
<file path=[Content_Types].xml><?xml version="1.0" encoding="utf-8"?>
<Types xmlns="http://schemas.openxmlformats.org/package/2006/content-types">
  <Default Extension="glb" ContentType="model/gltf.binary"/>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charts/chart2.xml" ContentType="application/vnd.openxmlformats-officedocument.drawingml.chart+xml"/>
  <Override PartName="/ppt/notesSlides/notesSlide9.xml" ContentType="application/vnd.openxmlformats-officedocument.presentationml.notesSlide+xml"/>
  <Override PartName="/ppt/charts/chart3.xml" ContentType="application/vnd.openxmlformats-officedocument.drawingml.chart+xml"/>
  <Override PartName="/ppt/notesSlides/notesSlide10.xml" ContentType="application/vnd.openxmlformats-officedocument.presentationml.notesSlide+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5323" r:id="rId4"/>
  </p:sldMasterIdLst>
  <p:notesMasterIdLst>
    <p:notesMasterId r:id="rId17"/>
  </p:notesMasterIdLst>
  <p:handoutMasterIdLst>
    <p:handoutMasterId r:id="rId18"/>
  </p:handoutMasterIdLst>
  <p:sldIdLst>
    <p:sldId id="306" r:id="rId5"/>
    <p:sldId id="13403" r:id="rId6"/>
    <p:sldId id="13405" r:id="rId7"/>
    <p:sldId id="13406" r:id="rId8"/>
    <p:sldId id="13385" r:id="rId9"/>
    <p:sldId id="13407" r:id="rId10"/>
    <p:sldId id="301" r:id="rId11"/>
    <p:sldId id="13393" r:id="rId12"/>
    <p:sldId id="13384" r:id="rId13"/>
    <p:sldId id="13408" r:id="rId14"/>
    <p:sldId id="286" r:id="rId15"/>
    <p:sldId id="13402" r:id="rId16"/>
  </p:sldIdLst>
  <p:sldSz cx="12192000" cy="6858000"/>
  <p:notesSz cx="7023100" cy="9309100"/>
  <p:defaultTextStyle>
    <a:defPPr>
      <a:defRPr lang="en-US"/>
    </a:defPPr>
    <a:lvl1pPr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1pPr>
    <a:lvl2pPr marL="609585"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2pPr>
    <a:lvl3pPr marL="1219170"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3pPr>
    <a:lvl4pPr marL="1828754"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4pPr>
    <a:lvl5pPr marL="2438339"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5pPr>
    <a:lvl6pPr marL="3047924" algn="l" defTabSz="609585" rtl="0" eaLnBrk="1" latinLnBrk="0" hangingPunct="1">
      <a:defRPr kern="1200">
        <a:solidFill>
          <a:schemeClr val="tx1"/>
        </a:solidFill>
        <a:latin typeface="Calibri" charset="0"/>
        <a:ea typeface="MS PGothic" charset="0"/>
        <a:cs typeface="MS PGothic" charset="0"/>
      </a:defRPr>
    </a:lvl6pPr>
    <a:lvl7pPr marL="3657509" algn="l" defTabSz="609585" rtl="0" eaLnBrk="1" latinLnBrk="0" hangingPunct="1">
      <a:defRPr kern="1200">
        <a:solidFill>
          <a:schemeClr val="tx1"/>
        </a:solidFill>
        <a:latin typeface="Calibri" charset="0"/>
        <a:ea typeface="MS PGothic" charset="0"/>
        <a:cs typeface="MS PGothic" charset="0"/>
      </a:defRPr>
    </a:lvl7pPr>
    <a:lvl8pPr marL="4267093" algn="l" defTabSz="609585" rtl="0" eaLnBrk="1" latinLnBrk="0" hangingPunct="1">
      <a:defRPr kern="1200">
        <a:solidFill>
          <a:schemeClr val="tx1"/>
        </a:solidFill>
        <a:latin typeface="Calibri" charset="0"/>
        <a:ea typeface="MS PGothic" charset="0"/>
        <a:cs typeface="MS PGothic" charset="0"/>
      </a:defRPr>
    </a:lvl8pPr>
    <a:lvl9pPr marL="4876678" algn="l" defTabSz="609585" rtl="0" eaLnBrk="1" latinLnBrk="0" hangingPunct="1">
      <a:defRPr kern="1200">
        <a:solidFill>
          <a:schemeClr val="tx1"/>
        </a:solidFill>
        <a:latin typeface="Calibri" charset="0"/>
        <a:ea typeface="MS PGothic" charset="0"/>
        <a:cs typeface="MS PGothic" charset="0"/>
      </a:defRPr>
    </a:lvl9pPr>
  </p:defaultTextStyle>
  <p:extLst>
    <p:ext uri="{521415D9-36F7-43E2-AB2F-B90AF26B5E84}">
      <p14:sectionLst xmlns:p14="http://schemas.microsoft.com/office/powerpoint/2010/main">
        <p14:section name="Default Section" id="{83027629-2B9B-48DC-88AE-0F3DAD147B80}">
          <p14:sldIdLst>
            <p14:sldId id="306"/>
            <p14:sldId id="13403"/>
            <p14:sldId id="13405"/>
            <p14:sldId id="13406"/>
            <p14:sldId id="13385"/>
            <p14:sldId id="13407"/>
            <p14:sldId id="301"/>
            <p14:sldId id="13393"/>
            <p14:sldId id="13384"/>
            <p14:sldId id="13408"/>
            <p14:sldId id="286"/>
            <p14:sldId id="13402"/>
          </p14:sldIdLst>
        </p14:section>
      </p14:sectionLst>
    </p:ext>
    <p:ext uri="{EFAFB233-063F-42B5-8137-9DF3F51BA10A}">
      <p15:sldGuideLst xmlns:p15="http://schemas.microsoft.com/office/powerpoint/2012/main">
        <p15:guide id="9" pos="6199" userDrawn="1">
          <p15:clr>
            <a:srgbClr val="A4A3A4"/>
          </p15:clr>
        </p15:guide>
        <p15:guide id="10" pos="960" userDrawn="1">
          <p15:clr>
            <a:srgbClr val="A4A3A4"/>
          </p15:clr>
        </p15:guide>
        <p15:guide id="11" orient="horz" pos="73" userDrawn="1">
          <p15:clr>
            <a:srgbClr val="A4A3A4"/>
          </p15:clr>
        </p15:guide>
        <p15:guide id="12" orient="horz" pos="2908" userDrawn="1">
          <p15:clr>
            <a:srgbClr val="A4A3A4"/>
          </p15:clr>
        </p15:guide>
        <p15:guide id="13" pos="4407" userDrawn="1">
          <p15:clr>
            <a:srgbClr val="A4A3A4"/>
          </p15:clr>
        </p15:guide>
        <p15:guide id="14" orient="horz" pos="1139" userDrawn="1">
          <p15:clr>
            <a:srgbClr val="A4A3A4"/>
          </p15:clr>
        </p15:guide>
        <p15:guide id="15" pos="6811" userDrawn="1">
          <p15:clr>
            <a:srgbClr val="A4A3A4"/>
          </p15:clr>
        </p15:guide>
        <p15:guide id="16" orient="horz" pos="2614" userDrawn="1">
          <p15:clr>
            <a:srgbClr val="A4A3A4"/>
          </p15:clr>
        </p15:guide>
      </p15:sldGuideLst>
    </p:ext>
    <p:ext uri="{2D200454-40CA-4A62-9FC3-DE9A4176ACB9}">
      <p15:notesGuideLst xmlns:p15="http://schemas.microsoft.com/office/powerpoint/2012/main">
        <p15:guide id="1" orient="horz" pos="2932">
          <p15:clr>
            <a:srgbClr val="A4A3A4"/>
          </p15:clr>
        </p15:guide>
        <p15:guide id="2" pos="2212">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0711002-812A-B07D-BE2C-68FF2DD78CF1}" name="Steve Brunn (Omnicom)" initials="SB" userId="S::sbrunn@omc.com::69aa1cdb-131e-48cf-8cc7-f5656645f102" providerId="AD"/>
  <p188:author id="{62421019-0DB5-2677-8B64-9119F44BD1A7}" name="Kate Crawford" initials="KC" userId="Kate Crawford" providerId="None"/>
  <p188:author id="{DE58B61B-A0FD-FFBC-533D-5E6FF6D084E1}" name="Dr. Meike Brinker" initials="MB" userId="S::meike.brinker@bayer.com::b2a7a2c8-bacf-4aba-afd3-3d3463e5122d" providerId="AD"/>
  <p188:author id="{32CA7D21-7333-9E2E-95D2-EA5891F0EC20}" name="Ines Neves" initials="IN" userId="Ines Neves" providerId="None"/>
  <p188:author id="{6AE2CC2A-0B6D-3AF5-EFA4-79BD7D0D03F5}" name="Connie Lam (Omnicom)" initials="" userId="S::clam@omc.com::e97ecb3d-2d07-4b20-a34d-d65916490a4e" providerId="AD"/>
  <p188:author id="{C59E002C-7FBB-4302-2208-0F0B2944E050}" name="Tuttle, Katherine R" initials="KT" userId="S::Katherine.Tuttle@providence.org::574523be-6ddf-4431-8283-d5080dd40530" providerId="AD"/>
  <p188:author id="{0330E330-E81F-C343-D1EE-1154CAC96BE3}" name="Kaity McCafferty (Omnicom)" initials="KM" userId="S::kaity.mccafferty@omc.com::ba565df8-fed9-42aa-89b3-c117da4d5b4c" providerId="AD"/>
  <p188:author id="{4307D645-1A23-647B-C4FC-1D1BFEE3213D}" name="Philip Linley (Omnicom)" initials="PL" userId="S::plinley@omc.com::116cb3b6-7036-4797-bf55-a7a8c6025a42" providerId="AD"/>
  <p188:author id="{393C3853-90F9-E7CC-213E-962ADDDEEF8D}" name="Carolyn Lam" initials="CL" userId="84f8017cee1447d5" providerId="Windows Live"/>
  <p188:author id="{EAD35655-B128-F154-6C7C-BC1A22FB2167}" name="Anna Sanniti (Omnicom)" initials="AS" userId="S::anna.sanniti@omc.com::bd2f9a3f-2ceb-4084-b451-1e6cc8a6542a" providerId="AD"/>
  <p188:author id="{6B31A85E-8BA9-7D4A-E8E2-A591EE85D465}" name="Sri Venkitachalam" initials="SV" userId="Sri Venkitachalam" providerId="None"/>
  <p188:author id="{B3C0916B-755D-241B-911C-9EF26554AD9B}" name="Brendon Neuen" initials="BN" userId="S::bneuen@georgeinstitute.org.au::05be3030-4741-490f-93c8-bf32bd59cd74" providerId="AD"/>
  <p188:author id="{EA7CC36F-09EA-92AE-492E-D1F31B85AB6C}" name="Marta Figueras Balsells" initials="MF" userId="S::marta.figuerasbalsells@bayer.com::e25e2772-52d0-47ea-adca-a15c4e65d8d1" providerId="AD"/>
  <p188:author id="{4E60D384-B8C4-3BEB-CC5F-79D93A82BB85}" name="Farah Dalwai" initials="FD" userId="Farah Dalwai" providerId="None"/>
  <p188:author id="{013178A5-ADBC-B37F-0FBF-4BACF2ECE815}" name=" Medical Writer" initials="MW" userId=" Medical Writer" providerId="None"/>
  <p188:author id="{D49A88A9-49E0-9564-BB7C-1365D4007984}" name="Ines Neves (OHMC)" initials="IN(" userId="Ines Neves (OHMC)" providerId="None"/>
  <p188:author id="{D28677C2-A5DA-F591-88F2-5252046BEC82}" name="Medical Writer " initials="MW" userId="Medical Writer " providerId="None"/>
  <p188:author id="{52DABEC2-EAFC-A472-236A-F3ADC35042D1}" name="Ines Neves (Omnicom)" initials="" userId="S::ines.neves@omc.com::fd465010-754b-46cd-86e7-9aa6f49b2aa4" providerId="AD"/>
  <p188:author id="{F893BBCB-085E-F015-AB35-E1C8EEEA7C7E}" name="Data checker (AT)" initials="AT" userId="Data checker (AT)" providerId="None"/>
  <p188:author id="{F4D821E4-0DCC-9ECC-6C3A-76AFF2798979}" name="  Medical Writer  " initials="MW" userId="  Medical Writer  " providerId="None"/>
  <p188:author id="{FFE47EE6-A2F0-13A5-8EE8-3661DB1849A6}" name="Medical Writer" initials="MW" userId="Medical Writer" providerId="None"/>
  <p188:author id="{BFD283F4-CBAA-29FF-2259-BBE3230AAAB5}" name="India Rodgers (Omnicom)" initials="IR" userId="S::india.rodgers@omc.com::80b7f61f-6e9a-4854-9044-480d433f3e68" providerId="AD"/>
  <p188:author id="{940208FB-5BF1-8BEA-538E-50EFCB906F90}" name="Aoife Tracey" initials="AT" userId="Aoife Tracey"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hien Ho" initials="TH" lastIdx="28" clrIdx="0">
    <p:extLst>
      <p:ext uri="{19B8F6BF-5375-455C-9EA6-DF929625EA0E}">
        <p15:presenceInfo xmlns:p15="http://schemas.microsoft.com/office/powerpoint/2012/main" userId="S::tho@hcg-int.com::8cd72ada-6b4e-442d-b446-c41896435104" providerId="AD"/>
      </p:ext>
    </p:extLst>
  </p:cmAuthor>
  <p:cmAuthor id="2" name="Daniel Cragg (HCG)" initials="DC(" lastIdx="9" clrIdx="1">
    <p:extLst>
      <p:ext uri="{19B8F6BF-5375-455C-9EA6-DF929625EA0E}">
        <p15:presenceInfo xmlns:p15="http://schemas.microsoft.com/office/powerpoint/2012/main" userId="S::dcragg@hcg-int.com::e7df7796-dcdf-4fb4-8bae-47e6bb915c0c" providerId="AD"/>
      </p:ext>
    </p:extLst>
  </p:cmAuthor>
  <p:cmAuthor id="3" name="Amber Siddiqui (HCG)" initials="AS(" lastIdx="2" clrIdx="2">
    <p:extLst>
      <p:ext uri="{19B8F6BF-5375-455C-9EA6-DF929625EA0E}">
        <p15:presenceInfo xmlns:p15="http://schemas.microsoft.com/office/powerpoint/2012/main" userId="S::asiddiqui@hcg-int.com::03d7d61c-4748-4f70-a70d-74937f0a535e" providerId="AD"/>
      </p:ext>
    </p:extLst>
  </p:cmAuthor>
  <p:cmAuthor id="4" name="Eleanor Joy (HCG)" initials="EJ(" lastIdx="28" clrIdx="3">
    <p:extLst>
      <p:ext uri="{19B8F6BF-5375-455C-9EA6-DF929625EA0E}">
        <p15:presenceInfo xmlns:p15="http://schemas.microsoft.com/office/powerpoint/2012/main" userId="S::ejoy@hcg-int.com::096b4da2-b9a5-4984-9561-10fa631bce06" providerId="AD"/>
      </p:ext>
    </p:extLst>
  </p:cmAuthor>
  <p:cmAuthor id="5" name="HCG Editor" initials="HCG" lastIdx="8" clrIdx="4">
    <p:extLst>
      <p:ext uri="{19B8F6BF-5375-455C-9EA6-DF929625EA0E}">
        <p15:presenceInfo xmlns:p15="http://schemas.microsoft.com/office/powerpoint/2012/main" userId="HCG Editor" providerId="None"/>
      </p:ext>
    </p:extLst>
  </p:cmAuthor>
  <p:cmAuthor id="6" name="Medical Writer" initials="MW" lastIdx="335" clrIdx="5">
    <p:extLst>
      <p:ext uri="{19B8F6BF-5375-455C-9EA6-DF929625EA0E}">
        <p15:presenceInfo xmlns:p15="http://schemas.microsoft.com/office/powerpoint/2012/main" userId="Medical Writer" providerId="None"/>
      </p:ext>
    </p:extLst>
  </p:cmAuthor>
  <p:cmAuthor id="7" name="Data checker (AT)" initials="AT" lastIdx="17" clrIdx="6">
    <p:extLst>
      <p:ext uri="{19B8F6BF-5375-455C-9EA6-DF929625EA0E}">
        <p15:presenceInfo xmlns:p15="http://schemas.microsoft.com/office/powerpoint/2012/main" userId="Data checker (AT)" providerId="None"/>
      </p:ext>
    </p:extLst>
  </p:cmAuthor>
  <p:cmAuthor id="8" name="Kate Crawford" initials="KC" lastIdx="30" clrIdx="7">
    <p:extLst>
      <p:ext uri="{19B8F6BF-5375-455C-9EA6-DF929625EA0E}">
        <p15:presenceInfo xmlns:p15="http://schemas.microsoft.com/office/powerpoint/2012/main" userId="Kate Crawford" providerId="None"/>
      </p:ext>
    </p:extLst>
  </p:cmAuthor>
  <p:cmAuthor id="9" name="Anna Sanniti (Omnicom)" initials="AS" lastIdx="1" clrIdx="8">
    <p:extLst>
      <p:ext uri="{19B8F6BF-5375-455C-9EA6-DF929625EA0E}">
        <p15:presenceInfo xmlns:p15="http://schemas.microsoft.com/office/powerpoint/2012/main" userId="S::anna.sanniti@omc.com::bd2f9a3f-2ceb-4084-b451-1e6cc8a6542a" providerId="AD"/>
      </p:ext>
    </p:extLst>
  </p:cmAuthor>
  <p:cmAuthor id="10" name="  Medical Writer  " initials="MW" lastIdx="56" clrIdx="9">
    <p:extLst>
      <p:ext uri="{19B8F6BF-5375-455C-9EA6-DF929625EA0E}">
        <p15:presenceInfo xmlns:p15="http://schemas.microsoft.com/office/powerpoint/2012/main" userId="  Medical Writer  " providerId="None"/>
      </p:ext>
    </p:extLst>
  </p:cmAuthor>
  <p:cmAuthor id="11" name="Authors" initials="A" lastIdx="2" clrIdx="10">
    <p:extLst>
      <p:ext uri="{19B8F6BF-5375-455C-9EA6-DF929625EA0E}">
        <p15:presenceInfo xmlns:p15="http://schemas.microsoft.com/office/powerpoint/2012/main" userId="Authors" providerId="None"/>
      </p:ext>
    </p:extLst>
  </p:cmAuthor>
  <p:cmAuthor id="12" name="Ines Neves" initials="IN" lastIdx="14" clrIdx="11">
    <p:extLst>
      <p:ext uri="{19B8F6BF-5375-455C-9EA6-DF929625EA0E}">
        <p15:presenceInfo xmlns:p15="http://schemas.microsoft.com/office/powerpoint/2012/main" userId="Ines Neves" providerId="None"/>
      </p:ext>
    </p:extLst>
  </p:cmAuthor>
  <p:cmAuthor id="13" name="Kaity McCafferty (Omnicom)" initials="KM" lastIdx="2" clrIdx="12">
    <p:extLst>
      <p:ext uri="{19B8F6BF-5375-455C-9EA6-DF929625EA0E}">
        <p15:presenceInfo xmlns:p15="http://schemas.microsoft.com/office/powerpoint/2012/main" userId="S::kaity.mccafferty@omc.com::ba565df8-fed9-42aa-89b3-c117da4d5b4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0A1E"/>
    <a:srgbClr val="145CA6"/>
    <a:srgbClr val="C59E47"/>
    <a:srgbClr val="71237F"/>
    <a:srgbClr val="429A69"/>
    <a:srgbClr val="00560F"/>
    <a:srgbClr val="D0D0D0"/>
    <a:srgbClr val="D6D6D6"/>
    <a:srgbClr val="669BD2"/>
    <a:srgbClr val="5358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598" autoAdjust="0"/>
    <p:restoredTop sz="94404" autoAdjust="0"/>
  </p:normalViewPr>
  <p:slideViewPr>
    <p:cSldViewPr snapToGrid="0">
      <p:cViewPr>
        <p:scale>
          <a:sx n="66" d="100"/>
          <a:sy n="66" d="100"/>
        </p:scale>
        <p:origin x="876" y="128"/>
      </p:cViewPr>
      <p:guideLst>
        <p:guide pos="6199"/>
        <p:guide pos="960"/>
        <p:guide orient="horz" pos="73"/>
        <p:guide orient="horz" pos="2908"/>
        <p:guide pos="4407"/>
        <p:guide orient="horz" pos="1139"/>
        <p:guide pos="6811"/>
        <p:guide orient="horz" pos="2614"/>
      </p:guideLst>
    </p:cSldViewPr>
  </p:slideViewPr>
  <p:notesTextViewPr>
    <p:cViewPr>
      <p:scale>
        <a:sx n="3" d="2"/>
        <a:sy n="3" d="2"/>
      </p:scale>
      <p:origin x="0" y="0"/>
    </p:cViewPr>
  </p:notesTextViewPr>
  <p:notesViewPr>
    <p:cSldViewPr snapToGrid="0">
      <p:cViewPr>
        <p:scale>
          <a:sx n="80" d="100"/>
          <a:sy n="80" d="100"/>
        </p:scale>
        <p:origin x="2706" y="-54"/>
      </p:cViewPr>
      <p:guideLst>
        <p:guide orient="horz" pos="2932"/>
        <p:guide pos="221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1.xml"/><Relationship Id="rId1" Type="http://schemas.microsoft.com/office/2011/relationships/chartStyle" Target="style1.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008522934574805E-2"/>
          <c:y val="3.4369582236323651E-2"/>
          <c:w val="0.88954606769771305"/>
          <c:h val="0.90423086164888633"/>
        </c:manualLayout>
      </c:layout>
      <c:scatterChart>
        <c:scatterStyle val="lineMarker"/>
        <c:varyColors val="0"/>
        <c:ser>
          <c:idx val="0"/>
          <c:order val="0"/>
          <c:tx>
            <c:strRef>
              <c:f>Sheet1!$A$3:$A$31</c:f>
              <c:strCache>
                <c:ptCount val="29"/>
                <c:pt idx="0">
                  <c:v>Nonfatal MI</c:v>
                </c:pt>
                <c:pt idx="1">
                  <c:v>Sustained eGFR decrease  ≥50% </c:v>
                </c:pt>
                <c:pt idx="2">
                  <c:v>Sustained eGFR decrease  ≥50% </c:v>
                </c:pt>
                <c:pt idx="3">
                  <c:v>Sustained eGFR decrease  ≥50% </c:v>
                </c:pt>
                <c:pt idx="4">
                  <c:v>Sustained eGFR decrease  ≥50% </c:v>
                </c:pt>
                <c:pt idx="5">
                  <c:v>Expanded CV outcome*</c:v>
                </c:pt>
              </c:strCache>
            </c:strRef>
          </c:tx>
          <c:spPr>
            <a:ln w="28575">
              <a:noFill/>
            </a:ln>
          </c:spPr>
          <c:marker>
            <c:symbol val="square"/>
            <c:size val="12"/>
            <c:spPr>
              <a:solidFill>
                <a:schemeClr val="tx1"/>
              </a:solidFill>
              <a:ln w="9525">
                <a:noFill/>
              </a:ln>
            </c:spPr>
          </c:marker>
          <c:dPt>
            <c:idx val="5"/>
            <c:marker>
              <c:symbol val="diamond"/>
              <c:size val="12"/>
              <c:spPr>
                <a:solidFill>
                  <a:schemeClr val="bg1"/>
                </a:solidFill>
                <a:ln w="19050">
                  <a:solidFill>
                    <a:schemeClr val="tx2"/>
                  </a:solidFill>
                </a:ln>
              </c:spPr>
            </c:marker>
            <c:bubble3D val="0"/>
            <c:extLst>
              <c:ext xmlns:c16="http://schemas.microsoft.com/office/drawing/2014/chart" uri="{C3380CC4-5D6E-409C-BE32-E72D297353CC}">
                <c16:uniqueId val="{00000000-2636-461F-A436-F50AD5FFFA13}"/>
              </c:ext>
            </c:extLst>
          </c:dPt>
          <c:errBars>
            <c:errDir val="y"/>
            <c:errBarType val="plus"/>
            <c:errValType val="percentage"/>
            <c:noEndCap val="1"/>
            <c:val val="5"/>
            <c:spPr>
              <a:ln>
                <a:noFill/>
              </a:ln>
            </c:spPr>
          </c:errBars>
          <c:errBars>
            <c:errDir val="x"/>
            <c:errBarType val="both"/>
            <c:errValType val="cust"/>
            <c:noEndCap val="0"/>
            <c:plus>
              <c:numRef>
                <c:f>Sheet1!$G$3:$G$31</c:f>
                <c:numCache>
                  <c:formatCode>General</c:formatCode>
                  <c:ptCount val="29"/>
                  <c:pt idx="0">
                    <c:v>0.20000000000000007</c:v>
                  </c:pt>
                  <c:pt idx="1">
                    <c:v>0.21999999999999997</c:v>
                  </c:pt>
                  <c:pt idx="2">
                    <c:v>0.14000000000000001</c:v>
                  </c:pt>
                  <c:pt idx="3">
                    <c:v>0.17000000000000004</c:v>
                  </c:pt>
                  <c:pt idx="4">
                    <c:v>0.17900000000000005</c:v>
                  </c:pt>
                  <c:pt idx="5">
                    <c:v>7.999999999999996E-2</c:v>
                  </c:pt>
                  <c:pt idx="6">
                    <c:v>0</c:v>
                  </c:pt>
                  <c:pt idx="7">
                    <c:v>0</c:v>
                  </c:pt>
                  <c:pt idx="8">
                    <c:v>0</c:v>
                  </c:pt>
                  <c:pt idx="9">
                    <c:v>0</c:v>
                  </c:pt>
                  <c:pt idx="10">
                    <c:v>0</c:v>
                  </c:pt>
                  <c:pt idx="11">
                    <c:v>0</c:v>
                  </c:pt>
                  <c:pt idx="12">
                    <c:v>0</c:v>
                  </c:pt>
                  <c:pt idx="13">
                    <c:v>0.5</c:v>
                  </c:pt>
                  <c:pt idx="14">
                    <c:v>0.5</c:v>
                  </c:pt>
                  <c:pt idx="15">
                    <c:v>0.5</c:v>
                  </c:pt>
                  <c:pt idx="16">
                    <c:v>0</c:v>
                  </c:pt>
                </c:numCache>
              </c:numRef>
            </c:plus>
            <c:minus>
              <c:numRef>
                <c:f>Sheet1!$F$3:$F$31</c:f>
                <c:numCache>
                  <c:formatCode>General</c:formatCode>
                  <c:ptCount val="29"/>
                  <c:pt idx="0">
                    <c:v>0.17000000000000004</c:v>
                  </c:pt>
                  <c:pt idx="1">
                    <c:v>0.17000000000000004</c:v>
                  </c:pt>
                  <c:pt idx="2">
                    <c:v>0.12</c:v>
                  </c:pt>
                  <c:pt idx="3">
                    <c:v>0.14000000000000001</c:v>
                  </c:pt>
                  <c:pt idx="4">
                    <c:v>0.14999999999999991</c:v>
                  </c:pt>
                  <c:pt idx="5">
                    <c:v>7.999999999999996E-2</c:v>
                  </c:pt>
                  <c:pt idx="6">
                    <c:v>0</c:v>
                  </c:pt>
                  <c:pt idx="7">
                    <c:v>0</c:v>
                  </c:pt>
                  <c:pt idx="8">
                    <c:v>0</c:v>
                  </c:pt>
                  <c:pt idx="9">
                    <c:v>0</c:v>
                  </c:pt>
                  <c:pt idx="10">
                    <c:v>0</c:v>
                  </c:pt>
                  <c:pt idx="11">
                    <c:v>0</c:v>
                  </c:pt>
                  <c:pt idx="12">
                    <c:v>0</c:v>
                  </c:pt>
                  <c:pt idx="13">
                    <c:v>0.5</c:v>
                  </c:pt>
                  <c:pt idx="14">
                    <c:v>0.5</c:v>
                  </c:pt>
                  <c:pt idx="15">
                    <c:v>0.5</c:v>
                  </c:pt>
                  <c:pt idx="16">
                    <c:v>0</c:v>
                  </c:pt>
                </c:numCache>
              </c:numRef>
            </c:minus>
            <c:spPr>
              <a:ln w="12700">
                <a:solidFill>
                  <a:schemeClr val="tx1"/>
                </a:solidFill>
              </a:ln>
            </c:spPr>
          </c:errBars>
          <c:xVal>
            <c:numRef>
              <c:f>Sheet1!$C$3:$C$31</c:f>
              <c:numCache>
                <c:formatCode>General</c:formatCode>
                <c:ptCount val="29"/>
                <c:pt idx="0">
                  <c:v>0.9</c:v>
                </c:pt>
                <c:pt idx="1">
                  <c:v>1</c:v>
                </c:pt>
                <c:pt idx="2">
                  <c:v>0.78</c:v>
                </c:pt>
                <c:pt idx="3">
                  <c:v>0.87</c:v>
                </c:pt>
                <c:pt idx="4">
                  <c:v>0.82</c:v>
                </c:pt>
                <c:pt idx="5">
                  <c:v>0.88</c:v>
                </c:pt>
                <c:pt idx="13">
                  <c:v>1</c:v>
                </c:pt>
                <c:pt idx="14">
                  <c:v>1</c:v>
                </c:pt>
                <c:pt idx="15">
                  <c:v>1</c:v>
                </c:pt>
              </c:numCache>
            </c:numRef>
          </c:xVal>
          <c:yVal>
            <c:numRef>
              <c:f>Sheet1!$B$3:$B$31</c:f>
              <c:numCache>
                <c:formatCode>General</c:formatCode>
                <c:ptCount val="29"/>
                <c:pt idx="0">
                  <c:v>6</c:v>
                </c:pt>
                <c:pt idx="1">
                  <c:v>5</c:v>
                </c:pt>
                <c:pt idx="2">
                  <c:v>4</c:v>
                </c:pt>
                <c:pt idx="3">
                  <c:v>3</c:v>
                </c:pt>
                <c:pt idx="4">
                  <c:v>2</c:v>
                </c:pt>
                <c:pt idx="5">
                  <c:v>1</c:v>
                </c:pt>
              </c:numCache>
            </c:numRef>
          </c:yVal>
          <c:smooth val="0"/>
          <c:extLst>
            <c:ext xmlns:c16="http://schemas.microsoft.com/office/drawing/2014/chart" uri="{C3380CC4-5D6E-409C-BE32-E72D297353CC}">
              <c16:uniqueId val="{00000001-2636-461F-A436-F50AD5FFFA13}"/>
            </c:ext>
          </c:extLst>
        </c:ser>
        <c:dLbls>
          <c:showLegendKey val="0"/>
          <c:showVal val="0"/>
          <c:showCatName val="0"/>
          <c:showSerName val="0"/>
          <c:showPercent val="0"/>
          <c:showBubbleSize val="0"/>
        </c:dLbls>
        <c:axId val="42321024"/>
        <c:axId val="42322560"/>
      </c:scatterChart>
      <c:valAx>
        <c:axId val="42321024"/>
        <c:scaling>
          <c:logBase val="2"/>
          <c:orientation val="minMax"/>
          <c:max val="2"/>
          <c:min val="0.5"/>
        </c:scaling>
        <c:delete val="0"/>
        <c:axPos val="b"/>
        <c:numFmt formatCode="#,##0.0" sourceLinked="0"/>
        <c:majorTickMark val="out"/>
        <c:minorTickMark val="out"/>
        <c:tickLblPos val="nextTo"/>
        <c:spPr>
          <a:ln w="12700">
            <a:solidFill>
              <a:schemeClr val="tx1"/>
            </a:solidFill>
          </a:ln>
        </c:spPr>
        <c:txPr>
          <a:bodyPr/>
          <a:lstStyle/>
          <a:p>
            <a:pPr>
              <a:defRPr sz="1000" b="0">
                <a:solidFill>
                  <a:schemeClr val="tx1"/>
                </a:solidFill>
                <a:latin typeface="Arial" panose="020B0604020202020204" pitchFamily="34" charset="0"/>
                <a:cs typeface="Arial" panose="020B0604020202020204" pitchFamily="34" charset="0"/>
              </a:defRPr>
            </a:pPr>
            <a:endParaRPr lang="en-US"/>
          </a:p>
        </c:txPr>
        <c:crossAx val="42322560"/>
        <c:crosses val="autoZero"/>
        <c:crossBetween val="midCat"/>
      </c:valAx>
      <c:valAx>
        <c:axId val="42322560"/>
        <c:scaling>
          <c:orientation val="minMax"/>
          <c:max val="6.5"/>
          <c:min val="0.5"/>
        </c:scaling>
        <c:delete val="0"/>
        <c:axPos val="l"/>
        <c:numFmt formatCode="General" sourceLinked="1"/>
        <c:majorTickMark val="none"/>
        <c:minorTickMark val="none"/>
        <c:tickLblPos val="none"/>
        <c:spPr>
          <a:ln w="12700">
            <a:solidFill>
              <a:schemeClr val="tx2"/>
            </a:solidFill>
            <a:prstDash val="solid"/>
          </a:ln>
        </c:spPr>
        <c:crossAx val="42321024"/>
        <c:crossesAt val="1"/>
        <c:crossBetween val="midCat"/>
      </c:valAx>
      <c:spPr>
        <a:noFill/>
      </c:spPr>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8674324436406212E-2"/>
          <c:y val="4.4355827848397034E-2"/>
          <c:w val="0.88954606769771305"/>
          <c:h val="0.83314914842579746"/>
        </c:manualLayout>
      </c:layout>
      <c:scatterChart>
        <c:scatterStyle val="lineMarker"/>
        <c:varyColors val="0"/>
        <c:ser>
          <c:idx val="0"/>
          <c:order val="0"/>
          <c:tx>
            <c:strRef>
              <c:f>Sheet1!$A$3:$A$26</c:f>
              <c:strCache>
                <c:ptCount val="24"/>
                <c:pt idx="0">
                  <c:v>HHF or CV death</c:v>
                </c:pt>
                <c:pt idx="1">
                  <c:v>Overall</c:v>
                </c:pt>
                <c:pt idx="2">
                  <c:v>History of CVD</c:v>
                </c:pt>
                <c:pt idx="3">
                  <c:v>With</c:v>
                </c:pt>
                <c:pt idx="4">
                  <c:v>Without</c:v>
                </c:pt>
                <c:pt idx="5">
                  <c:v>HHF </c:v>
                </c:pt>
                <c:pt idx="6">
                  <c:v>Overall</c:v>
                </c:pt>
                <c:pt idx="7">
                  <c:v>History of CVD</c:v>
                </c:pt>
                <c:pt idx="8">
                  <c:v>With</c:v>
                </c:pt>
                <c:pt idx="9">
                  <c:v>Without</c:v>
                </c:pt>
                <c:pt idx="10">
                  <c:v>CV death</c:v>
                </c:pt>
                <c:pt idx="11">
                  <c:v>Overall</c:v>
                </c:pt>
                <c:pt idx="12">
                  <c:v>History of CVD</c:v>
                </c:pt>
                <c:pt idx="13">
                  <c:v>With</c:v>
                </c:pt>
                <c:pt idx="14">
                  <c:v>Without</c:v>
                </c:pt>
                <c:pt idx="15">
                  <c:v>All-cause death</c:v>
                </c:pt>
                <c:pt idx="16">
                  <c:v>Overall</c:v>
                </c:pt>
                <c:pt idx="17">
                  <c:v>History of CVD</c:v>
                </c:pt>
                <c:pt idx="18">
                  <c:v>With</c:v>
                </c:pt>
                <c:pt idx="19">
                  <c:v>Without</c:v>
                </c:pt>
              </c:strCache>
            </c:strRef>
          </c:tx>
          <c:spPr>
            <a:ln w="28575">
              <a:noFill/>
            </a:ln>
          </c:spPr>
          <c:marker>
            <c:symbol val="square"/>
            <c:size val="12"/>
            <c:spPr>
              <a:solidFill>
                <a:schemeClr val="tx1"/>
              </a:solidFill>
              <a:ln w="9525">
                <a:noFill/>
              </a:ln>
            </c:spPr>
          </c:marker>
          <c:dPt>
            <c:idx val="3"/>
            <c:marker>
              <c:spPr>
                <a:solidFill>
                  <a:schemeClr val="accent3"/>
                </a:solidFill>
                <a:ln w="9525">
                  <a:noFill/>
                </a:ln>
              </c:spPr>
            </c:marker>
            <c:bubble3D val="0"/>
            <c:extLst>
              <c:ext xmlns:c16="http://schemas.microsoft.com/office/drawing/2014/chart" uri="{C3380CC4-5D6E-409C-BE32-E72D297353CC}">
                <c16:uniqueId val="{00000006-B0CF-4FDD-B01B-0904C293BE4F}"/>
              </c:ext>
            </c:extLst>
          </c:dPt>
          <c:dPt>
            <c:idx val="4"/>
            <c:marker>
              <c:spPr>
                <a:solidFill>
                  <a:schemeClr val="accent4"/>
                </a:solidFill>
                <a:ln w="9525">
                  <a:noFill/>
                </a:ln>
              </c:spPr>
            </c:marker>
            <c:bubble3D val="0"/>
            <c:extLst>
              <c:ext xmlns:c16="http://schemas.microsoft.com/office/drawing/2014/chart" uri="{C3380CC4-5D6E-409C-BE32-E72D297353CC}">
                <c16:uniqueId val="{00000005-B0CF-4FDD-B01B-0904C293BE4F}"/>
              </c:ext>
            </c:extLst>
          </c:dPt>
          <c:dPt>
            <c:idx val="8"/>
            <c:marker>
              <c:spPr>
                <a:solidFill>
                  <a:schemeClr val="accent3"/>
                </a:solidFill>
                <a:ln w="9525">
                  <a:noFill/>
                </a:ln>
              </c:spPr>
            </c:marker>
            <c:bubble3D val="0"/>
            <c:extLst>
              <c:ext xmlns:c16="http://schemas.microsoft.com/office/drawing/2014/chart" uri="{C3380CC4-5D6E-409C-BE32-E72D297353CC}">
                <c16:uniqueId val="{00000007-B0CF-4FDD-B01B-0904C293BE4F}"/>
              </c:ext>
            </c:extLst>
          </c:dPt>
          <c:dPt>
            <c:idx val="9"/>
            <c:marker>
              <c:spPr>
                <a:solidFill>
                  <a:schemeClr val="accent4"/>
                </a:solidFill>
                <a:ln w="9525">
                  <a:noFill/>
                </a:ln>
              </c:spPr>
            </c:marker>
            <c:bubble3D val="0"/>
            <c:extLst>
              <c:ext xmlns:c16="http://schemas.microsoft.com/office/drawing/2014/chart" uri="{C3380CC4-5D6E-409C-BE32-E72D297353CC}">
                <c16:uniqueId val="{00000004-B0CF-4FDD-B01B-0904C293BE4F}"/>
              </c:ext>
            </c:extLst>
          </c:dPt>
          <c:dPt>
            <c:idx val="13"/>
            <c:marker>
              <c:spPr>
                <a:solidFill>
                  <a:schemeClr val="accent3"/>
                </a:solidFill>
                <a:ln w="9525">
                  <a:noFill/>
                </a:ln>
              </c:spPr>
            </c:marker>
            <c:bubble3D val="0"/>
            <c:extLst>
              <c:ext xmlns:c16="http://schemas.microsoft.com/office/drawing/2014/chart" uri="{C3380CC4-5D6E-409C-BE32-E72D297353CC}">
                <c16:uniqueId val="{00000008-B0CF-4FDD-B01B-0904C293BE4F}"/>
              </c:ext>
            </c:extLst>
          </c:dPt>
          <c:dPt>
            <c:idx val="14"/>
            <c:marker>
              <c:spPr>
                <a:solidFill>
                  <a:schemeClr val="accent4"/>
                </a:solidFill>
                <a:ln w="9525">
                  <a:noFill/>
                </a:ln>
              </c:spPr>
            </c:marker>
            <c:bubble3D val="0"/>
            <c:extLst>
              <c:ext xmlns:c16="http://schemas.microsoft.com/office/drawing/2014/chart" uri="{C3380CC4-5D6E-409C-BE32-E72D297353CC}">
                <c16:uniqueId val="{00000003-B0CF-4FDD-B01B-0904C293BE4F}"/>
              </c:ext>
            </c:extLst>
          </c:dPt>
          <c:dPt>
            <c:idx val="18"/>
            <c:marker>
              <c:spPr>
                <a:solidFill>
                  <a:schemeClr val="accent3"/>
                </a:solidFill>
                <a:ln w="9525">
                  <a:noFill/>
                </a:ln>
              </c:spPr>
            </c:marker>
            <c:bubble3D val="0"/>
            <c:extLst>
              <c:ext xmlns:c16="http://schemas.microsoft.com/office/drawing/2014/chart" uri="{C3380CC4-5D6E-409C-BE32-E72D297353CC}">
                <c16:uniqueId val="{00000009-B0CF-4FDD-B01B-0904C293BE4F}"/>
              </c:ext>
            </c:extLst>
          </c:dPt>
          <c:dPt>
            <c:idx val="19"/>
            <c:marker>
              <c:spPr>
                <a:solidFill>
                  <a:schemeClr val="accent4"/>
                </a:solidFill>
                <a:ln w="9525">
                  <a:noFill/>
                </a:ln>
              </c:spPr>
            </c:marker>
            <c:bubble3D val="0"/>
            <c:extLst>
              <c:ext xmlns:c16="http://schemas.microsoft.com/office/drawing/2014/chart" uri="{C3380CC4-5D6E-409C-BE32-E72D297353CC}">
                <c16:uniqueId val="{00000001-B0CF-4FDD-B01B-0904C293BE4F}"/>
              </c:ext>
            </c:extLst>
          </c:dPt>
          <c:errBars>
            <c:errDir val="y"/>
            <c:errBarType val="plus"/>
            <c:errValType val="percentage"/>
            <c:noEndCap val="1"/>
            <c:val val="5"/>
            <c:spPr>
              <a:ln>
                <a:noFill/>
              </a:ln>
            </c:spPr>
          </c:errBars>
          <c:errBars>
            <c:errDir val="x"/>
            <c:errBarType val="both"/>
            <c:errValType val="cust"/>
            <c:noEndCap val="0"/>
            <c:plus>
              <c:numRef>
                <c:f>Sheet1!$G$3:$G$26</c:f>
                <c:numCache>
                  <c:formatCode>General</c:formatCode>
                  <c:ptCount val="24"/>
                  <c:pt idx="0">
                    <c:v>0</c:v>
                  </c:pt>
                  <c:pt idx="1">
                    <c:v>0.10999999999999999</c:v>
                  </c:pt>
                  <c:pt idx="2">
                    <c:v>0</c:v>
                  </c:pt>
                  <c:pt idx="3">
                    <c:v>0.13</c:v>
                  </c:pt>
                  <c:pt idx="4">
                    <c:v>0.21999999999999997</c:v>
                  </c:pt>
                  <c:pt idx="5">
                    <c:v>0</c:v>
                  </c:pt>
                  <c:pt idx="6">
                    <c:v>0.14000000000000001</c:v>
                  </c:pt>
                  <c:pt idx="7">
                    <c:v>0</c:v>
                  </c:pt>
                  <c:pt idx="8">
                    <c:v>0.15999999999999992</c:v>
                  </c:pt>
                  <c:pt idx="9">
                    <c:v>0.27</c:v>
                  </c:pt>
                  <c:pt idx="10">
                    <c:v>0</c:v>
                  </c:pt>
                  <c:pt idx="11">
                    <c:v>0.17900000000000005</c:v>
                  </c:pt>
                  <c:pt idx="12">
                    <c:v>0</c:v>
                  </c:pt>
                  <c:pt idx="13">
                    <c:v>0.21000000000000008</c:v>
                  </c:pt>
                  <c:pt idx="14">
                    <c:v>0.41000000000000003</c:v>
                  </c:pt>
                  <c:pt idx="15">
                    <c:v>0</c:v>
                  </c:pt>
                  <c:pt idx="16">
                    <c:v>0.10999999999999999</c:v>
                  </c:pt>
                  <c:pt idx="17">
                    <c:v>0</c:v>
                  </c:pt>
                  <c:pt idx="18">
                    <c:v>0.12</c:v>
                  </c:pt>
                  <c:pt idx="19">
                    <c:v>0.19999999999999984</c:v>
                  </c:pt>
                  <c:pt idx="20">
                    <c:v>0</c:v>
                  </c:pt>
                  <c:pt idx="21">
                    <c:v>0</c:v>
                  </c:pt>
                  <c:pt idx="22">
                    <c:v>0</c:v>
                  </c:pt>
                  <c:pt idx="23">
                    <c:v>0</c:v>
                  </c:pt>
                </c:numCache>
              </c:numRef>
            </c:plus>
            <c:minus>
              <c:numRef>
                <c:f>Sheet1!$F$3:$F$26</c:f>
                <c:numCache>
                  <c:formatCode>General</c:formatCode>
                  <c:ptCount val="24"/>
                  <c:pt idx="0">
                    <c:v>0</c:v>
                  </c:pt>
                  <c:pt idx="1">
                    <c:v>0.10000000000000009</c:v>
                  </c:pt>
                  <c:pt idx="2">
                    <c:v>0</c:v>
                  </c:pt>
                  <c:pt idx="3">
                    <c:v>0.12</c:v>
                  </c:pt>
                  <c:pt idx="4">
                    <c:v>0.17000000000000004</c:v>
                  </c:pt>
                  <c:pt idx="5">
                    <c:v>0</c:v>
                  </c:pt>
                  <c:pt idx="6">
                    <c:v>0.12</c:v>
                  </c:pt>
                  <c:pt idx="7">
                    <c:v>0</c:v>
                  </c:pt>
                  <c:pt idx="8">
                    <c:v>0.14000000000000001</c:v>
                  </c:pt>
                  <c:pt idx="9">
                    <c:v>0.19999999999999996</c:v>
                  </c:pt>
                  <c:pt idx="10">
                    <c:v>0</c:v>
                  </c:pt>
                  <c:pt idx="11">
                    <c:v>0.14999999999999991</c:v>
                  </c:pt>
                  <c:pt idx="12">
                    <c:v>0</c:v>
                  </c:pt>
                  <c:pt idx="13">
                    <c:v>0.16999999999999993</c:v>
                  </c:pt>
                  <c:pt idx="14">
                    <c:v>0.26999999999999991</c:v>
                  </c:pt>
                  <c:pt idx="15">
                    <c:v>0</c:v>
                  </c:pt>
                  <c:pt idx="16">
                    <c:v>8.9999999999999969E-2</c:v>
                  </c:pt>
                  <c:pt idx="17">
                    <c:v>0</c:v>
                  </c:pt>
                  <c:pt idx="18">
                    <c:v>0.10999999999999999</c:v>
                  </c:pt>
                  <c:pt idx="19">
                    <c:v>0.16000000000000003</c:v>
                  </c:pt>
                  <c:pt idx="20">
                    <c:v>0</c:v>
                  </c:pt>
                  <c:pt idx="21">
                    <c:v>0</c:v>
                  </c:pt>
                  <c:pt idx="22">
                    <c:v>0</c:v>
                  </c:pt>
                  <c:pt idx="23">
                    <c:v>0</c:v>
                  </c:pt>
                </c:numCache>
              </c:numRef>
            </c:minus>
            <c:spPr>
              <a:ln w="12700">
                <a:solidFill>
                  <a:schemeClr val="tx1"/>
                </a:solidFill>
              </a:ln>
            </c:spPr>
          </c:errBars>
          <c:xVal>
            <c:numRef>
              <c:f>Sheet1!$C$3:$C$26</c:f>
              <c:numCache>
                <c:formatCode>General</c:formatCode>
                <c:ptCount val="24"/>
                <c:pt idx="1">
                  <c:v>0.8</c:v>
                </c:pt>
                <c:pt idx="3">
                  <c:v>0.82</c:v>
                </c:pt>
                <c:pt idx="4">
                  <c:v>0.75</c:v>
                </c:pt>
                <c:pt idx="6">
                  <c:v>0.78</c:v>
                </c:pt>
                <c:pt idx="8">
                  <c:v>0.81</c:v>
                </c:pt>
                <c:pt idx="9">
                  <c:v>0.7</c:v>
                </c:pt>
                <c:pt idx="11">
                  <c:v>0.82</c:v>
                </c:pt>
                <c:pt idx="13">
                  <c:v>0.82</c:v>
                </c:pt>
                <c:pt idx="14">
                  <c:v>0.83</c:v>
                </c:pt>
                <c:pt idx="16">
                  <c:v>0.88</c:v>
                </c:pt>
                <c:pt idx="18">
                  <c:v>0.86</c:v>
                </c:pt>
                <c:pt idx="19">
                  <c:v>0.93</c:v>
                </c:pt>
              </c:numCache>
            </c:numRef>
          </c:xVal>
          <c:yVal>
            <c:numRef>
              <c:f>Sheet1!$B$3:$B$26</c:f>
              <c:numCache>
                <c:formatCode>General</c:formatCode>
                <c:ptCount val="24"/>
                <c:pt idx="0">
                  <c:v>20</c:v>
                </c:pt>
                <c:pt idx="1">
                  <c:v>19</c:v>
                </c:pt>
                <c:pt idx="2">
                  <c:v>18</c:v>
                </c:pt>
                <c:pt idx="3">
                  <c:v>17</c:v>
                </c:pt>
                <c:pt idx="4">
                  <c:v>16</c:v>
                </c:pt>
                <c:pt idx="5">
                  <c:v>15</c:v>
                </c:pt>
                <c:pt idx="6">
                  <c:v>14</c:v>
                </c:pt>
                <c:pt idx="7">
                  <c:v>13</c:v>
                </c:pt>
                <c:pt idx="8">
                  <c:v>12</c:v>
                </c:pt>
                <c:pt idx="9">
                  <c:v>11</c:v>
                </c:pt>
                <c:pt idx="10">
                  <c:v>10</c:v>
                </c:pt>
                <c:pt idx="11">
                  <c:v>9</c:v>
                </c:pt>
                <c:pt idx="12">
                  <c:v>8</c:v>
                </c:pt>
                <c:pt idx="13">
                  <c:v>7</c:v>
                </c:pt>
                <c:pt idx="14">
                  <c:v>6</c:v>
                </c:pt>
                <c:pt idx="15">
                  <c:v>5</c:v>
                </c:pt>
                <c:pt idx="16">
                  <c:v>4</c:v>
                </c:pt>
                <c:pt idx="17">
                  <c:v>3</c:v>
                </c:pt>
                <c:pt idx="18">
                  <c:v>2</c:v>
                </c:pt>
                <c:pt idx="19">
                  <c:v>1</c:v>
                </c:pt>
              </c:numCache>
            </c:numRef>
          </c:yVal>
          <c:smooth val="0"/>
          <c:extLst>
            <c:ext xmlns:c16="http://schemas.microsoft.com/office/drawing/2014/chart" uri="{C3380CC4-5D6E-409C-BE32-E72D297353CC}">
              <c16:uniqueId val="{00000000-B0CF-4FDD-B01B-0904C293BE4F}"/>
            </c:ext>
          </c:extLst>
        </c:ser>
        <c:dLbls>
          <c:showLegendKey val="0"/>
          <c:showVal val="0"/>
          <c:showCatName val="0"/>
          <c:showSerName val="0"/>
          <c:showPercent val="0"/>
          <c:showBubbleSize val="0"/>
        </c:dLbls>
        <c:axId val="42321024"/>
        <c:axId val="42322560"/>
      </c:scatterChart>
      <c:valAx>
        <c:axId val="42321024"/>
        <c:scaling>
          <c:logBase val="2"/>
          <c:orientation val="minMax"/>
          <c:max val="2"/>
        </c:scaling>
        <c:delete val="0"/>
        <c:axPos val="b"/>
        <c:numFmt formatCode="#,##0.0" sourceLinked="0"/>
        <c:majorTickMark val="out"/>
        <c:minorTickMark val="out"/>
        <c:tickLblPos val="nextTo"/>
        <c:spPr>
          <a:ln w="12700">
            <a:solidFill>
              <a:schemeClr val="tx1"/>
            </a:solidFill>
          </a:ln>
        </c:spPr>
        <c:txPr>
          <a:bodyPr/>
          <a:lstStyle/>
          <a:p>
            <a:pPr>
              <a:defRPr sz="1200">
                <a:solidFill>
                  <a:schemeClr val="tx1"/>
                </a:solidFill>
                <a:latin typeface="Arial" panose="020B0604020202020204" pitchFamily="34" charset="0"/>
                <a:cs typeface="Arial" panose="020B0604020202020204" pitchFamily="34" charset="0"/>
              </a:defRPr>
            </a:pPr>
            <a:endParaRPr lang="en-US"/>
          </a:p>
        </c:txPr>
        <c:crossAx val="42322560"/>
        <c:crosses val="autoZero"/>
        <c:crossBetween val="midCat"/>
      </c:valAx>
      <c:valAx>
        <c:axId val="42322560"/>
        <c:scaling>
          <c:orientation val="minMax"/>
          <c:max val="20.5"/>
          <c:min val="0.5"/>
        </c:scaling>
        <c:delete val="0"/>
        <c:axPos val="l"/>
        <c:numFmt formatCode="General" sourceLinked="1"/>
        <c:majorTickMark val="none"/>
        <c:minorTickMark val="none"/>
        <c:tickLblPos val="none"/>
        <c:spPr>
          <a:ln w="12700">
            <a:solidFill>
              <a:schemeClr val="tx2"/>
            </a:solidFill>
            <a:prstDash val="solid"/>
          </a:ln>
        </c:spPr>
        <c:crossAx val="42321024"/>
        <c:crosses val="autoZero"/>
        <c:crossBetween val="midCat"/>
        <c:majorUnit val="2"/>
      </c:valAx>
      <c:spPr>
        <a:noFill/>
      </c:spPr>
    </c:plotArea>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6445005505144459E-2"/>
          <c:y val="0"/>
          <c:w val="0.88954606769771305"/>
          <c:h val="0.92523476005188066"/>
        </c:manualLayout>
      </c:layout>
      <c:scatterChart>
        <c:scatterStyle val="lineMarker"/>
        <c:varyColors val="0"/>
        <c:ser>
          <c:idx val="0"/>
          <c:order val="0"/>
          <c:tx>
            <c:strRef>
              <c:f>Sheet1!$A$3:$A$21</c:f>
              <c:strCache>
                <c:ptCount val="19"/>
                <c:pt idx="0">
                  <c:v>Composite kidney</c:v>
                </c:pt>
                <c:pt idx="1">
                  <c:v>Overall</c:v>
                </c:pt>
                <c:pt idx="2">
                  <c:v>History of CVD</c:v>
                </c:pt>
                <c:pt idx="3">
                  <c:v>With</c:v>
                </c:pt>
                <c:pt idx="4">
                  <c:v>Without</c:v>
                </c:pt>
                <c:pt idx="5">
                  <c:v>Kidney–CV</c:v>
                </c:pt>
                <c:pt idx="6">
                  <c:v>Overall</c:v>
                </c:pt>
                <c:pt idx="7">
                  <c:v>History of CVD</c:v>
                </c:pt>
                <c:pt idx="8">
                  <c:v>With</c:v>
                </c:pt>
                <c:pt idx="9">
                  <c:v>Without</c:v>
                </c:pt>
                <c:pt idx="10">
                  <c:v>Dialysis/Transplant</c:v>
                </c:pt>
                <c:pt idx="11">
                  <c:v>Overall</c:v>
                </c:pt>
                <c:pt idx="12">
                  <c:v>History of CVD</c:v>
                </c:pt>
                <c:pt idx="13">
                  <c:v>With</c:v>
                </c:pt>
                <c:pt idx="14">
                  <c:v>Without</c:v>
                </c:pt>
              </c:strCache>
            </c:strRef>
          </c:tx>
          <c:spPr>
            <a:ln w="28575">
              <a:noFill/>
            </a:ln>
          </c:spPr>
          <c:marker>
            <c:symbol val="square"/>
            <c:size val="12"/>
            <c:spPr>
              <a:solidFill>
                <a:schemeClr val="tx1"/>
              </a:solidFill>
              <a:ln w="9525">
                <a:noFill/>
              </a:ln>
            </c:spPr>
          </c:marker>
          <c:dPt>
            <c:idx val="3"/>
            <c:marker>
              <c:spPr>
                <a:solidFill>
                  <a:schemeClr val="accent3"/>
                </a:solidFill>
                <a:ln w="9525">
                  <a:noFill/>
                </a:ln>
              </c:spPr>
            </c:marker>
            <c:bubble3D val="0"/>
            <c:extLst>
              <c:ext xmlns:c16="http://schemas.microsoft.com/office/drawing/2014/chart" uri="{C3380CC4-5D6E-409C-BE32-E72D297353CC}">
                <c16:uniqueId val="{00000001-6CA6-40D4-B437-317CBCEFD23F}"/>
              </c:ext>
            </c:extLst>
          </c:dPt>
          <c:dPt>
            <c:idx val="4"/>
            <c:marker>
              <c:spPr>
                <a:solidFill>
                  <a:schemeClr val="accent4"/>
                </a:solidFill>
                <a:ln w="9525">
                  <a:noFill/>
                </a:ln>
              </c:spPr>
            </c:marker>
            <c:bubble3D val="0"/>
            <c:extLst>
              <c:ext xmlns:c16="http://schemas.microsoft.com/office/drawing/2014/chart" uri="{C3380CC4-5D6E-409C-BE32-E72D297353CC}">
                <c16:uniqueId val="{00000004-6CA6-40D4-B437-317CBCEFD23F}"/>
              </c:ext>
            </c:extLst>
          </c:dPt>
          <c:dPt>
            <c:idx val="8"/>
            <c:marker>
              <c:spPr>
                <a:solidFill>
                  <a:schemeClr val="accent3"/>
                </a:solidFill>
                <a:ln w="9525">
                  <a:noFill/>
                </a:ln>
              </c:spPr>
            </c:marker>
            <c:bubble3D val="0"/>
            <c:extLst>
              <c:ext xmlns:c16="http://schemas.microsoft.com/office/drawing/2014/chart" uri="{C3380CC4-5D6E-409C-BE32-E72D297353CC}">
                <c16:uniqueId val="{00000002-6CA6-40D4-B437-317CBCEFD23F}"/>
              </c:ext>
            </c:extLst>
          </c:dPt>
          <c:dPt>
            <c:idx val="9"/>
            <c:marker>
              <c:spPr>
                <a:solidFill>
                  <a:schemeClr val="accent4"/>
                </a:solidFill>
                <a:ln w="9525">
                  <a:noFill/>
                </a:ln>
              </c:spPr>
            </c:marker>
            <c:bubble3D val="0"/>
            <c:extLst>
              <c:ext xmlns:c16="http://schemas.microsoft.com/office/drawing/2014/chart" uri="{C3380CC4-5D6E-409C-BE32-E72D297353CC}">
                <c16:uniqueId val="{00000005-6CA6-40D4-B437-317CBCEFD23F}"/>
              </c:ext>
            </c:extLst>
          </c:dPt>
          <c:dPt>
            <c:idx val="13"/>
            <c:marker>
              <c:spPr>
                <a:solidFill>
                  <a:schemeClr val="accent3"/>
                </a:solidFill>
                <a:ln w="9525">
                  <a:noFill/>
                </a:ln>
              </c:spPr>
            </c:marker>
            <c:bubble3D val="0"/>
            <c:extLst>
              <c:ext xmlns:c16="http://schemas.microsoft.com/office/drawing/2014/chart" uri="{C3380CC4-5D6E-409C-BE32-E72D297353CC}">
                <c16:uniqueId val="{00000003-6CA6-40D4-B437-317CBCEFD23F}"/>
              </c:ext>
            </c:extLst>
          </c:dPt>
          <c:dPt>
            <c:idx val="14"/>
            <c:marker>
              <c:spPr>
                <a:solidFill>
                  <a:schemeClr val="accent4"/>
                </a:solidFill>
                <a:ln w="9525">
                  <a:noFill/>
                </a:ln>
              </c:spPr>
            </c:marker>
            <c:bubble3D val="0"/>
            <c:extLst>
              <c:ext xmlns:c16="http://schemas.microsoft.com/office/drawing/2014/chart" uri="{C3380CC4-5D6E-409C-BE32-E72D297353CC}">
                <c16:uniqueId val="{00000006-6CA6-40D4-B437-317CBCEFD23F}"/>
              </c:ext>
            </c:extLst>
          </c:dPt>
          <c:errBars>
            <c:errDir val="y"/>
            <c:errBarType val="plus"/>
            <c:errValType val="percentage"/>
            <c:noEndCap val="1"/>
            <c:val val="5"/>
            <c:spPr>
              <a:ln>
                <a:noFill/>
              </a:ln>
            </c:spPr>
          </c:errBars>
          <c:errBars>
            <c:errDir val="x"/>
            <c:errBarType val="both"/>
            <c:errValType val="cust"/>
            <c:noEndCap val="0"/>
            <c:plus>
              <c:numRef>
                <c:f>Sheet1!$G$3:$G$21</c:f>
                <c:numCache>
                  <c:formatCode>General</c:formatCode>
                  <c:ptCount val="19"/>
                  <c:pt idx="0">
                    <c:v>0</c:v>
                  </c:pt>
                  <c:pt idx="1">
                    <c:v>9.9999999999999978E-2</c:v>
                  </c:pt>
                  <c:pt idx="2">
                    <c:v>0</c:v>
                  </c:pt>
                  <c:pt idx="3">
                    <c:v>0.17000000000000004</c:v>
                  </c:pt>
                  <c:pt idx="4">
                    <c:v>0.13</c:v>
                  </c:pt>
                  <c:pt idx="5">
                    <c:v>0</c:v>
                  </c:pt>
                  <c:pt idx="6">
                    <c:v>7.999999999999996E-2</c:v>
                  </c:pt>
                  <c:pt idx="7">
                    <c:v>0</c:v>
                  </c:pt>
                  <c:pt idx="8">
                    <c:v>9.9999999999999978E-2</c:v>
                  </c:pt>
                  <c:pt idx="9">
                    <c:v>0.10999999999999999</c:v>
                  </c:pt>
                  <c:pt idx="10">
                    <c:v>0</c:v>
                  </c:pt>
                  <c:pt idx="11">
                    <c:v>0.16999999999999993</c:v>
                  </c:pt>
                  <c:pt idx="12">
                    <c:v>0</c:v>
                  </c:pt>
                  <c:pt idx="13">
                    <c:v>0.27</c:v>
                  </c:pt>
                  <c:pt idx="14">
                    <c:v>0.21999999999999997</c:v>
                  </c:pt>
                  <c:pt idx="15">
                    <c:v>0</c:v>
                  </c:pt>
                  <c:pt idx="16">
                    <c:v>0</c:v>
                  </c:pt>
                  <c:pt idx="17">
                    <c:v>0</c:v>
                  </c:pt>
                  <c:pt idx="18">
                    <c:v>0</c:v>
                  </c:pt>
                </c:numCache>
              </c:numRef>
            </c:plus>
            <c:minus>
              <c:numRef>
                <c:f>Sheet1!$F$3:$F$21</c:f>
                <c:numCache>
                  <c:formatCode>General</c:formatCode>
                  <c:ptCount val="19"/>
                  <c:pt idx="0">
                    <c:v>0</c:v>
                  </c:pt>
                  <c:pt idx="1">
                    <c:v>7.999999999999996E-2</c:v>
                  </c:pt>
                  <c:pt idx="2">
                    <c:v>0</c:v>
                  </c:pt>
                  <c:pt idx="3">
                    <c:v>0.13</c:v>
                  </c:pt>
                  <c:pt idx="4">
                    <c:v>0.10999999999999999</c:v>
                  </c:pt>
                  <c:pt idx="5">
                    <c:v>0</c:v>
                  </c:pt>
                  <c:pt idx="6">
                    <c:v>7.0000000000000062E-2</c:v>
                  </c:pt>
                  <c:pt idx="7">
                    <c:v>0</c:v>
                  </c:pt>
                  <c:pt idx="8">
                    <c:v>8.9999999999999969E-2</c:v>
                  </c:pt>
                  <c:pt idx="9">
                    <c:v>9.9999999999999978E-2</c:v>
                  </c:pt>
                  <c:pt idx="10">
                    <c:v>0</c:v>
                  </c:pt>
                  <c:pt idx="11">
                    <c:v>0.13</c:v>
                  </c:pt>
                  <c:pt idx="12">
                    <c:v>0</c:v>
                  </c:pt>
                  <c:pt idx="13">
                    <c:v>0.19999999999999996</c:v>
                  </c:pt>
                  <c:pt idx="14">
                    <c:v>0.17000000000000004</c:v>
                  </c:pt>
                  <c:pt idx="15">
                    <c:v>0</c:v>
                  </c:pt>
                  <c:pt idx="16">
                    <c:v>0</c:v>
                  </c:pt>
                  <c:pt idx="17">
                    <c:v>0</c:v>
                  </c:pt>
                  <c:pt idx="18">
                    <c:v>0</c:v>
                  </c:pt>
                </c:numCache>
              </c:numRef>
            </c:minus>
            <c:spPr>
              <a:ln w="12700">
                <a:solidFill>
                  <a:schemeClr val="tx1"/>
                </a:solidFill>
              </a:ln>
            </c:spPr>
          </c:errBars>
          <c:xVal>
            <c:numRef>
              <c:f>Sheet1!$C$3:$C$21</c:f>
              <c:numCache>
                <c:formatCode>General</c:formatCode>
                <c:ptCount val="19"/>
                <c:pt idx="1">
                  <c:v>0.76</c:v>
                </c:pt>
                <c:pt idx="3">
                  <c:v>0.76</c:v>
                </c:pt>
                <c:pt idx="4">
                  <c:v>0.76</c:v>
                </c:pt>
                <c:pt idx="6">
                  <c:v>0.77</c:v>
                </c:pt>
                <c:pt idx="8">
                  <c:v>0.77</c:v>
                </c:pt>
                <c:pt idx="9">
                  <c:v>0.77</c:v>
                </c:pt>
                <c:pt idx="11">
                  <c:v>0.77</c:v>
                </c:pt>
                <c:pt idx="13">
                  <c:v>0.75</c:v>
                </c:pt>
                <c:pt idx="14">
                  <c:v>0.79</c:v>
                </c:pt>
              </c:numCache>
            </c:numRef>
          </c:xVal>
          <c:yVal>
            <c:numRef>
              <c:f>Sheet1!$B$3:$B$21</c:f>
              <c:numCache>
                <c:formatCode>General</c:formatCode>
                <c:ptCount val="19"/>
                <c:pt idx="0">
                  <c:v>15</c:v>
                </c:pt>
                <c:pt idx="1">
                  <c:v>14</c:v>
                </c:pt>
                <c:pt idx="2">
                  <c:v>13</c:v>
                </c:pt>
                <c:pt idx="3">
                  <c:v>12</c:v>
                </c:pt>
                <c:pt idx="4">
                  <c:v>11</c:v>
                </c:pt>
                <c:pt idx="5">
                  <c:v>10</c:v>
                </c:pt>
                <c:pt idx="6">
                  <c:v>9</c:v>
                </c:pt>
                <c:pt idx="7">
                  <c:v>8</c:v>
                </c:pt>
                <c:pt idx="8">
                  <c:v>7</c:v>
                </c:pt>
                <c:pt idx="9">
                  <c:v>6</c:v>
                </c:pt>
                <c:pt idx="10">
                  <c:v>5</c:v>
                </c:pt>
                <c:pt idx="11">
                  <c:v>4</c:v>
                </c:pt>
                <c:pt idx="12">
                  <c:v>3</c:v>
                </c:pt>
                <c:pt idx="13">
                  <c:v>2</c:v>
                </c:pt>
                <c:pt idx="14">
                  <c:v>1</c:v>
                </c:pt>
              </c:numCache>
            </c:numRef>
          </c:yVal>
          <c:smooth val="0"/>
          <c:extLst>
            <c:ext xmlns:c16="http://schemas.microsoft.com/office/drawing/2014/chart" uri="{C3380CC4-5D6E-409C-BE32-E72D297353CC}">
              <c16:uniqueId val="{00000000-6CA6-40D4-B437-317CBCEFD23F}"/>
            </c:ext>
          </c:extLst>
        </c:ser>
        <c:dLbls>
          <c:showLegendKey val="0"/>
          <c:showVal val="0"/>
          <c:showCatName val="0"/>
          <c:showSerName val="0"/>
          <c:showPercent val="0"/>
          <c:showBubbleSize val="0"/>
        </c:dLbls>
        <c:axId val="42321024"/>
        <c:axId val="42322560"/>
      </c:scatterChart>
      <c:valAx>
        <c:axId val="42321024"/>
        <c:scaling>
          <c:logBase val="2"/>
          <c:orientation val="minMax"/>
          <c:max val="2"/>
        </c:scaling>
        <c:delete val="0"/>
        <c:axPos val="b"/>
        <c:numFmt formatCode="#,##0.0" sourceLinked="0"/>
        <c:majorTickMark val="out"/>
        <c:minorTickMark val="out"/>
        <c:tickLblPos val="nextTo"/>
        <c:spPr>
          <a:ln w="12700">
            <a:solidFill>
              <a:schemeClr val="tx1"/>
            </a:solidFill>
          </a:ln>
        </c:spPr>
        <c:txPr>
          <a:bodyPr/>
          <a:lstStyle/>
          <a:p>
            <a:pPr>
              <a:defRPr sz="1200">
                <a:solidFill>
                  <a:schemeClr val="tx1"/>
                </a:solidFill>
                <a:latin typeface="Arial" panose="020B0604020202020204" pitchFamily="34" charset="0"/>
                <a:cs typeface="Arial" panose="020B0604020202020204" pitchFamily="34" charset="0"/>
              </a:defRPr>
            </a:pPr>
            <a:endParaRPr lang="en-US"/>
          </a:p>
        </c:txPr>
        <c:crossAx val="42322560"/>
        <c:crosses val="autoZero"/>
        <c:crossBetween val="midCat"/>
      </c:valAx>
      <c:valAx>
        <c:axId val="42322560"/>
        <c:scaling>
          <c:orientation val="minMax"/>
          <c:max val="15.5"/>
          <c:min val="0.5"/>
        </c:scaling>
        <c:delete val="0"/>
        <c:axPos val="l"/>
        <c:numFmt formatCode="General" sourceLinked="1"/>
        <c:majorTickMark val="none"/>
        <c:minorTickMark val="none"/>
        <c:tickLblPos val="none"/>
        <c:spPr>
          <a:ln w="12700">
            <a:solidFill>
              <a:schemeClr val="tx2"/>
            </a:solidFill>
            <a:prstDash val="solid"/>
          </a:ln>
        </c:spPr>
        <c:crossAx val="42321024"/>
        <c:crosses val="autoZero"/>
        <c:crossBetween val="midCat"/>
        <c:majorUnit val="2"/>
      </c:valAx>
      <c:spPr>
        <a:noFill/>
      </c:spPr>
    </c:plotArea>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5946077492159656E-2"/>
          <c:y val="6.2006871203378028E-2"/>
          <c:w val="0.90483616213048301"/>
          <c:h val="0.72734894432722996"/>
        </c:manualLayout>
      </c:layout>
      <c:barChart>
        <c:barDir val="col"/>
        <c:grouping val="clustered"/>
        <c:varyColors val="0"/>
        <c:ser>
          <c:idx val="0"/>
          <c:order val="0"/>
          <c:tx>
            <c:strRef>
              <c:f>Sheet1!$C$1</c:f>
              <c:strCache>
                <c:ptCount val="1"/>
                <c:pt idx="0">
                  <c:v>Finerenone (n=xxx)</c:v>
                </c:pt>
              </c:strCache>
            </c:strRef>
          </c:tx>
          <c:spPr>
            <a:solidFill>
              <a:schemeClr val="accent1"/>
            </a:solidFill>
            <a:ln>
              <a:noFill/>
            </a:ln>
            <a:effectLst/>
          </c:spPr>
          <c:invertIfNegative val="0"/>
          <c:dLbls>
            <c:dLbl>
              <c:idx val="8"/>
              <c:tx>
                <c:rich>
                  <a:bodyPr/>
                  <a:lstStyle/>
                  <a:p>
                    <a:r>
                      <a:rPr lang="en-US" dirty="0"/>
                      <a:t>5.8</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D78C-4612-96E5-E8B3BDE99EAC}"/>
                </c:ext>
              </c:extLst>
            </c:dLbl>
            <c:dLbl>
              <c:idx val="9"/>
              <c:tx>
                <c:rich>
                  <a:bodyPr/>
                  <a:lstStyle/>
                  <a:p>
                    <a:r>
                      <a:rPr lang="en-US" dirty="0"/>
                      <a:t>4.0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D78C-4612-96E5-E8B3BDE99EA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cat>
            <c:strRef>
              <c:f>Sheet1!$B$2:$B$11</c:f>
              <c:strCache>
                <c:ptCount val="10"/>
                <c:pt idx="0">
                  <c:v>With CVD history</c:v>
                </c:pt>
                <c:pt idx="1">
                  <c:v>Without CVD history</c:v>
                </c:pt>
                <c:pt idx="2">
                  <c:v>With CVD history</c:v>
                </c:pt>
                <c:pt idx="3">
                  <c:v>Without CVD history</c:v>
                </c:pt>
                <c:pt idx="4">
                  <c:v>With CVD history</c:v>
                </c:pt>
                <c:pt idx="5">
                  <c:v>Without CVD history</c:v>
                </c:pt>
                <c:pt idx="6">
                  <c:v>With CVD history</c:v>
                </c:pt>
                <c:pt idx="7">
                  <c:v>Without CVD history</c:v>
                </c:pt>
                <c:pt idx="8">
                  <c:v>With CVD history</c:v>
                </c:pt>
                <c:pt idx="9">
                  <c:v>Without CVD history</c:v>
                </c:pt>
              </c:strCache>
            </c:strRef>
          </c:cat>
          <c:val>
            <c:numRef>
              <c:f>Sheet1!$C$2:$C$11</c:f>
              <c:numCache>
                <c:formatCode>General</c:formatCode>
                <c:ptCount val="10"/>
                <c:pt idx="0">
                  <c:v>85.3</c:v>
                </c:pt>
                <c:pt idx="1">
                  <c:v>83</c:v>
                </c:pt>
                <c:pt idx="2">
                  <c:v>34.1</c:v>
                </c:pt>
                <c:pt idx="3">
                  <c:v>27.3</c:v>
                </c:pt>
                <c:pt idx="4">
                  <c:v>6.9</c:v>
                </c:pt>
                <c:pt idx="5">
                  <c:v>5.0999999999999996</c:v>
                </c:pt>
                <c:pt idx="6">
                  <c:v>1.7</c:v>
                </c:pt>
                <c:pt idx="7">
                  <c:v>1</c:v>
                </c:pt>
                <c:pt idx="8">
                  <c:v>5.8</c:v>
                </c:pt>
                <c:pt idx="9">
                  <c:v>4</c:v>
                </c:pt>
              </c:numCache>
            </c:numRef>
          </c:val>
          <c:extLst>
            <c:ext xmlns:c16="http://schemas.microsoft.com/office/drawing/2014/chart" uri="{C3380CC4-5D6E-409C-BE32-E72D297353CC}">
              <c16:uniqueId val="{00000000-D413-4C1D-9131-D3D7087BB9E6}"/>
            </c:ext>
          </c:extLst>
        </c:ser>
        <c:ser>
          <c:idx val="1"/>
          <c:order val="1"/>
          <c:tx>
            <c:strRef>
              <c:f>Sheet1!$D$1</c:f>
              <c:strCache>
                <c:ptCount val="1"/>
                <c:pt idx="0">
                  <c:v>Placebo (n=xxx)</c:v>
                </c:pt>
              </c:strCache>
            </c:strRef>
          </c:tx>
          <c:spPr>
            <a:solidFill>
              <a:srgbClr val="53585A"/>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Sheet1!$B$2:$B$11</c:f>
              <c:strCache>
                <c:ptCount val="10"/>
                <c:pt idx="0">
                  <c:v>With CVD history</c:v>
                </c:pt>
                <c:pt idx="1">
                  <c:v>Without CVD history</c:v>
                </c:pt>
                <c:pt idx="2">
                  <c:v>With CVD history</c:v>
                </c:pt>
                <c:pt idx="3">
                  <c:v>Without CVD history</c:v>
                </c:pt>
                <c:pt idx="4">
                  <c:v>With CVD history</c:v>
                </c:pt>
                <c:pt idx="5">
                  <c:v>Without CVD history</c:v>
                </c:pt>
                <c:pt idx="6">
                  <c:v>With CVD history</c:v>
                </c:pt>
                <c:pt idx="7">
                  <c:v>Without CVD history</c:v>
                </c:pt>
                <c:pt idx="8">
                  <c:v>With CVD history</c:v>
                </c:pt>
                <c:pt idx="9">
                  <c:v>Without CVD history</c:v>
                </c:pt>
              </c:strCache>
            </c:strRef>
          </c:cat>
          <c:val>
            <c:numRef>
              <c:f>Sheet1!$D$2:$D$11</c:f>
              <c:numCache>
                <c:formatCode>General</c:formatCode>
                <c:ptCount val="10"/>
                <c:pt idx="0">
                  <c:v>85.7</c:v>
                </c:pt>
                <c:pt idx="1">
                  <c:v>82.7</c:v>
                </c:pt>
                <c:pt idx="2">
                  <c:v>36.1</c:v>
                </c:pt>
                <c:pt idx="3">
                  <c:v>29</c:v>
                </c:pt>
                <c:pt idx="4">
                  <c:v>5.0999999999999996</c:v>
                </c:pt>
                <c:pt idx="5">
                  <c:v>5.2</c:v>
                </c:pt>
                <c:pt idx="6">
                  <c:v>1.5</c:v>
                </c:pt>
                <c:pt idx="7">
                  <c:v>1.1000000000000001</c:v>
                </c:pt>
                <c:pt idx="8">
                  <c:v>3.3</c:v>
                </c:pt>
                <c:pt idx="9">
                  <c:v>2.9</c:v>
                </c:pt>
              </c:numCache>
            </c:numRef>
          </c:val>
          <c:extLst>
            <c:ext xmlns:c16="http://schemas.microsoft.com/office/drawing/2014/chart" uri="{C3380CC4-5D6E-409C-BE32-E72D297353CC}">
              <c16:uniqueId val="{00000001-D413-4C1D-9131-D3D7087BB9E6}"/>
            </c:ext>
          </c:extLst>
        </c:ser>
        <c:dLbls>
          <c:dLblPos val="outEnd"/>
          <c:showLegendKey val="0"/>
          <c:showVal val="1"/>
          <c:showCatName val="0"/>
          <c:showSerName val="0"/>
          <c:showPercent val="0"/>
          <c:showBubbleSize val="0"/>
        </c:dLbls>
        <c:gapWidth val="50"/>
        <c:overlap val="-13"/>
        <c:axId val="1818238736"/>
        <c:axId val="1470336560"/>
      </c:barChart>
      <c:catAx>
        <c:axId val="1818238736"/>
        <c:scaling>
          <c:orientation val="minMax"/>
        </c:scaling>
        <c:delete val="0"/>
        <c:axPos val="b"/>
        <c:numFmt formatCode="General" sourceLinked="1"/>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200" b="1" i="0" u="none" strike="noStrike" kern="1200" baseline="0">
                <a:ln>
                  <a:noFill/>
                </a:ln>
                <a:solidFill>
                  <a:schemeClr val="bg1"/>
                </a:solidFill>
                <a:latin typeface="+mn-lt"/>
                <a:ea typeface="+mn-ea"/>
                <a:cs typeface="+mn-cs"/>
              </a:defRPr>
            </a:pPr>
            <a:endParaRPr lang="en-US"/>
          </a:p>
        </c:txPr>
        <c:crossAx val="1470336560"/>
        <c:crosses val="autoZero"/>
        <c:auto val="1"/>
        <c:lblAlgn val="ctr"/>
        <c:lblOffset val="100"/>
        <c:noMultiLvlLbl val="0"/>
      </c:catAx>
      <c:valAx>
        <c:axId val="1470336560"/>
        <c:scaling>
          <c:orientation val="minMax"/>
          <c:max val="100"/>
        </c:scaling>
        <c:delete val="0"/>
        <c:axPos val="l"/>
        <c:numFmt formatCode="#,##0" sourceLinked="0"/>
        <c:majorTickMark val="out"/>
        <c:minorTickMark val="none"/>
        <c:tickLblPos val="nextTo"/>
        <c:spPr>
          <a:noFill/>
          <a:ln w="12700">
            <a:solidFill>
              <a:schemeClr val="tx1"/>
            </a:solid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818238736"/>
        <c:crosses val="autoZero"/>
        <c:crossBetween val="between"/>
        <c:majorUnit val="2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2"/>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5946077492159656E-2"/>
          <c:y val="6.2006871203378028E-2"/>
          <c:w val="0.90483616213048301"/>
          <c:h val="0.72734894432722996"/>
        </c:manualLayout>
      </c:layout>
      <c:barChart>
        <c:barDir val="col"/>
        <c:grouping val="clustered"/>
        <c:varyColors val="0"/>
        <c:ser>
          <c:idx val="0"/>
          <c:order val="0"/>
          <c:tx>
            <c:strRef>
              <c:f>Sheet1!$C$1</c:f>
              <c:strCache>
                <c:ptCount val="1"/>
                <c:pt idx="0">
                  <c:v>Finerenone (n=xxx)</c:v>
                </c:pt>
              </c:strCache>
            </c:strRef>
          </c:tx>
          <c:spPr>
            <a:solidFill>
              <a:schemeClr val="accent1"/>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cat>
            <c:strRef>
              <c:f>Sheet1!$B$2:$B$9</c:f>
              <c:strCache>
                <c:ptCount val="8"/>
                <c:pt idx="0">
                  <c:v>With CVD history</c:v>
                </c:pt>
                <c:pt idx="1">
                  <c:v>Without CVD history</c:v>
                </c:pt>
                <c:pt idx="2">
                  <c:v>With CVD history</c:v>
                </c:pt>
                <c:pt idx="3">
                  <c:v>Without CVD history</c:v>
                </c:pt>
                <c:pt idx="4">
                  <c:v>With CVD history</c:v>
                </c:pt>
                <c:pt idx="5">
                  <c:v>Without CVD history</c:v>
                </c:pt>
                <c:pt idx="6">
                  <c:v>With CVD history</c:v>
                </c:pt>
                <c:pt idx="7">
                  <c:v>Without CVD history</c:v>
                </c:pt>
              </c:strCache>
            </c:strRef>
          </c:cat>
          <c:val>
            <c:numRef>
              <c:f>Sheet1!$C$2:$C$9</c:f>
              <c:numCache>
                <c:formatCode>General</c:formatCode>
                <c:ptCount val="8"/>
                <c:pt idx="0">
                  <c:v>15.1</c:v>
                </c:pt>
                <c:pt idx="1">
                  <c:v>13.6</c:v>
                </c:pt>
                <c:pt idx="2">
                  <c:v>1.5</c:v>
                </c:pt>
                <c:pt idx="3">
                  <c:v>0.7</c:v>
                </c:pt>
                <c:pt idx="4">
                  <c:v>1.3</c:v>
                </c:pt>
                <c:pt idx="5">
                  <c:v>0.6</c:v>
                </c:pt>
                <c:pt idx="6">
                  <c:v>1.5</c:v>
                </c:pt>
                <c:pt idx="7">
                  <c:v>1.2</c:v>
                </c:pt>
              </c:numCache>
            </c:numRef>
          </c:val>
          <c:extLst>
            <c:ext xmlns:c16="http://schemas.microsoft.com/office/drawing/2014/chart" uri="{C3380CC4-5D6E-409C-BE32-E72D297353CC}">
              <c16:uniqueId val="{00000000-5D4B-49FC-8DA9-D4CE612ACC0B}"/>
            </c:ext>
          </c:extLst>
        </c:ser>
        <c:ser>
          <c:idx val="1"/>
          <c:order val="1"/>
          <c:tx>
            <c:strRef>
              <c:f>Sheet1!$D$1</c:f>
              <c:strCache>
                <c:ptCount val="1"/>
                <c:pt idx="0">
                  <c:v>Placebo (n=xxx)</c:v>
                </c:pt>
              </c:strCache>
            </c:strRef>
          </c:tx>
          <c:spPr>
            <a:solidFill>
              <a:srgbClr val="53585A"/>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Sheet1!$B$2:$B$9</c:f>
              <c:strCache>
                <c:ptCount val="8"/>
                <c:pt idx="0">
                  <c:v>With CVD history</c:v>
                </c:pt>
                <c:pt idx="1">
                  <c:v>Without CVD history</c:v>
                </c:pt>
                <c:pt idx="2">
                  <c:v>With CVD history</c:v>
                </c:pt>
                <c:pt idx="3">
                  <c:v>Without CVD history</c:v>
                </c:pt>
                <c:pt idx="4">
                  <c:v>With CVD history</c:v>
                </c:pt>
                <c:pt idx="5">
                  <c:v>Without CVD history</c:v>
                </c:pt>
                <c:pt idx="6">
                  <c:v>With CVD history</c:v>
                </c:pt>
                <c:pt idx="7">
                  <c:v>Without CVD history</c:v>
                </c:pt>
              </c:strCache>
            </c:strRef>
          </c:cat>
          <c:val>
            <c:numRef>
              <c:f>Sheet1!$D$2:$D$9</c:f>
              <c:numCache>
                <c:formatCode>General</c:formatCode>
                <c:ptCount val="8"/>
                <c:pt idx="0">
                  <c:v>6.8</c:v>
                </c:pt>
                <c:pt idx="1">
                  <c:v>8.3000000000000007</c:v>
                </c:pt>
                <c:pt idx="2">
                  <c:v>0.3</c:v>
                </c:pt>
                <c:pt idx="3">
                  <c:v>0.3</c:v>
                </c:pt>
                <c:pt idx="4">
                  <c:v>0.1</c:v>
                </c:pt>
                <c:pt idx="5">
                  <c:v>0.3</c:v>
                </c:pt>
                <c:pt idx="6">
                  <c:v>0.6</c:v>
                </c:pt>
                <c:pt idx="7">
                  <c:v>0.3</c:v>
                </c:pt>
              </c:numCache>
            </c:numRef>
          </c:val>
          <c:extLst>
            <c:ext xmlns:c16="http://schemas.microsoft.com/office/drawing/2014/chart" uri="{C3380CC4-5D6E-409C-BE32-E72D297353CC}">
              <c16:uniqueId val="{00000001-5D4B-49FC-8DA9-D4CE612ACC0B}"/>
            </c:ext>
          </c:extLst>
        </c:ser>
        <c:dLbls>
          <c:dLblPos val="outEnd"/>
          <c:showLegendKey val="0"/>
          <c:showVal val="1"/>
          <c:showCatName val="0"/>
          <c:showSerName val="0"/>
          <c:showPercent val="0"/>
          <c:showBubbleSize val="0"/>
        </c:dLbls>
        <c:gapWidth val="50"/>
        <c:overlap val="-13"/>
        <c:axId val="1818238736"/>
        <c:axId val="1470336560"/>
      </c:barChart>
      <c:catAx>
        <c:axId val="1818238736"/>
        <c:scaling>
          <c:orientation val="minMax"/>
        </c:scaling>
        <c:delete val="0"/>
        <c:axPos val="b"/>
        <c:numFmt formatCode="General" sourceLinked="1"/>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200" b="1" i="0" u="none" strike="noStrike" kern="1200" baseline="0">
                <a:ln>
                  <a:noFill/>
                </a:ln>
                <a:solidFill>
                  <a:schemeClr val="bg1"/>
                </a:solidFill>
                <a:latin typeface="+mn-lt"/>
                <a:ea typeface="+mn-ea"/>
                <a:cs typeface="+mn-cs"/>
              </a:defRPr>
            </a:pPr>
            <a:endParaRPr lang="en-US"/>
          </a:p>
        </c:txPr>
        <c:crossAx val="1470336560"/>
        <c:crosses val="autoZero"/>
        <c:auto val="1"/>
        <c:lblAlgn val="ctr"/>
        <c:lblOffset val="100"/>
        <c:noMultiLvlLbl val="0"/>
      </c:catAx>
      <c:valAx>
        <c:axId val="1470336560"/>
        <c:scaling>
          <c:orientation val="minMax"/>
          <c:max val="20"/>
        </c:scaling>
        <c:delete val="0"/>
        <c:axPos val="l"/>
        <c:numFmt formatCode="#,##0" sourceLinked="0"/>
        <c:majorTickMark val="out"/>
        <c:minorTickMark val="none"/>
        <c:tickLblPos val="nextTo"/>
        <c:spPr>
          <a:noFill/>
          <a:ln w="12700">
            <a:solidFill>
              <a:schemeClr val="tx1"/>
            </a:solid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8182387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2"/>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88B9E91-57C4-41CA-9C8A-A0824FD70D1D}"/>
              </a:ext>
            </a:extLst>
          </p:cNvPr>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GB" dirty="0"/>
          </a:p>
        </p:txBody>
      </p:sp>
      <p:sp>
        <p:nvSpPr>
          <p:cNvPr id="4" name="Footer Placeholder 3">
            <a:extLst>
              <a:ext uri="{FF2B5EF4-FFF2-40B4-BE49-F238E27FC236}">
                <a16:creationId xmlns:a16="http://schemas.microsoft.com/office/drawing/2014/main" id="{90FB9BD6-BC3B-42C0-9234-0F75C4272C84}"/>
              </a:ext>
            </a:extLst>
          </p:cNvPr>
          <p:cNvSpPr>
            <a:spLocks noGrp="1"/>
          </p:cNvSpPr>
          <p:nvPr>
            <p:ph type="ftr" sz="quarter" idx="2"/>
          </p:nvPr>
        </p:nvSpPr>
        <p:spPr>
          <a:xfrm>
            <a:off x="0" y="8842375"/>
            <a:ext cx="3043238" cy="466725"/>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a:extLst>
              <a:ext uri="{FF2B5EF4-FFF2-40B4-BE49-F238E27FC236}">
                <a16:creationId xmlns:a16="http://schemas.microsoft.com/office/drawing/2014/main" id="{2999DB04-3743-4A1F-B0D9-41827DDCA9DA}"/>
              </a:ext>
            </a:extLst>
          </p:cNvPr>
          <p:cNvSpPr>
            <a:spLocks noGrp="1"/>
          </p:cNvSpPr>
          <p:nvPr>
            <p:ph type="sldNum" sz="quarter" idx="3"/>
          </p:nvPr>
        </p:nvSpPr>
        <p:spPr>
          <a:xfrm>
            <a:off x="3978275" y="8842375"/>
            <a:ext cx="3043238" cy="466725"/>
          </a:xfrm>
          <a:prstGeom prst="rect">
            <a:avLst/>
          </a:prstGeom>
        </p:spPr>
        <p:txBody>
          <a:bodyPr vert="horz" lIns="91440" tIns="45720" rIns="91440" bIns="45720" rtlCol="0" anchor="b"/>
          <a:lstStyle>
            <a:lvl1pPr algn="r">
              <a:defRPr sz="1200"/>
            </a:lvl1pPr>
          </a:lstStyle>
          <a:p>
            <a:fld id="{00E31DE1-7861-40A0-8551-BE85CFBED811}" type="slidenum">
              <a:rPr lang="en-GB" smtClean="0"/>
              <a:t>‹#›</a:t>
            </a:fld>
            <a:endParaRPr lang="en-GB" dirty="0"/>
          </a:p>
        </p:txBody>
      </p:sp>
    </p:spTree>
    <p:extLst>
      <p:ext uri="{BB962C8B-B14F-4D97-AF65-F5344CB8AC3E}">
        <p14:creationId xmlns:p14="http://schemas.microsoft.com/office/powerpoint/2010/main" val="33350831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8275" y="0"/>
            <a:ext cx="3043238" cy="466725"/>
          </a:xfrm>
          <a:prstGeom prst="rect">
            <a:avLst/>
          </a:prstGeom>
        </p:spPr>
        <p:txBody>
          <a:bodyPr vert="horz" lIns="91440" tIns="45720" rIns="91440" bIns="45720" rtlCol="0"/>
          <a:lstStyle>
            <a:lvl1pPr algn="r">
              <a:defRPr sz="1200"/>
            </a:lvl1pPr>
          </a:lstStyle>
          <a:p>
            <a:fld id="{FA799DD8-3D1F-DB47-AF2B-7A63E9272D7B}" type="datetimeFigureOut">
              <a:rPr lang="en-US" smtClean="0"/>
              <a:t>8/25/2026</a:t>
            </a:fld>
            <a:endParaRPr lang="en-US" dirty="0"/>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79925"/>
            <a:ext cx="5619750" cy="36655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275" y="8842375"/>
            <a:ext cx="3043238" cy="466725"/>
          </a:xfrm>
          <a:prstGeom prst="rect">
            <a:avLst/>
          </a:prstGeom>
        </p:spPr>
        <p:txBody>
          <a:bodyPr vert="horz" lIns="91440" tIns="45720" rIns="91440" bIns="45720" rtlCol="0" anchor="b"/>
          <a:lstStyle>
            <a:lvl1pPr algn="r">
              <a:defRPr sz="1200"/>
            </a:lvl1pPr>
          </a:lstStyle>
          <a:p>
            <a:fld id="{B5735694-0C91-BA4F-9401-092235FEF1B1}" type="slidenum">
              <a:rPr lang="en-US" smtClean="0"/>
              <a:t>‹#›</a:t>
            </a:fld>
            <a:endParaRPr lang="en-US" dirty="0"/>
          </a:p>
        </p:txBody>
      </p:sp>
    </p:spTree>
    <p:extLst>
      <p:ext uri="{BB962C8B-B14F-4D97-AF65-F5344CB8AC3E}">
        <p14:creationId xmlns:p14="http://schemas.microsoft.com/office/powerpoint/2010/main" val="4897463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5735694-0C91-BA4F-9401-092235FEF1B1}" type="slidenum">
              <a:rPr lang="en-US" smtClean="0"/>
              <a:t>1</a:t>
            </a:fld>
            <a:endParaRPr lang="en-US" dirty="0"/>
          </a:p>
        </p:txBody>
      </p:sp>
    </p:spTree>
    <p:extLst>
      <p:ext uri="{BB962C8B-B14F-4D97-AF65-F5344CB8AC3E}">
        <p14:creationId xmlns:p14="http://schemas.microsoft.com/office/powerpoint/2010/main" val="29124863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2F3A3-5106-94B9-A21F-EF023DD60A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1E4BE2-36AC-3FCA-FFC5-83D4D2E41859}"/>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C79F4571-655D-4B97-DACC-B069FCE6DF3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AF735F9-1FA0-F894-7E64-AF4068A04D5B}"/>
              </a:ext>
            </a:extLst>
          </p:cNvPr>
          <p:cNvSpPr>
            <a:spLocks noGrp="1"/>
          </p:cNvSpPr>
          <p:nvPr>
            <p:ph type="sldNum" sz="quarter" idx="5"/>
          </p:nvPr>
        </p:nvSpPr>
        <p:spPr/>
        <p:txBody>
          <a:bodyPr/>
          <a:lstStyle/>
          <a:p>
            <a:fld id="{B5735694-0C91-BA4F-9401-092235FEF1B1}" type="slidenum">
              <a:rPr lang="en-US" smtClean="0"/>
              <a:t>2</a:t>
            </a:fld>
            <a:endParaRPr lang="en-US" dirty="0"/>
          </a:p>
        </p:txBody>
      </p:sp>
      <p:sp>
        <p:nvSpPr>
          <p:cNvPr id="5" name="Rectangle 4">
            <a:extLst>
              <a:ext uri="{FF2B5EF4-FFF2-40B4-BE49-F238E27FC236}">
                <a16:creationId xmlns:a16="http://schemas.microsoft.com/office/drawing/2014/main" id="{4FCF1C69-D67A-8D48-9CBD-1247DF982981}"/>
              </a:ext>
            </a:extLst>
          </p:cNvPr>
          <p:cNvSpPr/>
          <p:nvPr/>
        </p:nvSpPr>
        <p:spPr>
          <a:xfrm>
            <a:off x="-3356659" y="1009708"/>
            <a:ext cx="3356659" cy="2480878"/>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r>
              <a:rPr lang="en-GB" sz="1200" dirty="0">
                <a:solidFill>
                  <a:schemeClr val="tx1"/>
                </a:solidFill>
              </a:rPr>
              <a:t>GansevoortR-2013-Lancet-epub.pdf/</a:t>
            </a:r>
            <a:r>
              <a:rPr lang="en-GB" sz="1200" dirty="0">
                <a:solidFill>
                  <a:schemeClr val="tx1"/>
                </a:solidFill>
                <a:highlight>
                  <a:srgbClr val="00FF00"/>
                </a:highlight>
              </a:rPr>
              <a:t>P2+P2 fig 1A</a:t>
            </a:r>
            <a:endParaRPr lang="en-GB" sz="1200" dirty="0">
              <a:solidFill>
                <a:schemeClr val="tx1"/>
              </a:solidFill>
              <a:highlight>
                <a:srgbClr val="FFFF00"/>
              </a:highlight>
            </a:endParaRPr>
          </a:p>
          <a:p>
            <a:endParaRPr lang="en-GB" sz="1200" dirty="0">
              <a:solidFill>
                <a:schemeClr val="tx1"/>
              </a:solidFill>
            </a:endParaRPr>
          </a:p>
          <a:p>
            <a:r>
              <a:rPr lang="en-GB" sz="1200" dirty="0">
                <a:solidFill>
                  <a:schemeClr val="tx1"/>
                </a:solidFill>
                <a:highlight>
                  <a:srgbClr val="00FF00"/>
                </a:highlight>
              </a:rPr>
              <a:t>Vashistha-2016-International Journal of Cardiology.pdf / p1 / Results and Conclusions</a:t>
            </a:r>
          </a:p>
          <a:p>
            <a:endParaRPr lang="en-GB" sz="1200" dirty="0">
              <a:solidFill>
                <a:schemeClr val="tx1"/>
              </a:solidFill>
            </a:endParaRPr>
          </a:p>
          <a:p>
            <a:r>
              <a:rPr lang="en-GB" sz="1200" dirty="0">
                <a:solidFill>
                  <a:schemeClr val="tx1"/>
                </a:solidFill>
              </a:rPr>
              <a:t>Go-N Engl J Med-2004-v351-p1296-305.pdf</a:t>
            </a:r>
          </a:p>
          <a:p>
            <a:r>
              <a:rPr lang="en-GB" sz="1200" dirty="0">
                <a:solidFill>
                  <a:schemeClr val="tx1"/>
                </a:solidFill>
                <a:highlight>
                  <a:srgbClr val="00FF00"/>
                </a:highlight>
              </a:rPr>
              <a:t>P1+Fig 1 </a:t>
            </a:r>
            <a:endParaRPr lang="en-GB" sz="1200" dirty="0">
              <a:solidFill>
                <a:schemeClr val="tx1"/>
              </a:solidFill>
              <a:highlight>
                <a:srgbClr val="FFFF00"/>
              </a:highlight>
            </a:endParaRPr>
          </a:p>
          <a:p>
            <a:endParaRPr lang="en-GB" sz="1200" dirty="0">
              <a:solidFill>
                <a:schemeClr val="tx1"/>
              </a:solidFill>
            </a:endParaRPr>
          </a:p>
          <a:p>
            <a:r>
              <a:rPr lang="en-GB" sz="1200" dirty="0">
                <a:solidFill>
                  <a:schemeClr val="tx1"/>
                </a:solidFill>
                <a:highlight>
                  <a:srgbClr val="00FF00"/>
                </a:highlight>
              </a:rPr>
              <a:t>Neuen-2024-JACC-v84-p2246/p1, p2</a:t>
            </a:r>
          </a:p>
          <a:p>
            <a:endParaRPr lang="en-GB" sz="1200" dirty="0">
              <a:solidFill>
                <a:schemeClr val="tx1"/>
              </a:solidFill>
              <a:highlight>
                <a:srgbClr val="00FF00"/>
              </a:highlight>
            </a:endParaRPr>
          </a:p>
          <a:p>
            <a:r>
              <a:rPr lang="en-GB" sz="1200" dirty="0">
                <a:solidFill>
                  <a:schemeClr val="tx1"/>
                </a:solidFill>
                <a:highlight>
                  <a:srgbClr val="00FF00"/>
                </a:highlight>
              </a:rPr>
              <a:t>DC OK</a:t>
            </a:r>
            <a:endParaRPr lang="en-GB" sz="1200" dirty="0">
              <a:solidFill>
                <a:schemeClr val="tx1"/>
              </a:solidFill>
              <a:highlight>
                <a:srgbClr val="FFFF00"/>
              </a:highlight>
            </a:endParaRPr>
          </a:p>
        </p:txBody>
      </p:sp>
      <p:sp>
        <p:nvSpPr>
          <p:cNvPr id="7" name="Rectangle 6">
            <a:extLst>
              <a:ext uri="{FF2B5EF4-FFF2-40B4-BE49-F238E27FC236}">
                <a16:creationId xmlns:a16="http://schemas.microsoft.com/office/drawing/2014/main" id="{F3073FE6-1468-8D9B-35CA-22E98AB7880E}"/>
              </a:ext>
            </a:extLst>
          </p:cNvPr>
          <p:cNvSpPr/>
          <p:nvPr/>
        </p:nvSpPr>
        <p:spPr>
          <a:xfrm>
            <a:off x="7021513" y="1001793"/>
            <a:ext cx="3356659" cy="1232524"/>
          </a:xfrm>
          <a:prstGeom prst="rect">
            <a:avLst/>
          </a:prstGeom>
          <a:solidFill>
            <a:srgbClr val="00B05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r>
              <a:rPr lang="en-GB" sz="1200" dirty="0">
                <a:solidFill>
                  <a:schemeClr val="tx1"/>
                </a:solidFill>
              </a:rPr>
              <a:t>Savarese et al_Diabetologia_2024.pdf</a:t>
            </a:r>
          </a:p>
          <a:p>
            <a:r>
              <a:rPr lang="en-GB" sz="1200" dirty="0">
                <a:solidFill>
                  <a:schemeClr val="tx1"/>
                </a:solidFill>
              </a:rPr>
              <a:t>P2+P3</a:t>
            </a:r>
          </a:p>
          <a:p>
            <a:endParaRPr lang="en-GB" sz="1200" dirty="0">
              <a:solidFill>
                <a:schemeClr val="tx1"/>
              </a:solidFill>
            </a:endParaRPr>
          </a:p>
          <a:p>
            <a:r>
              <a:rPr lang="en-GB" sz="1200" dirty="0">
                <a:solidFill>
                  <a:schemeClr val="tx1"/>
                </a:solidFill>
              </a:rPr>
              <a:t>KolkhofP-2014-J Cardiovasc Pharmacol-v64-p69.pdf</a:t>
            </a:r>
          </a:p>
          <a:p>
            <a:r>
              <a:rPr lang="en-GB" sz="1200" dirty="0">
                <a:solidFill>
                  <a:schemeClr val="tx1"/>
                </a:solidFill>
              </a:rPr>
              <a:t>P1</a:t>
            </a:r>
          </a:p>
          <a:p>
            <a:r>
              <a:rPr lang="en-GB" sz="1200" b="1" dirty="0">
                <a:solidFill>
                  <a:schemeClr val="tx1"/>
                </a:solidFill>
              </a:rPr>
              <a:t>DC OK</a:t>
            </a:r>
          </a:p>
        </p:txBody>
      </p:sp>
      <p:sp>
        <p:nvSpPr>
          <p:cNvPr id="8" name="Rectangle 7">
            <a:extLst>
              <a:ext uri="{FF2B5EF4-FFF2-40B4-BE49-F238E27FC236}">
                <a16:creationId xmlns:a16="http://schemas.microsoft.com/office/drawing/2014/main" id="{F619564B-5573-D077-DEE0-005AC11584B2}"/>
              </a:ext>
            </a:extLst>
          </p:cNvPr>
          <p:cNvSpPr/>
          <p:nvPr/>
        </p:nvSpPr>
        <p:spPr>
          <a:xfrm>
            <a:off x="7023100" y="2394596"/>
            <a:ext cx="3356659" cy="621559"/>
          </a:xfrm>
          <a:prstGeom prst="rect">
            <a:avLst/>
          </a:prstGeom>
          <a:solidFill>
            <a:srgbClr val="00B05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r>
              <a:rPr lang="en-GB" sz="1200" dirty="0">
                <a:solidFill>
                  <a:schemeClr val="tx1"/>
                </a:solidFill>
              </a:rPr>
              <a:t>Neuen BL_The Lancet_2026_v407p2375-2386/p1</a:t>
            </a:r>
          </a:p>
          <a:p>
            <a:r>
              <a:rPr lang="en-GB" sz="1200" b="1" dirty="0">
                <a:solidFill>
                  <a:schemeClr val="tx1"/>
                </a:solidFill>
              </a:rPr>
              <a:t>DC OK</a:t>
            </a:r>
          </a:p>
        </p:txBody>
      </p:sp>
      <p:cxnSp>
        <p:nvCxnSpPr>
          <p:cNvPr id="10" name="Straight Connector 9">
            <a:extLst>
              <a:ext uri="{FF2B5EF4-FFF2-40B4-BE49-F238E27FC236}">
                <a16:creationId xmlns:a16="http://schemas.microsoft.com/office/drawing/2014/main" id="{1086129D-0DA3-DF90-0AF1-399CBCA8B5EB}"/>
              </a:ext>
            </a:extLst>
          </p:cNvPr>
          <p:cNvCxnSpPr>
            <a:cxnSpLocks/>
            <a:stCxn id="5" idx="3"/>
          </p:cNvCxnSpPr>
          <p:nvPr/>
        </p:nvCxnSpPr>
        <p:spPr>
          <a:xfrm flipV="1">
            <a:off x="0" y="2051400"/>
            <a:ext cx="2083242" cy="1987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88EC773-73E1-CD8C-8B35-783BFD3A95C9}"/>
              </a:ext>
            </a:extLst>
          </p:cNvPr>
          <p:cNvCxnSpPr>
            <a:cxnSpLocks/>
            <a:stCxn id="7" idx="1"/>
          </p:cNvCxnSpPr>
          <p:nvPr/>
        </p:nvCxnSpPr>
        <p:spPr>
          <a:xfrm flipH="1">
            <a:off x="5796501" y="1618055"/>
            <a:ext cx="1225012" cy="1709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6137F31-DD3B-6D49-5DD7-79E9DF1E1BFC}"/>
              </a:ext>
            </a:extLst>
          </p:cNvPr>
          <p:cNvCxnSpPr>
            <a:cxnSpLocks/>
            <a:stCxn id="8" idx="1"/>
          </p:cNvCxnSpPr>
          <p:nvPr/>
        </p:nvCxnSpPr>
        <p:spPr>
          <a:xfrm flipH="1" flipV="1">
            <a:off x="5979381" y="2122998"/>
            <a:ext cx="1043719" cy="5823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76423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ED6C0-23A6-7A78-167B-970D7A5E68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288A8E-FE64-34FD-6CBF-A9AD98F7900F}"/>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3EF874BB-5DB9-1221-0023-EEC87E46EB5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04BCEBD-2233-F433-9719-F912844F489D}"/>
              </a:ext>
            </a:extLst>
          </p:cNvPr>
          <p:cNvSpPr>
            <a:spLocks noGrp="1"/>
          </p:cNvSpPr>
          <p:nvPr>
            <p:ph type="sldNum" sz="quarter" idx="5"/>
          </p:nvPr>
        </p:nvSpPr>
        <p:spPr/>
        <p:txBody>
          <a:bodyPr/>
          <a:lstStyle/>
          <a:p>
            <a:fld id="{B5735694-0C91-BA4F-9401-092235FEF1B1}" type="slidenum">
              <a:rPr lang="en-US" smtClean="0"/>
              <a:t>3</a:t>
            </a:fld>
            <a:endParaRPr lang="en-US" dirty="0"/>
          </a:p>
        </p:txBody>
      </p:sp>
      <p:sp>
        <p:nvSpPr>
          <p:cNvPr id="5" name="Rectangle 4">
            <a:extLst>
              <a:ext uri="{FF2B5EF4-FFF2-40B4-BE49-F238E27FC236}">
                <a16:creationId xmlns:a16="http://schemas.microsoft.com/office/drawing/2014/main" id="{1A1E2DAF-D99C-E640-51A7-CFAB40055292}"/>
              </a:ext>
            </a:extLst>
          </p:cNvPr>
          <p:cNvSpPr/>
          <p:nvPr/>
        </p:nvSpPr>
        <p:spPr>
          <a:xfrm>
            <a:off x="-3356659" y="511791"/>
            <a:ext cx="3356659" cy="5131558"/>
          </a:xfrm>
          <a:prstGeom prst="rect">
            <a:avLst/>
          </a:prstGeom>
          <a:solidFill>
            <a:srgbClr val="FFFF0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r>
              <a:rPr lang="en-GB" sz="1200" dirty="0">
                <a:solidFill>
                  <a:schemeClr val="tx1"/>
                </a:solidFill>
              </a:rPr>
              <a:t>INFINITY_cardio_renal_results_Comp2/3.1.1</a:t>
            </a:r>
          </a:p>
          <a:p>
            <a:endParaRPr lang="en-GB" sz="1200" dirty="0">
              <a:solidFill>
                <a:schemeClr val="tx1"/>
              </a:solidFill>
            </a:endParaRPr>
          </a:p>
          <a:p>
            <a:r>
              <a:rPr lang="en-GB" sz="1200" b="1" dirty="0">
                <a:solidFill>
                  <a:schemeClr val="tx1"/>
                </a:solidFill>
              </a:rPr>
              <a:t>DC Note: </a:t>
            </a:r>
            <a:r>
              <a:rPr lang="en-GB" sz="1200" dirty="0">
                <a:solidFill>
                  <a:schemeClr val="tx1"/>
                </a:solidFill>
              </a:rPr>
              <a:t>Draft manuscript methods section used to further support this. </a:t>
            </a:r>
          </a:p>
          <a:p>
            <a:endParaRPr lang="en-GB" sz="1200" dirty="0">
              <a:solidFill>
                <a:schemeClr val="tx1"/>
              </a:solidFill>
            </a:endParaRPr>
          </a:p>
          <a:p>
            <a:r>
              <a:rPr lang="en-GB" sz="1200" b="1" dirty="0">
                <a:solidFill>
                  <a:schemeClr val="tx1"/>
                </a:solidFill>
              </a:rPr>
              <a:t>DC suggestions: </a:t>
            </a:r>
          </a:p>
          <a:p>
            <a:pPr marL="171450" indent="-171450">
              <a:buFont typeface="Arial" panose="020B0604020202020204" pitchFamily="34" charset="0"/>
              <a:buChar char="•"/>
            </a:pPr>
            <a:r>
              <a:rPr lang="en-GB" sz="1200" dirty="0">
                <a:solidFill>
                  <a:schemeClr val="tx1"/>
                </a:solidFill>
              </a:rPr>
              <a:t>For an unfamiliar audience, would it be clearer for the heading of this section to include kidney-CV (i.e., kidney-CV event interrelationship analysis or similar)? </a:t>
            </a:r>
            <a:r>
              <a:rPr lang="en-GB" sz="1200" dirty="0">
                <a:solidFill>
                  <a:schemeClr val="tx1"/>
                </a:solidFill>
                <a:highlight>
                  <a:srgbClr val="FF00FF"/>
                </a:highlight>
              </a:rPr>
              <a:t>– Amended - AKD</a:t>
            </a:r>
            <a:endParaRPr lang="en-GB" sz="1200" dirty="0">
              <a:solidFill>
                <a:schemeClr val="tx1"/>
              </a:solidFill>
            </a:endParaRPr>
          </a:p>
          <a:p>
            <a:pPr marL="171450" indent="-171450">
              <a:buFont typeface="Arial" panose="020B0604020202020204" pitchFamily="34" charset="0"/>
              <a:buChar char="•"/>
            </a:pPr>
            <a:r>
              <a:rPr lang="en-GB" sz="1200" dirty="0">
                <a:solidFill>
                  <a:schemeClr val="tx1"/>
                </a:solidFill>
              </a:rPr>
              <a:t>In the bullet under “Kidney events”, would suggest amending to “kidney </a:t>
            </a:r>
            <a:r>
              <a:rPr lang="en-GB" sz="1200" i="1" dirty="0">
                <a:solidFill>
                  <a:schemeClr val="tx1"/>
                </a:solidFill>
              </a:rPr>
              <a:t>disease</a:t>
            </a:r>
            <a:r>
              <a:rPr lang="en-GB" sz="1200" dirty="0">
                <a:solidFill>
                  <a:schemeClr val="tx1"/>
                </a:solidFill>
              </a:rPr>
              <a:t> progression” or “CKD progression” </a:t>
            </a:r>
            <a:r>
              <a:rPr lang="en-GB" sz="1200" dirty="0">
                <a:solidFill>
                  <a:schemeClr val="tx1"/>
                </a:solidFill>
                <a:highlight>
                  <a:srgbClr val="FF00FF"/>
                </a:highlight>
              </a:rPr>
              <a:t>– Amended - AKD</a:t>
            </a:r>
          </a:p>
          <a:p>
            <a:pPr marL="171450" indent="-171450">
              <a:buFont typeface="Arial" panose="020B0604020202020204" pitchFamily="34" charset="0"/>
              <a:buChar char="•"/>
            </a:pPr>
            <a:endParaRPr lang="en-GB" sz="1200" dirty="0">
              <a:solidFill>
                <a:schemeClr val="tx1"/>
              </a:solidFill>
            </a:endParaRPr>
          </a:p>
          <a:p>
            <a:r>
              <a:rPr lang="en-GB" sz="1200" b="1" dirty="0">
                <a:solidFill>
                  <a:schemeClr val="tx1"/>
                </a:solidFill>
              </a:rPr>
              <a:t>DC query: </a:t>
            </a:r>
          </a:p>
          <a:p>
            <a:r>
              <a:rPr lang="en-GB" sz="1200" dirty="0">
                <a:solidFill>
                  <a:schemeClr val="tx1"/>
                </a:solidFill>
              </a:rPr>
              <a:t>I could not find support for flutter included as a non-fatal CV event combined with AF in the source provided or in figure 1 of the draft ms. However, I was under the impression that these were always taken as a combined outcome in this analysis, so I have not marked it as DC NOT OK, but please double check – </a:t>
            </a:r>
            <a:r>
              <a:rPr lang="en-GB" sz="1200" dirty="0">
                <a:solidFill>
                  <a:schemeClr val="tx1"/>
                </a:solidFill>
                <a:highlight>
                  <a:srgbClr val="FF00FF"/>
                </a:highlight>
              </a:rPr>
              <a:t>have added a comment to the slide that we need to check, it is one of our queries for the next draft of the manuscript - AKD </a:t>
            </a:r>
          </a:p>
          <a:p>
            <a:endParaRPr lang="en-GB" sz="1200" dirty="0">
              <a:solidFill>
                <a:schemeClr val="tx1"/>
              </a:solidFill>
            </a:endParaRPr>
          </a:p>
          <a:p>
            <a:r>
              <a:rPr lang="en-GB" sz="1200" dirty="0">
                <a:solidFill>
                  <a:schemeClr val="tx1"/>
                </a:solidFill>
              </a:rPr>
              <a:t>Otherwise, DC OK </a:t>
            </a:r>
          </a:p>
          <a:p>
            <a:endParaRPr lang="en-GB" sz="1200" dirty="0">
              <a:solidFill>
                <a:schemeClr val="tx1"/>
              </a:solidFill>
            </a:endParaRPr>
          </a:p>
        </p:txBody>
      </p:sp>
      <p:cxnSp>
        <p:nvCxnSpPr>
          <p:cNvPr id="6" name="Straight Connector 5">
            <a:extLst>
              <a:ext uri="{FF2B5EF4-FFF2-40B4-BE49-F238E27FC236}">
                <a16:creationId xmlns:a16="http://schemas.microsoft.com/office/drawing/2014/main" id="{B2CB5E57-B760-0541-5FCB-0CB174FC49D3}"/>
              </a:ext>
            </a:extLst>
          </p:cNvPr>
          <p:cNvCxnSpPr>
            <a:cxnSpLocks/>
            <a:stCxn id="5" idx="3"/>
            <a:endCxn id="2" idx="1"/>
          </p:cNvCxnSpPr>
          <p:nvPr/>
        </p:nvCxnSpPr>
        <p:spPr>
          <a:xfrm flipV="1">
            <a:off x="0" y="2734469"/>
            <a:ext cx="719138" cy="3431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99F1B5E9-D888-F103-6DA5-CFA5D7F2F854}"/>
              </a:ext>
            </a:extLst>
          </p:cNvPr>
          <p:cNvSpPr/>
          <p:nvPr/>
        </p:nvSpPr>
        <p:spPr>
          <a:xfrm>
            <a:off x="1833220" y="4791502"/>
            <a:ext cx="3356659" cy="421419"/>
          </a:xfrm>
          <a:prstGeom prst="rect">
            <a:avLst/>
          </a:prstGeom>
          <a:solidFill>
            <a:srgbClr val="00B05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r>
              <a:rPr lang="en-GB" sz="1200" dirty="0">
                <a:solidFill>
                  <a:schemeClr val="tx1"/>
                </a:solidFill>
              </a:rPr>
              <a:t>INFINITY_cardio_renal_results_Comp2/2.2</a:t>
            </a:r>
          </a:p>
          <a:p>
            <a:r>
              <a:rPr lang="en-GB" sz="1200" b="1" dirty="0">
                <a:solidFill>
                  <a:schemeClr val="tx1"/>
                </a:solidFill>
              </a:rPr>
              <a:t>DC OK</a:t>
            </a:r>
          </a:p>
        </p:txBody>
      </p:sp>
      <p:cxnSp>
        <p:nvCxnSpPr>
          <p:cNvPr id="10" name="Straight Connector 9">
            <a:extLst>
              <a:ext uri="{FF2B5EF4-FFF2-40B4-BE49-F238E27FC236}">
                <a16:creationId xmlns:a16="http://schemas.microsoft.com/office/drawing/2014/main" id="{4FC54E73-5C3F-7A39-6C48-210359DB9513}"/>
              </a:ext>
            </a:extLst>
          </p:cNvPr>
          <p:cNvCxnSpPr>
            <a:cxnSpLocks/>
          </p:cNvCxnSpPr>
          <p:nvPr/>
        </p:nvCxnSpPr>
        <p:spPr>
          <a:xfrm flipV="1">
            <a:off x="3511549" y="3446456"/>
            <a:ext cx="0" cy="13327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7FE16D8C-D5EB-8893-E1D3-8AD505610C42}"/>
              </a:ext>
            </a:extLst>
          </p:cNvPr>
          <p:cNvSpPr/>
          <p:nvPr/>
        </p:nvSpPr>
        <p:spPr>
          <a:xfrm>
            <a:off x="7023100" y="1576315"/>
            <a:ext cx="3356659" cy="3855493"/>
          </a:xfrm>
          <a:prstGeom prst="rect">
            <a:avLst/>
          </a:prstGeom>
          <a:solidFill>
            <a:srgbClr val="FFFF0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r>
              <a:rPr lang="en-GB" sz="1200" dirty="0">
                <a:solidFill>
                  <a:schemeClr val="tx1"/>
                </a:solidFill>
              </a:rPr>
              <a:t>INFINITY_cardio_renal_results_Comp2/1.4, 1.6</a:t>
            </a:r>
          </a:p>
          <a:p>
            <a:endParaRPr lang="en-GB" sz="1200" dirty="0">
              <a:solidFill>
                <a:schemeClr val="tx1"/>
              </a:solidFill>
            </a:endParaRPr>
          </a:p>
          <a:p>
            <a:r>
              <a:rPr lang="en-GB" sz="1200" dirty="0">
                <a:solidFill>
                  <a:schemeClr val="tx1"/>
                </a:solidFill>
              </a:rPr>
              <a:t>KF definition: </a:t>
            </a:r>
          </a:p>
          <a:p>
            <a:r>
              <a:rPr lang="en-GB" sz="1200" dirty="0">
                <a:solidFill>
                  <a:schemeClr val="tx1"/>
                </a:solidFill>
              </a:rPr>
              <a:t>Neuen BL_The Lancet_2026_v407p2375-2386/p3B</a:t>
            </a:r>
          </a:p>
          <a:p>
            <a:endParaRPr lang="en-GB" sz="1200" dirty="0">
              <a:solidFill>
                <a:schemeClr val="tx1"/>
              </a:solidFill>
            </a:endParaRPr>
          </a:p>
          <a:p>
            <a:r>
              <a:rPr lang="en-GB" sz="1200" b="1" dirty="0">
                <a:solidFill>
                  <a:schemeClr val="tx1"/>
                </a:solidFill>
              </a:rPr>
              <a:t>DC Note: </a:t>
            </a:r>
            <a:r>
              <a:rPr lang="en-GB" sz="1200" dirty="0">
                <a:solidFill>
                  <a:schemeClr val="tx1"/>
                </a:solidFill>
              </a:rPr>
              <a:t>Draft manuscript methods section and figures used to further support this; Section 2.3 of the CSR was used to support dialysis or kidney transplantation being reported as a separate outcome</a:t>
            </a:r>
          </a:p>
          <a:p>
            <a:endParaRPr lang="en-GB" sz="1200" dirty="0">
              <a:solidFill>
                <a:schemeClr val="tx1"/>
              </a:solidFill>
            </a:endParaRPr>
          </a:p>
          <a:p>
            <a:r>
              <a:rPr lang="en-GB" sz="1200" b="1" dirty="0">
                <a:solidFill>
                  <a:schemeClr val="tx1"/>
                </a:solidFill>
              </a:rPr>
              <a:t>DC Suggestion (heading): </a:t>
            </a:r>
            <a:r>
              <a:rPr lang="en-GB" sz="1200" dirty="0">
                <a:solidFill>
                  <a:schemeClr val="tx1"/>
                </a:solidFill>
              </a:rPr>
              <a:t>“Effect…on finerenone </a:t>
            </a:r>
            <a:r>
              <a:rPr lang="en-GB" sz="1200" i="1" dirty="0">
                <a:solidFill>
                  <a:schemeClr val="tx1"/>
                </a:solidFill>
              </a:rPr>
              <a:t>efficacy and safety” </a:t>
            </a:r>
            <a:r>
              <a:rPr lang="en-GB" sz="1200" dirty="0">
                <a:solidFill>
                  <a:schemeClr val="tx1"/>
                </a:solidFill>
              </a:rPr>
              <a:t>or similar? </a:t>
            </a:r>
            <a:r>
              <a:rPr lang="en-GB" sz="1200" dirty="0">
                <a:solidFill>
                  <a:schemeClr val="tx1"/>
                </a:solidFill>
                <a:highlight>
                  <a:srgbClr val="FF00FF"/>
                </a:highlight>
              </a:rPr>
              <a:t>– amended - AKD</a:t>
            </a:r>
          </a:p>
          <a:p>
            <a:endParaRPr lang="en-GB" sz="1200" dirty="0">
              <a:solidFill>
                <a:schemeClr val="tx1"/>
              </a:solidFill>
            </a:endParaRPr>
          </a:p>
          <a:p>
            <a:r>
              <a:rPr lang="en-GB" sz="1200" b="1" dirty="0">
                <a:solidFill>
                  <a:schemeClr val="tx1"/>
                </a:solidFill>
              </a:rPr>
              <a:t>DC Query: </a:t>
            </a:r>
            <a:r>
              <a:rPr lang="en-GB" sz="1200" dirty="0">
                <a:solidFill>
                  <a:schemeClr val="tx1"/>
                </a:solidFill>
              </a:rPr>
              <a:t>Should new onset AF/flutter be mentioned here? – </a:t>
            </a:r>
            <a:r>
              <a:rPr lang="en-GB" sz="1200" dirty="0">
                <a:solidFill>
                  <a:schemeClr val="tx1"/>
                </a:solidFill>
                <a:highlight>
                  <a:srgbClr val="FF00FF"/>
                </a:highlight>
              </a:rPr>
              <a:t>I haven’t added as we don’t present these results, but pls amend if preferred! - AKD</a:t>
            </a:r>
          </a:p>
          <a:p>
            <a:endParaRPr lang="en-GB" sz="1200" dirty="0">
              <a:solidFill>
                <a:schemeClr val="bg1"/>
              </a:solidFill>
            </a:endParaRPr>
          </a:p>
          <a:p>
            <a:r>
              <a:rPr lang="en-GB" sz="1200" dirty="0">
                <a:solidFill>
                  <a:schemeClr val="tx1"/>
                </a:solidFill>
              </a:rPr>
              <a:t>Otherwise, DC OK</a:t>
            </a:r>
          </a:p>
        </p:txBody>
      </p:sp>
      <p:cxnSp>
        <p:nvCxnSpPr>
          <p:cNvPr id="14" name="Straight Connector 13">
            <a:extLst>
              <a:ext uri="{FF2B5EF4-FFF2-40B4-BE49-F238E27FC236}">
                <a16:creationId xmlns:a16="http://schemas.microsoft.com/office/drawing/2014/main" id="{CA004029-7012-30E8-4EF4-C40D2EE03E3B}"/>
              </a:ext>
            </a:extLst>
          </p:cNvPr>
          <p:cNvCxnSpPr>
            <a:cxnSpLocks/>
          </p:cNvCxnSpPr>
          <p:nvPr/>
        </p:nvCxnSpPr>
        <p:spPr>
          <a:xfrm flipH="1" flipV="1">
            <a:off x="6162261" y="3148717"/>
            <a:ext cx="859252" cy="596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21483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01640-A958-4233-4D3D-2829F164A0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3A5896-6C4D-1538-97A8-7E4C64710F4C}"/>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2F4CB842-25C9-BCE1-53DC-D7C8DE71DAD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04D858A-6E3A-E432-0235-8A350811E3B5}"/>
              </a:ext>
            </a:extLst>
          </p:cNvPr>
          <p:cNvSpPr>
            <a:spLocks noGrp="1"/>
          </p:cNvSpPr>
          <p:nvPr>
            <p:ph type="sldNum" sz="quarter" idx="5"/>
          </p:nvPr>
        </p:nvSpPr>
        <p:spPr/>
        <p:txBody>
          <a:bodyPr/>
          <a:lstStyle/>
          <a:p>
            <a:fld id="{B5735694-0C91-BA4F-9401-092235FEF1B1}" type="slidenum">
              <a:rPr lang="en-US" smtClean="0"/>
              <a:t>4</a:t>
            </a:fld>
            <a:endParaRPr lang="en-US" dirty="0"/>
          </a:p>
        </p:txBody>
      </p:sp>
      <p:sp>
        <p:nvSpPr>
          <p:cNvPr id="5" name="Rectangle 4">
            <a:extLst>
              <a:ext uri="{FF2B5EF4-FFF2-40B4-BE49-F238E27FC236}">
                <a16:creationId xmlns:a16="http://schemas.microsoft.com/office/drawing/2014/main" id="{6B1B42BA-B2DB-56A0-35AA-A9398D9AFBE4}"/>
              </a:ext>
            </a:extLst>
          </p:cNvPr>
          <p:cNvSpPr/>
          <p:nvPr/>
        </p:nvSpPr>
        <p:spPr>
          <a:xfrm>
            <a:off x="-3356659" y="958645"/>
            <a:ext cx="3356659" cy="2138515"/>
          </a:xfrm>
          <a:prstGeom prst="rect">
            <a:avLst/>
          </a:prstGeom>
          <a:solidFill>
            <a:srgbClr val="C0000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r>
              <a:rPr lang="en-GB" sz="1200" dirty="0">
                <a:solidFill>
                  <a:schemeClr val="tx1"/>
                </a:solidFill>
              </a:rPr>
              <a:t>INFINITY_cardio_renal_results_Comp2/1.2</a:t>
            </a:r>
          </a:p>
          <a:p>
            <a:endParaRPr lang="en-GB" sz="1200" b="1" dirty="0">
              <a:solidFill>
                <a:schemeClr val="tx1"/>
              </a:solidFill>
            </a:endParaRPr>
          </a:p>
          <a:p>
            <a:endParaRPr lang="en-GB" sz="1200" b="1" dirty="0">
              <a:solidFill>
                <a:schemeClr val="tx1"/>
              </a:solidFill>
            </a:endParaRPr>
          </a:p>
          <a:p>
            <a:r>
              <a:rPr lang="en-GB" sz="1200" b="1" dirty="0">
                <a:solidFill>
                  <a:schemeClr val="tx1"/>
                </a:solidFill>
              </a:rPr>
              <a:t>DC NOT OK for: </a:t>
            </a:r>
          </a:p>
          <a:p>
            <a:r>
              <a:rPr lang="en-GB" sz="1200" dirty="0">
                <a:solidFill>
                  <a:schemeClr val="tx1"/>
                </a:solidFill>
              </a:rPr>
              <a:t>Sex: values reported are for male sex (says female on the slide)</a:t>
            </a:r>
          </a:p>
          <a:p>
            <a:r>
              <a:rPr lang="en-GB" sz="1200" dirty="0">
                <a:solidFill>
                  <a:schemeClr val="tx1"/>
                </a:solidFill>
              </a:rPr>
              <a:t>Statins: with CVD = 5417 (79.4); without CVD = 4844 (62.5)</a:t>
            </a:r>
          </a:p>
          <a:p>
            <a:r>
              <a:rPr lang="en-GB" sz="1200" dirty="0">
                <a:solidFill>
                  <a:schemeClr val="tx1"/>
                </a:solidFill>
              </a:rPr>
              <a:t>Otherwise, DC OK </a:t>
            </a:r>
          </a:p>
          <a:p>
            <a:r>
              <a:rPr lang="en-GB" sz="1200" dirty="0">
                <a:solidFill>
                  <a:schemeClr val="tx1"/>
                </a:solidFill>
                <a:highlight>
                  <a:srgbClr val="FF00FF"/>
                </a:highlight>
              </a:rPr>
              <a:t>- Amended - AKD</a:t>
            </a:r>
          </a:p>
        </p:txBody>
      </p:sp>
      <p:cxnSp>
        <p:nvCxnSpPr>
          <p:cNvPr id="6" name="Straight Connector 5">
            <a:extLst>
              <a:ext uri="{FF2B5EF4-FFF2-40B4-BE49-F238E27FC236}">
                <a16:creationId xmlns:a16="http://schemas.microsoft.com/office/drawing/2014/main" id="{592B4144-772A-E1F4-ADA0-A9E9D8B529BC}"/>
              </a:ext>
            </a:extLst>
          </p:cNvPr>
          <p:cNvCxnSpPr>
            <a:cxnSpLocks/>
            <a:stCxn id="5" idx="3"/>
            <a:endCxn id="2" idx="1"/>
          </p:cNvCxnSpPr>
          <p:nvPr/>
        </p:nvCxnSpPr>
        <p:spPr>
          <a:xfrm>
            <a:off x="0" y="2027903"/>
            <a:ext cx="719138" cy="7065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9B796710-949F-C224-DAB2-913AB2DC5AC8}"/>
              </a:ext>
            </a:extLst>
          </p:cNvPr>
          <p:cNvSpPr/>
          <p:nvPr/>
        </p:nvSpPr>
        <p:spPr>
          <a:xfrm>
            <a:off x="-3374122" y="3688392"/>
            <a:ext cx="3356659" cy="684505"/>
          </a:xfrm>
          <a:prstGeom prst="rect">
            <a:avLst/>
          </a:prstGeom>
          <a:solidFill>
            <a:srgbClr val="00B05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r>
              <a:rPr lang="en-GB" sz="1200" dirty="0">
                <a:solidFill>
                  <a:schemeClr val="tx1"/>
                </a:solidFill>
              </a:rPr>
              <a:t>Neuen BL_The Lancet_2026_v407p2375-2386/p4 Table 1</a:t>
            </a:r>
          </a:p>
          <a:p>
            <a:r>
              <a:rPr lang="en-GB" sz="1200" b="1" dirty="0">
                <a:solidFill>
                  <a:schemeClr val="tx1"/>
                </a:solidFill>
              </a:rPr>
              <a:t>DC OK </a:t>
            </a:r>
          </a:p>
        </p:txBody>
      </p:sp>
      <p:cxnSp>
        <p:nvCxnSpPr>
          <p:cNvPr id="9" name="Straight Connector 8">
            <a:extLst>
              <a:ext uri="{FF2B5EF4-FFF2-40B4-BE49-F238E27FC236}">
                <a16:creationId xmlns:a16="http://schemas.microsoft.com/office/drawing/2014/main" id="{DE0F4CBF-804B-94D1-EFEF-0757893297ED}"/>
              </a:ext>
            </a:extLst>
          </p:cNvPr>
          <p:cNvCxnSpPr>
            <a:cxnSpLocks/>
            <a:stCxn id="8" idx="3"/>
          </p:cNvCxnSpPr>
          <p:nvPr/>
        </p:nvCxnSpPr>
        <p:spPr>
          <a:xfrm>
            <a:off x="-17463" y="4030645"/>
            <a:ext cx="1027279" cy="19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19105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5735694-0C91-BA4F-9401-092235FEF1B1}" type="slidenum">
              <a:rPr lang="en-US" smtClean="0"/>
              <a:t>5</a:t>
            </a:fld>
            <a:endParaRPr lang="en-US" dirty="0"/>
          </a:p>
        </p:txBody>
      </p:sp>
      <p:sp>
        <p:nvSpPr>
          <p:cNvPr id="5" name="Rectangle 4">
            <a:extLst>
              <a:ext uri="{FF2B5EF4-FFF2-40B4-BE49-F238E27FC236}">
                <a16:creationId xmlns:a16="http://schemas.microsoft.com/office/drawing/2014/main" id="{FD74022E-476F-4257-7DB1-FFBE43963143}"/>
              </a:ext>
            </a:extLst>
          </p:cNvPr>
          <p:cNvSpPr/>
          <p:nvPr/>
        </p:nvSpPr>
        <p:spPr>
          <a:xfrm>
            <a:off x="-3444123" y="3005593"/>
            <a:ext cx="3356659" cy="1474332"/>
          </a:xfrm>
          <a:prstGeom prst="rect">
            <a:avLst/>
          </a:prstGeom>
          <a:solidFill>
            <a:srgbClr val="FFFF0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r>
              <a:rPr lang="en-GB" sz="1200" dirty="0">
                <a:solidFill>
                  <a:schemeClr val="tx1"/>
                </a:solidFill>
              </a:rPr>
              <a:t>INFINITY_cardio_renal_results_Comp2/3.1.1</a:t>
            </a:r>
          </a:p>
          <a:p>
            <a:endParaRPr lang="en-GB" sz="1200" dirty="0">
              <a:solidFill>
                <a:schemeClr val="tx1"/>
              </a:solidFill>
            </a:endParaRPr>
          </a:p>
          <a:p>
            <a:r>
              <a:rPr lang="en-GB" sz="1200" b="1" dirty="0">
                <a:solidFill>
                  <a:schemeClr val="tx1"/>
                </a:solidFill>
              </a:rPr>
              <a:t>Note: </a:t>
            </a:r>
            <a:r>
              <a:rPr lang="en-GB" sz="1200" dirty="0">
                <a:solidFill>
                  <a:schemeClr val="tx1"/>
                </a:solidFill>
              </a:rPr>
              <a:t>Section 3.1.3 used to support rate/1000 PY</a:t>
            </a:r>
          </a:p>
          <a:p>
            <a:r>
              <a:rPr lang="en-GB" sz="1200" b="1" dirty="0">
                <a:solidFill>
                  <a:schemeClr val="tx1"/>
                </a:solidFill>
              </a:rPr>
              <a:t>Suggestion: </a:t>
            </a:r>
            <a:r>
              <a:rPr lang="en-GB" sz="1200" dirty="0">
                <a:solidFill>
                  <a:schemeClr val="tx1"/>
                </a:solidFill>
              </a:rPr>
              <a:t>should kidney failure be defined in the * footnote? </a:t>
            </a:r>
          </a:p>
          <a:p>
            <a:r>
              <a:rPr lang="en-GB" sz="1200" dirty="0">
                <a:solidFill>
                  <a:schemeClr val="tx1"/>
                </a:solidFill>
              </a:rPr>
              <a:t>Otherwise, DC OK</a:t>
            </a:r>
          </a:p>
          <a:p>
            <a:r>
              <a:rPr lang="en-GB" sz="1200" dirty="0">
                <a:solidFill>
                  <a:schemeClr val="tx1"/>
                </a:solidFill>
                <a:highlight>
                  <a:srgbClr val="FF00FF"/>
                </a:highlight>
              </a:rPr>
              <a:t>Footnote amended - AKD</a:t>
            </a:r>
          </a:p>
        </p:txBody>
      </p:sp>
      <p:cxnSp>
        <p:nvCxnSpPr>
          <p:cNvPr id="6" name="Straight Connector 5">
            <a:extLst>
              <a:ext uri="{FF2B5EF4-FFF2-40B4-BE49-F238E27FC236}">
                <a16:creationId xmlns:a16="http://schemas.microsoft.com/office/drawing/2014/main" id="{F269C7AD-9346-2150-6A95-F9FEF0BE211D}"/>
              </a:ext>
            </a:extLst>
          </p:cNvPr>
          <p:cNvCxnSpPr>
            <a:cxnSpLocks/>
            <a:stCxn id="5" idx="3"/>
            <a:endCxn id="2" idx="1"/>
          </p:cNvCxnSpPr>
          <p:nvPr/>
        </p:nvCxnSpPr>
        <p:spPr>
          <a:xfrm flipV="1">
            <a:off x="-87464" y="2734469"/>
            <a:ext cx="806602" cy="10082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42719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AFD89-1D08-B174-FA21-B3D4127659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368CEE-83B1-AFD7-502D-11D7881A91E9}"/>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AC4F1FA0-6339-F45A-80ED-4F3CC32BCBB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6BA034D-14D4-C155-AEF5-4F9502C68815}"/>
              </a:ext>
            </a:extLst>
          </p:cNvPr>
          <p:cNvSpPr>
            <a:spLocks noGrp="1"/>
          </p:cNvSpPr>
          <p:nvPr>
            <p:ph type="sldNum" sz="quarter" idx="5"/>
          </p:nvPr>
        </p:nvSpPr>
        <p:spPr/>
        <p:txBody>
          <a:bodyPr/>
          <a:lstStyle/>
          <a:p>
            <a:fld id="{B5735694-0C91-BA4F-9401-092235FEF1B1}" type="slidenum">
              <a:rPr lang="en-US" smtClean="0"/>
              <a:t>6</a:t>
            </a:fld>
            <a:endParaRPr lang="en-US" dirty="0"/>
          </a:p>
        </p:txBody>
      </p:sp>
      <p:sp>
        <p:nvSpPr>
          <p:cNvPr id="5" name="Rectangle 4">
            <a:extLst>
              <a:ext uri="{FF2B5EF4-FFF2-40B4-BE49-F238E27FC236}">
                <a16:creationId xmlns:a16="http://schemas.microsoft.com/office/drawing/2014/main" id="{A1584DF3-36AA-49ED-4F9C-33D23AA21902}"/>
              </a:ext>
            </a:extLst>
          </p:cNvPr>
          <p:cNvSpPr/>
          <p:nvPr/>
        </p:nvSpPr>
        <p:spPr>
          <a:xfrm>
            <a:off x="-3356659" y="2997641"/>
            <a:ext cx="3356659" cy="3141662"/>
          </a:xfrm>
          <a:prstGeom prst="rect">
            <a:avLst/>
          </a:prstGeom>
          <a:solidFill>
            <a:srgbClr val="FFFF0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r>
              <a:rPr lang="en-GB" sz="1200" dirty="0">
                <a:solidFill>
                  <a:schemeClr val="tx1"/>
                </a:solidFill>
              </a:rPr>
              <a:t>INFINITY_cardio_renal_results_Comp2/3.3</a:t>
            </a:r>
          </a:p>
          <a:p>
            <a:endParaRPr lang="en-GB" sz="1200" dirty="0">
              <a:solidFill>
                <a:schemeClr val="tx1"/>
              </a:solidFill>
            </a:endParaRPr>
          </a:p>
          <a:p>
            <a:r>
              <a:rPr lang="en-GB" sz="1200" dirty="0">
                <a:solidFill>
                  <a:schemeClr val="tx1"/>
                </a:solidFill>
              </a:rPr>
              <a:t>DC suggestions: </a:t>
            </a:r>
          </a:p>
          <a:p>
            <a:pPr marL="171450" indent="-171450">
              <a:buFont typeface="Arial" panose="020B0604020202020204" pitchFamily="34" charset="0"/>
              <a:buChar char="•"/>
            </a:pPr>
            <a:r>
              <a:rPr lang="en-GB" sz="1200" dirty="0">
                <a:solidFill>
                  <a:schemeClr val="tx1"/>
                </a:solidFill>
              </a:rPr>
              <a:t>In the previous slide, event/1000PY values are shown as whole numbers. For consistency, align between the two slides?</a:t>
            </a:r>
          </a:p>
          <a:p>
            <a:pPr marL="171450" indent="-171450">
              <a:buFont typeface="Arial" panose="020B0604020202020204" pitchFamily="34" charset="0"/>
              <a:buChar char="•"/>
            </a:pPr>
            <a:r>
              <a:rPr lang="en-GB" sz="1200" dirty="0">
                <a:solidFill>
                  <a:schemeClr val="tx1"/>
                </a:solidFill>
              </a:rPr>
              <a:t>To reduce wordiness on the slide, consider adding a “subsequent deaths per 1000 PYs” heading and then just listing the outcomes and numbers </a:t>
            </a:r>
          </a:p>
          <a:p>
            <a:endParaRPr lang="en-GB" sz="1200" dirty="0">
              <a:solidFill>
                <a:schemeClr val="tx1"/>
              </a:solidFill>
            </a:endParaRPr>
          </a:p>
          <a:p>
            <a:pPr marL="171450" indent="-171450">
              <a:buFontTx/>
              <a:buChar char="-"/>
            </a:pPr>
            <a:r>
              <a:rPr lang="en-GB" sz="1200" dirty="0">
                <a:solidFill>
                  <a:schemeClr val="tx1"/>
                </a:solidFill>
                <a:highlight>
                  <a:srgbClr val="FF00FF"/>
                </a:highlight>
              </a:rPr>
              <a:t>Amended to whole numbers, please DC</a:t>
            </a:r>
          </a:p>
          <a:p>
            <a:pPr marL="171450" indent="-171450">
              <a:buFontTx/>
              <a:buChar char="-"/>
            </a:pPr>
            <a:r>
              <a:rPr lang="en-GB" sz="1200" dirty="0">
                <a:solidFill>
                  <a:schemeClr val="tx1"/>
                </a:solidFill>
                <a:highlight>
                  <a:srgbClr val="FF00FF"/>
                </a:highlight>
              </a:rPr>
              <a:t>Added heading</a:t>
            </a:r>
          </a:p>
          <a:p>
            <a:endParaRPr lang="en-GB" sz="1200" dirty="0">
              <a:solidFill>
                <a:schemeClr val="tx1"/>
              </a:solidFill>
            </a:endParaRPr>
          </a:p>
          <a:p>
            <a:r>
              <a:rPr lang="en-GB" sz="1200" dirty="0">
                <a:solidFill>
                  <a:schemeClr val="tx1"/>
                </a:solidFill>
              </a:rPr>
              <a:t>Otherwise, DC OK</a:t>
            </a:r>
          </a:p>
        </p:txBody>
      </p:sp>
      <p:cxnSp>
        <p:nvCxnSpPr>
          <p:cNvPr id="6" name="Straight Connector 5">
            <a:extLst>
              <a:ext uri="{FF2B5EF4-FFF2-40B4-BE49-F238E27FC236}">
                <a16:creationId xmlns:a16="http://schemas.microsoft.com/office/drawing/2014/main" id="{A6C2A6EB-1333-1D51-ABA8-21CE4B5EB050}"/>
              </a:ext>
            </a:extLst>
          </p:cNvPr>
          <p:cNvCxnSpPr>
            <a:cxnSpLocks/>
            <a:stCxn id="5" idx="3"/>
          </p:cNvCxnSpPr>
          <p:nvPr/>
        </p:nvCxnSpPr>
        <p:spPr>
          <a:xfrm flipV="1">
            <a:off x="0" y="2734469"/>
            <a:ext cx="719138" cy="183400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78675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5735694-0C91-BA4F-9401-092235FEF1B1}" type="slidenum">
              <a:rPr lang="en-US" smtClean="0"/>
              <a:t>7</a:t>
            </a:fld>
            <a:endParaRPr lang="en-US" dirty="0"/>
          </a:p>
        </p:txBody>
      </p:sp>
      <p:sp>
        <p:nvSpPr>
          <p:cNvPr id="5" name="Rectangle 4">
            <a:extLst>
              <a:ext uri="{FF2B5EF4-FFF2-40B4-BE49-F238E27FC236}">
                <a16:creationId xmlns:a16="http://schemas.microsoft.com/office/drawing/2014/main" id="{2D6FE7ED-F4EE-3A03-3364-8A84E3A0F7D1}"/>
              </a:ext>
            </a:extLst>
          </p:cNvPr>
          <p:cNvSpPr/>
          <p:nvPr/>
        </p:nvSpPr>
        <p:spPr>
          <a:xfrm>
            <a:off x="-3356659" y="2636874"/>
            <a:ext cx="3356659" cy="1493875"/>
          </a:xfrm>
          <a:prstGeom prst="rect">
            <a:avLst/>
          </a:prstGeom>
          <a:solidFill>
            <a:srgbClr val="00B05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r>
              <a:rPr lang="en-GB" sz="1200" dirty="0">
                <a:solidFill>
                  <a:schemeClr val="tx1"/>
                </a:solidFill>
              </a:rPr>
              <a:t>INFINITY_cardio_renal_results_Comp2/2.1, 2.2</a:t>
            </a:r>
          </a:p>
          <a:p>
            <a:endParaRPr lang="en-GB" sz="1200" dirty="0">
              <a:solidFill>
                <a:schemeClr val="tx1"/>
              </a:solidFill>
            </a:endParaRPr>
          </a:p>
          <a:p>
            <a:endParaRPr lang="en-GB" sz="1200" dirty="0">
              <a:solidFill>
                <a:schemeClr val="tx1"/>
              </a:solidFill>
            </a:endParaRPr>
          </a:p>
          <a:p>
            <a:r>
              <a:rPr lang="en-GB" sz="1200" b="1" dirty="0">
                <a:solidFill>
                  <a:schemeClr val="tx1"/>
                </a:solidFill>
              </a:rPr>
              <a:t>DC OK </a:t>
            </a:r>
            <a:r>
              <a:rPr lang="en-GB" sz="1200" dirty="0">
                <a:solidFill>
                  <a:schemeClr val="tx1"/>
                </a:solidFill>
              </a:rPr>
              <a:t>(included embedded excel)</a:t>
            </a:r>
          </a:p>
          <a:p>
            <a:r>
              <a:rPr lang="en-GB" sz="1200" b="1" dirty="0">
                <a:solidFill>
                  <a:schemeClr val="tx1"/>
                </a:solidFill>
              </a:rPr>
              <a:t>DC Note: </a:t>
            </a:r>
            <a:r>
              <a:rPr lang="en-GB" sz="1200" dirty="0">
                <a:solidFill>
                  <a:schemeClr val="tx1"/>
                </a:solidFill>
              </a:rPr>
              <a:t>Checked CV death upper 95% CI versus ms Figure 5 and INFINITY primary paper; all %s calculated</a:t>
            </a:r>
          </a:p>
          <a:p>
            <a:endParaRPr lang="en-GB" sz="1200" dirty="0">
              <a:solidFill>
                <a:schemeClr val="tx1"/>
              </a:solidFill>
            </a:endParaRPr>
          </a:p>
        </p:txBody>
      </p:sp>
      <p:cxnSp>
        <p:nvCxnSpPr>
          <p:cNvPr id="6" name="Straight Connector 5">
            <a:extLst>
              <a:ext uri="{FF2B5EF4-FFF2-40B4-BE49-F238E27FC236}">
                <a16:creationId xmlns:a16="http://schemas.microsoft.com/office/drawing/2014/main" id="{CCC45C51-7760-3A51-6CE3-130CE02FCFD0}"/>
              </a:ext>
            </a:extLst>
          </p:cNvPr>
          <p:cNvCxnSpPr>
            <a:cxnSpLocks/>
            <a:stCxn id="5" idx="3"/>
          </p:cNvCxnSpPr>
          <p:nvPr/>
        </p:nvCxnSpPr>
        <p:spPr>
          <a:xfrm flipV="1">
            <a:off x="0" y="2734469"/>
            <a:ext cx="719138" cy="6493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AA914DA-56F5-F554-8981-57E9CCAFBBBE}"/>
              </a:ext>
            </a:extLst>
          </p:cNvPr>
          <p:cNvCxnSpPr>
            <a:cxnSpLocks/>
            <a:stCxn id="5" idx="3"/>
          </p:cNvCxnSpPr>
          <p:nvPr/>
        </p:nvCxnSpPr>
        <p:spPr>
          <a:xfrm flipV="1">
            <a:off x="0" y="2584174"/>
            <a:ext cx="3045350" cy="7996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96360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5735694-0C91-BA4F-9401-092235FEF1B1}" type="slidenum">
              <a:rPr lang="en-US" smtClean="0"/>
              <a:t>8</a:t>
            </a:fld>
            <a:endParaRPr lang="en-US" dirty="0"/>
          </a:p>
        </p:txBody>
      </p:sp>
      <p:sp>
        <p:nvSpPr>
          <p:cNvPr id="6" name="Rectangle 5">
            <a:extLst>
              <a:ext uri="{FF2B5EF4-FFF2-40B4-BE49-F238E27FC236}">
                <a16:creationId xmlns:a16="http://schemas.microsoft.com/office/drawing/2014/main" id="{B84FB740-CC30-A75F-E127-3D3C3EE39892}"/>
              </a:ext>
            </a:extLst>
          </p:cNvPr>
          <p:cNvSpPr/>
          <p:nvPr/>
        </p:nvSpPr>
        <p:spPr>
          <a:xfrm>
            <a:off x="6946290" y="2090838"/>
            <a:ext cx="3356659" cy="2068207"/>
          </a:xfrm>
          <a:prstGeom prst="rect">
            <a:avLst/>
          </a:prstGeom>
          <a:solidFill>
            <a:srgbClr val="00B05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r>
              <a:rPr lang="en-GB" sz="1200" dirty="0">
                <a:solidFill>
                  <a:schemeClr val="tx1"/>
                </a:solidFill>
              </a:rPr>
              <a:t>Hazard ratios: </a:t>
            </a:r>
          </a:p>
          <a:p>
            <a:r>
              <a:rPr lang="en-GB" sz="1200" dirty="0">
                <a:solidFill>
                  <a:schemeClr val="tx1"/>
                </a:solidFill>
              </a:rPr>
              <a:t>INFINITY_cardio_renal_results_Comp2/Section 1.5.1</a:t>
            </a:r>
          </a:p>
          <a:p>
            <a:endParaRPr lang="en-GB" sz="1200" dirty="0">
              <a:solidFill>
                <a:schemeClr val="tx1"/>
              </a:solidFill>
            </a:endParaRPr>
          </a:p>
          <a:p>
            <a:r>
              <a:rPr lang="en-GB" sz="1200" dirty="0">
                <a:solidFill>
                  <a:schemeClr val="tx1"/>
                </a:solidFill>
              </a:rPr>
              <a:t>NB for CV death and all-cause death upper limits please use Neuen BL_The Lancet_2026_v407p2375-2386/figure 2</a:t>
            </a:r>
          </a:p>
          <a:p>
            <a:endParaRPr lang="en-GB" sz="1200" dirty="0">
              <a:solidFill>
                <a:schemeClr val="tx1"/>
              </a:solidFill>
            </a:endParaRPr>
          </a:p>
          <a:p>
            <a:r>
              <a:rPr lang="en-GB" sz="1200" b="1" dirty="0">
                <a:solidFill>
                  <a:schemeClr val="tx1"/>
                </a:solidFill>
              </a:rPr>
              <a:t>DC OK (including forest plot data)</a:t>
            </a:r>
          </a:p>
        </p:txBody>
      </p:sp>
      <p:cxnSp>
        <p:nvCxnSpPr>
          <p:cNvPr id="7" name="Straight Connector 6">
            <a:extLst>
              <a:ext uri="{FF2B5EF4-FFF2-40B4-BE49-F238E27FC236}">
                <a16:creationId xmlns:a16="http://schemas.microsoft.com/office/drawing/2014/main" id="{4A20B63A-BE40-2390-CF57-E1714441985B}"/>
              </a:ext>
            </a:extLst>
          </p:cNvPr>
          <p:cNvCxnSpPr>
            <a:cxnSpLocks/>
            <a:endCxn id="6" idx="1"/>
          </p:cNvCxnSpPr>
          <p:nvPr/>
        </p:nvCxnSpPr>
        <p:spPr>
          <a:xfrm>
            <a:off x="4944140" y="1765005"/>
            <a:ext cx="2002150" cy="13599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EE8F38FD-E1A1-E37A-7A37-F28DC76273BC}"/>
              </a:ext>
            </a:extLst>
          </p:cNvPr>
          <p:cNvSpPr/>
          <p:nvPr/>
        </p:nvSpPr>
        <p:spPr>
          <a:xfrm>
            <a:off x="-3356659" y="766916"/>
            <a:ext cx="3356659" cy="998089"/>
          </a:xfrm>
          <a:prstGeom prst="rect">
            <a:avLst/>
          </a:prstGeom>
          <a:solidFill>
            <a:srgbClr val="00B05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r>
              <a:rPr lang="en-GB" sz="1200" dirty="0">
                <a:solidFill>
                  <a:schemeClr val="tx1"/>
                </a:solidFill>
              </a:rPr>
              <a:t>For n/N and IR/1000 PY </a:t>
            </a:r>
            <a:r>
              <a:rPr lang="en-GB" sz="1200" b="1" dirty="0">
                <a:solidFill>
                  <a:schemeClr val="tx1"/>
                </a:solidFill>
              </a:rPr>
              <a:t>overall</a:t>
            </a:r>
            <a:r>
              <a:rPr lang="en-GB" sz="1200" dirty="0">
                <a:solidFill>
                  <a:schemeClr val="tx1"/>
                </a:solidFill>
              </a:rPr>
              <a:t> please use: </a:t>
            </a:r>
          </a:p>
          <a:p>
            <a:r>
              <a:rPr lang="en-GB" sz="1200" dirty="0">
                <a:solidFill>
                  <a:schemeClr val="tx1"/>
                </a:solidFill>
              </a:rPr>
              <a:t>Neuen BL_The Lancet_2026_v407p2375-2386/figure 2</a:t>
            </a:r>
          </a:p>
          <a:p>
            <a:endParaRPr lang="en-GB" sz="1200" dirty="0">
              <a:solidFill>
                <a:schemeClr val="tx1"/>
              </a:solidFill>
            </a:endParaRPr>
          </a:p>
          <a:p>
            <a:r>
              <a:rPr lang="en-GB" sz="1200" b="1" dirty="0">
                <a:solidFill>
                  <a:schemeClr val="tx1"/>
                </a:solidFill>
              </a:rPr>
              <a:t>DC OK</a:t>
            </a:r>
          </a:p>
        </p:txBody>
      </p:sp>
      <p:cxnSp>
        <p:nvCxnSpPr>
          <p:cNvPr id="12" name="Straight Connector 11">
            <a:extLst>
              <a:ext uri="{FF2B5EF4-FFF2-40B4-BE49-F238E27FC236}">
                <a16:creationId xmlns:a16="http://schemas.microsoft.com/office/drawing/2014/main" id="{207E33E8-C27E-B648-C98A-E5DA9A4D7352}"/>
              </a:ext>
            </a:extLst>
          </p:cNvPr>
          <p:cNvCxnSpPr>
            <a:cxnSpLocks/>
            <a:stCxn id="11" idx="3"/>
          </p:cNvCxnSpPr>
          <p:nvPr/>
        </p:nvCxnSpPr>
        <p:spPr>
          <a:xfrm>
            <a:off x="0" y="1265961"/>
            <a:ext cx="858741" cy="57615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0E59E680-63AB-4D05-BAF5-A573955C4912}"/>
              </a:ext>
            </a:extLst>
          </p:cNvPr>
          <p:cNvSpPr/>
          <p:nvPr/>
        </p:nvSpPr>
        <p:spPr>
          <a:xfrm>
            <a:off x="-3279849" y="2735787"/>
            <a:ext cx="3356659" cy="1356890"/>
          </a:xfrm>
          <a:prstGeom prst="rect">
            <a:avLst/>
          </a:prstGeom>
          <a:solidFill>
            <a:srgbClr val="00B05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r>
              <a:rPr lang="en-GB" sz="1200" dirty="0">
                <a:solidFill>
                  <a:schemeClr val="tx1"/>
                </a:solidFill>
              </a:rPr>
              <a:t>For n/N and IR/1000 PY by </a:t>
            </a:r>
            <a:r>
              <a:rPr lang="en-GB" sz="1200" b="1" dirty="0">
                <a:solidFill>
                  <a:schemeClr val="tx1"/>
                </a:solidFill>
              </a:rPr>
              <a:t>CVD history </a:t>
            </a:r>
            <a:r>
              <a:rPr lang="en-GB" sz="1200" dirty="0">
                <a:solidFill>
                  <a:schemeClr val="tx1"/>
                </a:solidFill>
              </a:rPr>
              <a:t>please use:</a:t>
            </a:r>
          </a:p>
          <a:p>
            <a:r>
              <a:rPr lang="en-GB" sz="1200" dirty="0">
                <a:solidFill>
                  <a:schemeClr val="tx1"/>
                </a:solidFill>
              </a:rPr>
              <a:t>INFINITY_cardio_renal_results_Comp2/Section 2.3</a:t>
            </a:r>
          </a:p>
          <a:p>
            <a:endParaRPr lang="en-GB" sz="1200" dirty="0">
              <a:solidFill>
                <a:schemeClr val="tx1"/>
              </a:solidFill>
            </a:endParaRPr>
          </a:p>
          <a:p>
            <a:r>
              <a:rPr lang="en-GB" sz="1200" b="1" dirty="0">
                <a:solidFill>
                  <a:schemeClr val="tx1"/>
                </a:solidFill>
              </a:rPr>
              <a:t>DC OK</a:t>
            </a:r>
          </a:p>
        </p:txBody>
      </p:sp>
      <p:cxnSp>
        <p:nvCxnSpPr>
          <p:cNvPr id="17" name="Straight Connector 16">
            <a:extLst>
              <a:ext uri="{FF2B5EF4-FFF2-40B4-BE49-F238E27FC236}">
                <a16:creationId xmlns:a16="http://schemas.microsoft.com/office/drawing/2014/main" id="{EC78A67D-5E73-A265-EEAA-F0098C43FD4C}"/>
              </a:ext>
            </a:extLst>
          </p:cNvPr>
          <p:cNvCxnSpPr>
            <a:cxnSpLocks/>
            <a:stCxn id="16" idx="3"/>
          </p:cNvCxnSpPr>
          <p:nvPr/>
        </p:nvCxnSpPr>
        <p:spPr>
          <a:xfrm flipV="1">
            <a:off x="76810" y="2162952"/>
            <a:ext cx="837590" cy="12512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73236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5735694-0C91-BA4F-9401-092235FEF1B1}" type="slidenum">
              <a:rPr lang="en-US" smtClean="0"/>
              <a:t>9</a:t>
            </a:fld>
            <a:endParaRPr lang="en-US" dirty="0"/>
          </a:p>
        </p:txBody>
      </p:sp>
      <p:sp>
        <p:nvSpPr>
          <p:cNvPr id="5" name="Rectangle 4">
            <a:extLst>
              <a:ext uri="{FF2B5EF4-FFF2-40B4-BE49-F238E27FC236}">
                <a16:creationId xmlns:a16="http://schemas.microsoft.com/office/drawing/2014/main" id="{5ED020B1-A49A-BEE1-C158-DD2391AF5F6C}"/>
              </a:ext>
            </a:extLst>
          </p:cNvPr>
          <p:cNvSpPr/>
          <p:nvPr/>
        </p:nvSpPr>
        <p:spPr>
          <a:xfrm>
            <a:off x="6946290" y="1902542"/>
            <a:ext cx="3356659" cy="2271252"/>
          </a:xfrm>
          <a:prstGeom prst="rect">
            <a:avLst/>
          </a:prstGeom>
          <a:solidFill>
            <a:srgbClr val="00B05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r>
              <a:rPr lang="en-GB" sz="1200" dirty="0">
                <a:solidFill>
                  <a:schemeClr val="tx1"/>
                </a:solidFill>
              </a:rPr>
              <a:t>Hazard ratios: </a:t>
            </a:r>
          </a:p>
          <a:p>
            <a:r>
              <a:rPr lang="en-GB" sz="1200" dirty="0">
                <a:solidFill>
                  <a:schemeClr val="tx1"/>
                </a:solidFill>
              </a:rPr>
              <a:t>INFINITY_cardio_renal_results_Comp2/Section 1.5.1</a:t>
            </a:r>
          </a:p>
          <a:p>
            <a:endParaRPr lang="en-GB" sz="1200" dirty="0">
              <a:solidFill>
                <a:schemeClr val="tx1"/>
              </a:solidFill>
            </a:endParaRPr>
          </a:p>
          <a:p>
            <a:endParaRPr lang="en-GB" sz="1200" dirty="0">
              <a:solidFill>
                <a:schemeClr val="tx1"/>
              </a:solidFill>
            </a:endParaRPr>
          </a:p>
          <a:p>
            <a:r>
              <a:rPr lang="en-GB" sz="1200" b="1" dirty="0">
                <a:solidFill>
                  <a:schemeClr val="tx1"/>
                </a:solidFill>
              </a:rPr>
              <a:t>DC OK (including forest plot data)</a:t>
            </a:r>
          </a:p>
          <a:p>
            <a:endParaRPr lang="en-GB" sz="1200" b="1" dirty="0">
              <a:solidFill>
                <a:schemeClr val="tx1"/>
              </a:solidFill>
            </a:endParaRPr>
          </a:p>
          <a:p>
            <a:r>
              <a:rPr lang="en-GB" sz="1200" dirty="0">
                <a:solidFill>
                  <a:schemeClr val="tx1"/>
                </a:solidFill>
              </a:rPr>
              <a:t>Note: HRs for dialysis and kidney transplantation were checked against INFINITY_cardio_renal_results_Comp2/Section 2.3</a:t>
            </a:r>
          </a:p>
          <a:p>
            <a:endParaRPr lang="en-GB" sz="1200" dirty="0">
              <a:solidFill>
                <a:schemeClr val="tx1"/>
              </a:solidFill>
            </a:endParaRPr>
          </a:p>
        </p:txBody>
      </p:sp>
      <p:cxnSp>
        <p:nvCxnSpPr>
          <p:cNvPr id="6" name="Straight Connector 5">
            <a:extLst>
              <a:ext uri="{FF2B5EF4-FFF2-40B4-BE49-F238E27FC236}">
                <a16:creationId xmlns:a16="http://schemas.microsoft.com/office/drawing/2014/main" id="{153A541B-5F28-2048-C196-1BA0E3BED204}"/>
              </a:ext>
            </a:extLst>
          </p:cNvPr>
          <p:cNvCxnSpPr>
            <a:cxnSpLocks/>
            <a:endCxn id="5" idx="1"/>
          </p:cNvCxnSpPr>
          <p:nvPr/>
        </p:nvCxnSpPr>
        <p:spPr>
          <a:xfrm>
            <a:off x="4944140" y="1765005"/>
            <a:ext cx="2002150" cy="12731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5F216D6D-005E-A9A2-FCE1-0E7D3DC0BEEA}"/>
              </a:ext>
            </a:extLst>
          </p:cNvPr>
          <p:cNvSpPr/>
          <p:nvPr/>
        </p:nvSpPr>
        <p:spPr>
          <a:xfrm>
            <a:off x="-3279849" y="1458667"/>
            <a:ext cx="3356659" cy="849944"/>
          </a:xfrm>
          <a:prstGeom prst="rect">
            <a:avLst/>
          </a:prstGeom>
          <a:solidFill>
            <a:srgbClr val="00B05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r>
              <a:rPr lang="en-GB" sz="1200" dirty="0">
                <a:solidFill>
                  <a:schemeClr val="tx1"/>
                </a:solidFill>
              </a:rPr>
              <a:t>For n/N and IR/1000 PY </a:t>
            </a:r>
            <a:r>
              <a:rPr lang="en-GB" sz="1200" b="1" dirty="0">
                <a:solidFill>
                  <a:schemeClr val="tx1"/>
                </a:solidFill>
              </a:rPr>
              <a:t>overall</a:t>
            </a:r>
            <a:r>
              <a:rPr lang="en-GB" sz="1200" dirty="0">
                <a:solidFill>
                  <a:schemeClr val="tx1"/>
                </a:solidFill>
              </a:rPr>
              <a:t> please use: </a:t>
            </a:r>
          </a:p>
          <a:p>
            <a:r>
              <a:rPr lang="en-GB" sz="1200" dirty="0">
                <a:solidFill>
                  <a:schemeClr val="tx1"/>
                </a:solidFill>
              </a:rPr>
              <a:t>Neuen BL_The Lancet_2026_v407p2375-2386/figure 2</a:t>
            </a:r>
          </a:p>
          <a:p>
            <a:r>
              <a:rPr lang="en-GB" sz="1200" b="1" dirty="0">
                <a:solidFill>
                  <a:schemeClr val="tx1"/>
                </a:solidFill>
              </a:rPr>
              <a:t>DC OK </a:t>
            </a:r>
          </a:p>
        </p:txBody>
      </p:sp>
      <p:cxnSp>
        <p:nvCxnSpPr>
          <p:cNvPr id="8" name="Straight Connector 7">
            <a:extLst>
              <a:ext uri="{FF2B5EF4-FFF2-40B4-BE49-F238E27FC236}">
                <a16:creationId xmlns:a16="http://schemas.microsoft.com/office/drawing/2014/main" id="{8CCF7504-8EFF-88E4-D7B9-AE3AE750C903}"/>
              </a:ext>
            </a:extLst>
          </p:cNvPr>
          <p:cNvCxnSpPr>
            <a:cxnSpLocks/>
            <a:stCxn id="7" idx="3"/>
          </p:cNvCxnSpPr>
          <p:nvPr/>
        </p:nvCxnSpPr>
        <p:spPr>
          <a:xfrm>
            <a:off x="76810" y="1883639"/>
            <a:ext cx="749100" cy="9100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219E5339-EFE7-5BC8-27E8-8FAB9A5FC035}"/>
              </a:ext>
            </a:extLst>
          </p:cNvPr>
          <p:cNvSpPr/>
          <p:nvPr/>
        </p:nvSpPr>
        <p:spPr>
          <a:xfrm>
            <a:off x="-3377480" y="3425852"/>
            <a:ext cx="3356659" cy="1133448"/>
          </a:xfrm>
          <a:prstGeom prst="rect">
            <a:avLst/>
          </a:prstGeom>
          <a:solidFill>
            <a:srgbClr val="00B05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r>
              <a:rPr lang="en-GB" sz="1200" dirty="0">
                <a:solidFill>
                  <a:schemeClr val="tx1"/>
                </a:solidFill>
              </a:rPr>
              <a:t>For n/N and IR/1000 PY by </a:t>
            </a:r>
            <a:r>
              <a:rPr lang="en-GB" sz="1200" b="1" dirty="0">
                <a:solidFill>
                  <a:schemeClr val="tx1"/>
                </a:solidFill>
              </a:rPr>
              <a:t>CVD history </a:t>
            </a:r>
            <a:r>
              <a:rPr lang="en-GB" sz="1200" dirty="0">
                <a:solidFill>
                  <a:schemeClr val="tx1"/>
                </a:solidFill>
              </a:rPr>
              <a:t>please use:</a:t>
            </a:r>
          </a:p>
          <a:p>
            <a:r>
              <a:rPr lang="en-GB" sz="1200" dirty="0">
                <a:solidFill>
                  <a:schemeClr val="tx1"/>
                </a:solidFill>
              </a:rPr>
              <a:t>INFINITY_cardio_renal_results_Comp2/Section 2.3</a:t>
            </a:r>
          </a:p>
          <a:p>
            <a:r>
              <a:rPr lang="en-GB" sz="1200" b="1" dirty="0">
                <a:solidFill>
                  <a:schemeClr val="tx1"/>
                </a:solidFill>
              </a:rPr>
              <a:t>DC OK</a:t>
            </a:r>
          </a:p>
        </p:txBody>
      </p:sp>
      <p:cxnSp>
        <p:nvCxnSpPr>
          <p:cNvPr id="10" name="Straight Connector 9">
            <a:extLst>
              <a:ext uri="{FF2B5EF4-FFF2-40B4-BE49-F238E27FC236}">
                <a16:creationId xmlns:a16="http://schemas.microsoft.com/office/drawing/2014/main" id="{15841B9A-860C-CCFB-0536-B12A1C823BB4}"/>
              </a:ext>
            </a:extLst>
          </p:cNvPr>
          <p:cNvCxnSpPr>
            <a:cxnSpLocks/>
            <a:stCxn id="9" idx="3"/>
          </p:cNvCxnSpPr>
          <p:nvPr/>
        </p:nvCxnSpPr>
        <p:spPr>
          <a:xfrm flipV="1">
            <a:off x="-20821" y="2853017"/>
            <a:ext cx="837590" cy="11395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3133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4F845-FB1E-E993-D8B9-DDC840DFB6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A9C86B-C7BB-486C-3D85-18140EDDEA1C}"/>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EDAD81A-1D2B-80B7-22C0-3463C252700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E922497-7FC5-2E31-8B22-BDA21657263A}"/>
              </a:ext>
            </a:extLst>
          </p:cNvPr>
          <p:cNvSpPr>
            <a:spLocks noGrp="1"/>
          </p:cNvSpPr>
          <p:nvPr>
            <p:ph type="sldNum" sz="quarter" idx="5"/>
          </p:nvPr>
        </p:nvSpPr>
        <p:spPr/>
        <p:txBody>
          <a:bodyPr/>
          <a:lstStyle/>
          <a:p>
            <a:fld id="{B5735694-0C91-BA4F-9401-092235FEF1B1}" type="slidenum">
              <a:rPr lang="en-US" smtClean="0"/>
              <a:t>10</a:t>
            </a:fld>
            <a:endParaRPr lang="en-US" dirty="0"/>
          </a:p>
        </p:txBody>
      </p:sp>
      <p:sp>
        <p:nvSpPr>
          <p:cNvPr id="5" name="Rectangle 4">
            <a:extLst>
              <a:ext uri="{FF2B5EF4-FFF2-40B4-BE49-F238E27FC236}">
                <a16:creationId xmlns:a16="http://schemas.microsoft.com/office/drawing/2014/main" id="{5308021D-CFE4-7963-220D-632B5CE9722B}"/>
              </a:ext>
            </a:extLst>
          </p:cNvPr>
          <p:cNvSpPr/>
          <p:nvPr/>
        </p:nvSpPr>
        <p:spPr>
          <a:xfrm>
            <a:off x="-999460" y="1945758"/>
            <a:ext cx="1605516" cy="133970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Please DC separate slides in the back-up</a:t>
            </a:r>
          </a:p>
          <a:p>
            <a:pPr algn="ctr"/>
            <a:endParaRPr lang="en-GB" dirty="0"/>
          </a:p>
        </p:txBody>
      </p:sp>
      <p:sp>
        <p:nvSpPr>
          <p:cNvPr id="6" name="Rectangle 5">
            <a:extLst>
              <a:ext uri="{FF2B5EF4-FFF2-40B4-BE49-F238E27FC236}">
                <a16:creationId xmlns:a16="http://schemas.microsoft.com/office/drawing/2014/main" id="{2D00A22C-6CF7-1F9E-8E6A-E745519D6C7F}"/>
              </a:ext>
            </a:extLst>
          </p:cNvPr>
          <p:cNvSpPr/>
          <p:nvPr/>
        </p:nvSpPr>
        <p:spPr>
          <a:xfrm>
            <a:off x="-1300715" y="3133725"/>
            <a:ext cx="1605515" cy="590550"/>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Complete </a:t>
            </a:r>
            <a:br>
              <a:rPr lang="en-US" dirty="0"/>
            </a:br>
            <a:r>
              <a:rPr lang="en-US" dirty="0"/>
              <a:t>– All DC OK</a:t>
            </a:r>
          </a:p>
        </p:txBody>
      </p:sp>
    </p:spTree>
    <p:extLst>
      <p:ext uri="{BB962C8B-B14F-4D97-AF65-F5344CB8AC3E}">
        <p14:creationId xmlns:p14="http://schemas.microsoft.com/office/powerpoint/2010/main" val="29836778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First, heart failure occupies a central position in the cardiovascular–kidney continuum: hospitalisation for heart failure was the cardiovascular event most strongly associated with subsequent kidney disease progression, and kidney disease progression was in turn most strongly associated with subsequent heart failure or cardiovascular death. Second, among all non-fatal cardiovascular and kidney events examined, hospitalisation for heart failure identified the patients at highest subsequent risk of death. Third, finerenone reduced heart failure, kidney, and combined kidney–cardiovascular outcomes, with no detected heterogeneity according to a history of cardiovascular disease.</a:t>
            </a:r>
            <a:endParaRPr lang="en-GB" dirty="0"/>
          </a:p>
        </p:txBody>
      </p:sp>
      <p:sp>
        <p:nvSpPr>
          <p:cNvPr id="4" name="Slide Number Placeholder 3"/>
          <p:cNvSpPr>
            <a:spLocks noGrp="1"/>
          </p:cNvSpPr>
          <p:nvPr>
            <p:ph type="sldNum" sz="quarter" idx="5"/>
          </p:nvPr>
        </p:nvSpPr>
        <p:spPr/>
        <p:txBody>
          <a:bodyPr/>
          <a:lstStyle/>
          <a:p>
            <a:fld id="{B5735694-0C91-BA4F-9401-092235FEF1B1}" type="slidenum">
              <a:rPr lang="en-US" smtClean="0"/>
              <a:t>11</a:t>
            </a:fld>
            <a:endParaRPr lang="en-US" dirty="0"/>
          </a:p>
        </p:txBody>
      </p:sp>
    </p:spTree>
    <p:extLst>
      <p:ext uri="{BB962C8B-B14F-4D97-AF65-F5344CB8AC3E}">
        <p14:creationId xmlns:p14="http://schemas.microsoft.com/office/powerpoint/2010/main" val="37377445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5735694-0C91-BA4F-9401-092235FEF1B1}" type="slidenum">
              <a:rPr lang="en-US" smtClean="0"/>
              <a:t>12</a:t>
            </a:fld>
            <a:endParaRPr lang="en-US" dirty="0"/>
          </a:p>
        </p:txBody>
      </p:sp>
    </p:spTree>
    <p:extLst>
      <p:ext uri="{BB962C8B-B14F-4D97-AF65-F5344CB8AC3E}">
        <p14:creationId xmlns:p14="http://schemas.microsoft.com/office/powerpoint/2010/main" val="5342166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3_Title sil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767FB58-042E-7C60-D96D-6F54D625DA9E}"/>
              </a:ext>
            </a:extLst>
          </p:cNvPr>
          <p:cNvPicPr>
            <a:picLocks noChangeAspect="1"/>
          </p:cNvPicPr>
          <p:nvPr userDrawn="1"/>
        </p:nvPicPr>
        <p:blipFill>
          <a:blip r:embed="rId3">
            <a:extLst>
              <a:ext uri="{28A0092B-C50C-407E-A947-70E740481C1C}">
                <a14:useLocalDpi xmlns:a14="http://schemas.microsoft.com/office/drawing/2010/main"/>
              </a:ext>
            </a:extLst>
          </a:blip>
          <a:srcRect/>
          <a:stretch>
            <a:fillRect/>
          </a:stretch>
        </p:blipFill>
        <p:spPr>
          <a:xfrm flipH="1">
            <a:off x="3048" y="0"/>
            <a:ext cx="12188952" cy="6858000"/>
          </a:xfrm>
          <a:prstGeom prst="rect">
            <a:avLst/>
          </a:prstGeom>
        </p:spPr>
      </p:pic>
      <p:sp>
        <p:nvSpPr>
          <p:cNvPr id="4" name="TextBox 3">
            <a:extLst>
              <a:ext uri="{FF2B5EF4-FFF2-40B4-BE49-F238E27FC236}">
                <a16:creationId xmlns:a16="http://schemas.microsoft.com/office/drawing/2014/main" id="{F3521DC0-8A28-7F40-8627-695649E269AE}"/>
              </a:ext>
            </a:extLst>
          </p:cNvPr>
          <p:cNvSpPr txBox="1"/>
          <p:nvPr userDrawn="1"/>
        </p:nvSpPr>
        <p:spPr>
          <a:xfrm>
            <a:off x="7513983" y="397565"/>
            <a:ext cx="0" cy="0"/>
          </a:xfrm>
          <a:prstGeom prst="rect">
            <a:avLst/>
          </a:prstGeom>
        </p:spPr>
        <p:txBody>
          <a:bodyPr vert="horz" wrap="none" lIns="91440" tIns="45720" rIns="91440" bIns="45720" rtlCol="0">
            <a:noAutofit/>
          </a:bodyPr>
          <a:lstStyle/>
          <a:p>
            <a:pPr algn="l">
              <a:spcBef>
                <a:spcPts val="600"/>
              </a:spcBef>
            </a:pPr>
            <a:endParaRPr lang="en-GB" sz="1350" dirty="0">
              <a:latin typeface="+mn-lt"/>
            </a:endParaRPr>
          </a:p>
        </p:txBody>
      </p:sp>
      <p:sp>
        <p:nvSpPr>
          <p:cNvPr id="5" name="TextBox 4">
            <a:extLst>
              <a:ext uri="{FF2B5EF4-FFF2-40B4-BE49-F238E27FC236}">
                <a16:creationId xmlns:a16="http://schemas.microsoft.com/office/drawing/2014/main" id="{3746FA62-82B7-DB48-B14C-A0A24D1BC88B}"/>
              </a:ext>
            </a:extLst>
          </p:cNvPr>
          <p:cNvSpPr txBox="1"/>
          <p:nvPr userDrawn="1"/>
        </p:nvSpPr>
        <p:spPr>
          <a:xfrm>
            <a:off x="7160217" y="557939"/>
            <a:ext cx="0" cy="0"/>
          </a:xfrm>
          <a:prstGeom prst="rect">
            <a:avLst/>
          </a:prstGeom>
        </p:spPr>
        <p:txBody>
          <a:bodyPr vert="horz" wrap="none" lIns="91440" tIns="45720" rIns="91440" bIns="45720" rtlCol="0">
            <a:noAutofit/>
          </a:bodyPr>
          <a:lstStyle/>
          <a:p>
            <a:pPr algn="l">
              <a:spcBef>
                <a:spcPts val="600"/>
              </a:spcBef>
            </a:pPr>
            <a:endParaRPr lang="en-GB" sz="1350" dirty="0">
              <a:latin typeface="+mn-lt"/>
            </a:endParaRPr>
          </a:p>
        </p:txBody>
      </p:sp>
      <p:sp>
        <p:nvSpPr>
          <p:cNvPr id="6" name="TextBox 5">
            <a:extLst>
              <a:ext uri="{FF2B5EF4-FFF2-40B4-BE49-F238E27FC236}">
                <a16:creationId xmlns:a16="http://schemas.microsoft.com/office/drawing/2014/main" id="{0A4CB117-F8E0-D649-9F4B-E152C3898FF5}"/>
              </a:ext>
            </a:extLst>
          </p:cNvPr>
          <p:cNvSpPr txBox="1"/>
          <p:nvPr userDrawn="1"/>
        </p:nvSpPr>
        <p:spPr>
          <a:xfrm>
            <a:off x="6230319" y="371959"/>
            <a:ext cx="0" cy="0"/>
          </a:xfrm>
          <a:prstGeom prst="rect">
            <a:avLst/>
          </a:prstGeom>
        </p:spPr>
        <p:txBody>
          <a:bodyPr vert="horz" wrap="none" lIns="91440" tIns="45720" rIns="91440" bIns="45720" rtlCol="0">
            <a:noAutofit/>
          </a:bodyPr>
          <a:lstStyle/>
          <a:p>
            <a:pPr algn="l">
              <a:spcBef>
                <a:spcPts val="600"/>
              </a:spcBef>
            </a:pPr>
            <a:endParaRPr lang="en-GB" sz="1350" dirty="0">
              <a:latin typeface="+mn-lt"/>
            </a:endParaRPr>
          </a:p>
        </p:txBody>
      </p:sp>
      <p:sp>
        <p:nvSpPr>
          <p:cNvPr id="11" name="TextBox 10">
            <a:extLst>
              <a:ext uri="{FF2B5EF4-FFF2-40B4-BE49-F238E27FC236}">
                <a16:creationId xmlns:a16="http://schemas.microsoft.com/office/drawing/2014/main" id="{23A346AD-E359-DB4B-8F58-CAD045B4EF66}"/>
              </a:ext>
            </a:extLst>
          </p:cNvPr>
          <p:cNvSpPr txBox="1"/>
          <p:nvPr userDrawn="1"/>
        </p:nvSpPr>
        <p:spPr>
          <a:xfrm>
            <a:off x="10019763" y="6349285"/>
            <a:ext cx="0" cy="0"/>
          </a:xfrm>
          <a:prstGeom prst="rect">
            <a:avLst/>
          </a:prstGeom>
        </p:spPr>
        <p:txBody>
          <a:bodyPr vert="horz" wrap="none" lIns="91440" tIns="45720" rIns="91440" bIns="45720" rtlCol="0">
            <a:noAutofit/>
          </a:bodyPr>
          <a:lstStyle/>
          <a:p>
            <a:pPr algn="l">
              <a:spcBef>
                <a:spcPts val="600"/>
              </a:spcBef>
            </a:pPr>
            <a:endParaRPr lang="en-GB" sz="1350" dirty="0">
              <a:latin typeface="+mn-lt"/>
            </a:endParaRPr>
          </a:p>
        </p:txBody>
      </p:sp>
      <p:sp>
        <p:nvSpPr>
          <p:cNvPr id="9" name="TextBox 8">
            <a:extLst>
              <a:ext uri="{FF2B5EF4-FFF2-40B4-BE49-F238E27FC236}">
                <a16:creationId xmlns:a16="http://schemas.microsoft.com/office/drawing/2014/main" id="{6D7143B1-E6F7-2141-9E78-4AD7BDEBF0EA}"/>
              </a:ext>
            </a:extLst>
          </p:cNvPr>
          <p:cNvSpPr txBox="1"/>
          <p:nvPr userDrawn="1"/>
        </p:nvSpPr>
        <p:spPr>
          <a:xfrm>
            <a:off x="785813" y="314325"/>
            <a:ext cx="0" cy="0"/>
          </a:xfrm>
          <a:prstGeom prst="rect">
            <a:avLst/>
          </a:prstGeom>
        </p:spPr>
        <p:txBody>
          <a:bodyPr vert="horz" wrap="none" lIns="91440" tIns="45720" rIns="91440" bIns="45720" rtlCol="0">
            <a:noAutofit/>
          </a:bodyPr>
          <a:lstStyle/>
          <a:p>
            <a:pPr algn="l">
              <a:spcBef>
                <a:spcPts val="600"/>
              </a:spcBef>
            </a:pPr>
            <a:endParaRPr lang="en-GB" sz="1350" dirty="0">
              <a:latin typeface="+mn-lt"/>
            </a:endParaRPr>
          </a:p>
        </p:txBody>
      </p:sp>
      <p:sp>
        <p:nvSpPr>
          <p:cNvPr id="18" name="TextBox 17">
            <a:extLst>
              <a:ext uri="{FF2B5EF4-FFF2-40B4-BE49-F238E27FC236}">
                <a16:creationId xmlns:a16="http://schemas.microsoft.com/office/drawing/2014/main" id="{F68A3E41-5053-AC4E-BC43-235C9C6A54D8}"/>
              </a:ext>
            </a:extLst>
          </p:cNvPr>
          <p:cNvSpPr txBox="1"/>
          <p:nvPr userDrawn="1"/>
        </p:nvSpPr>
        <p:spPr>
          <a:xfrm>
            <a:off x="-86768" y="6374102"/>
            <a:ext cx="0" cy="0"/>
          </a:xfrm>
          <a:prstGeom prst="rect">
            <a:avLst/>
          </a:prstGeom>
        </p:spPr>
        <p:txBody>
          <a:bodyPr vert="horz" wrap="none" lIns="91440" tIns="45720" rIns="91440" bIns="45720" rtlCol="0">
            <a:noAutofit/>
          </a:bodyPr>
          <a:lstStyle/>
          <a:p>
            <a:pPr algn="l">
              <a:spcBef>
                <a:spcPts val="600"/>
              </a:spcBef>
            </a:pPr>
            <a:endParaRPr lang="en-GB" sz="1350" dirty="0">
              <a:latin typeface="+mn-lt"/>
            </a:endParaRPr>
          </a:p>
        </p:txBody>
      </p:sp>
      <p:sp>
        <p:nvSpPr>
          <p:cNvPr id="14" name="Title 1">
            <a:extLst>
              <a:ext uri="{FF2B5EF4-FFF2-40B4-BE49-F238E27FC236}">
                <a16:creationId xmlns:a16="http://schemas.microsoft.com/office/drawing/2014/main" id="{FFE0C8E8-AF18-214C-BCAC-D32D6EA2F659}"/>
              </a:ext>
            </a:extLst>
          </p:cNvPr>
          <p:cNvSpPr>
            <a:spLocks noGrp="1"/>
          </p:cNvSpPr>
          <p:nvPr>
            <p:ph type="ctrTitle" hasCustomPrompt="1"/>
          </p:nvPr>
        </p:nvSpPr>
        <p:spPr>
          <a:xfrm>
            <a:off x="485236" y="1314861"/>
            <a:ext cx="6201314" cy="1911603"/>
          </a:xfrm>
        </p:spPr>
        <p:txBody>
          <a:bodyPr anchor="b">
            <a:noAutofit/>
          </a:bodyPr>
          <a:lstStyle>
            <a:lvl1pPr algn="l">
              <a:lnSpc>
                <a:spcPct val="85000"/>
              </a:lnSpc>
              <a:defRPr sz="4400" b="1">
                <a:solidFill>
                  <a:schemeClr val="accent3"/>
                </a:solidFill>
              </a:defRPr>
            </a:lvl1pPr>
          </a:lstStyle>
          <a:p>
            <a:r>
              <a:rPr lang="en-GB"/>
              <a:t>Click to edit </a:t>
            </a:r>
            <a:br>
              <a:rPr lang="en-GB"/>
            </a:br>
            <a:r>
              <a:rPr lang="en-GB"/>
              <a:t>Master title style</a:t>
            </a:r>
            <a:endParaRPr lang="en-GB" dirty="0"/>
          </a:p>
        </p:txBody>
      </p:sp>
      <p:sp>
        <p:nvSpPr>
          <p:cNvPr id="15" name="Subtitle 2">
            <a:extLst>
              <a:ext uri="{FF2B5EF4-FFF2-40B4-BE49-F238E27FC236}">
                <a16:creationId xmlns:a16="http://schemas.microsoft.com/office/drawing/2014/main" id="{21BB18E1-CEEE-9442-9535-6580CE7F5E59}"/>
              </a:ext>
            </a:extLst>
          </p:cNvPr>
          <p:cNvSpPr>
            <a:spLocks noGrp="1"/>
          </p:cNvSpPr>
          <p:nvPr>
            <p:ph type="subTitle" idx="1" hasCustomPrompt="1"/>
          </p:nvPr>
        </p:nvSpPr>
        <p:spPr>
          <a:xfrm>
            <a:off x="504286" y="3301269"/>
            <a:ext cx="6201314" cy="558899"/>
          </a:xfrm>
          <a:prstGeom prst="rect">
            <a:avLst/>
          </a:prstGeom>
        </p:spPr>
        <p:txBody>
          <a:bodyPr>
            <a:noAutofit/>
          </a:bodyPr>
          <a:lstStyle>
            <a:lvl1pPr marL="0" indent="0" algn="l">
              <a:buNone/>
              <a:defRPr sz="20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Master-Untertitelformat bearbeiten</a:t>
            </a:r>
            <a:endParaRPr lang="en-GB" dirty="0"/>
          </a:p>
        </p:txBody>
      </p:sp>
      <p:sp>
        <p:nvSpPr>
          <p:cNvPr id="16" name="Text Placeholder 16">
            <a:extLst>
              <a:ext uri="{FF2B5EF4-FFF2-40B4-BE49-F238E27FC236}">
                <a16:creationId xmlns:a16="http://schemas.microsoft.com/office/drawing/2014/main" id="{98E7E045-76FB-0E4D-A907-074CC1DCCD14}"/>
              </a:ext>
            </a:extLst>
          </p:cNvPr>
          <p:cNvSpPr>
            <a:spLocks noGrp="1"/>
          </p:cNvSpPr>
          <p:nvPr>
            <p:ph type="body" sz="quarter" idx="10" hasCustomPrompt="1"/>
          </p:nvPr>
        </p:nvSpPr>
        <p:spPr>
          <a:xfrm>
            <a:off x="504286" y="4427490"/>
            <a:ext cx="2883439" cy="333423"/>
          </a:xfrm>
          <a:prstGeom prst="rect">
            <a:avLst/>
          </a:prstGeom>
        </p:spPr>
        <p:txBody>
          <a:bodyPr anchor="b">
            <a:normAutofit/>
          </a:bodyPr>
          <a:lstStyle>
            <a:lvl1pPr marL="0" indent="0" algn="l">
              <a:buNone/>
              <a:defRPr sz="1100">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GB" dirty="0"/>
              <a:t>Date</a:t>
            </a:r>
          </a:p>
        </p:txBody>
      </p:sp>
      <p:pic>
        <p:nvPicPr>
          <p:cNvPr id="12" name="Graphic 11">
            <a:extLst>
              <a:ext uri="{FF2B5EF4-FFF2-40B4-BE49-F238E27FC236}">
                <a16:creationId xmlns:a16="http://schemas.microsoft.com/office/drawing/2014/main" id="{7D9DA3B3-A641-E7B5-94CD-22083D012A77}"/>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8648163" y="451204"/>
            <a:ext cx="2743200" cy="396184"/>
          </a:xfrm>
          <a:prstGeom prst="rect">
            <a:avLst/>
          </a:prstGeom>
        </p:spPr>
      </p:pic>
    </p:spTree>
    <p:extLst>
      <p:ext uri="{BB962C8B-B14F-4D97-AF65-F5344CB8AC3E}">
        <p14:creationId xmlns:p14="http://schemas.microsoft.com/office/powerpoint/2010/main" val="861633158"/>
      </p:ext>
    </p:extLst>
  </p:cSld>
  <p:clrMapOvr>
    <a:masterClrMapping/>
  </p:clrMapOvr>
  <p:extLst>
    <p:ext uri="{DCECCB84-F9BA-43D5-87BE-67443E8EF086}">
      <p15:sldGuideLst xmlns:p15="http://schemas.microsoft.com/office/powerpoint/2012/main">
        <p15:guide id="6" orient="horz" pos="2999">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Title sil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A5DA4C9-C7F4-B76E-A2F5-4DB106B384CF}"/>
              </a:ext>
            </a:extLst>
          </p:cNvPr>
          <p:cNvPicPr>
            <a:picLocks noChangeAspect="1"/>
          </p:cNvPicPr>
          <p:nvPr userDrawn="1"/>
        </p:nvPicPr>
        <p:blipFill>
          <a:blip r:embed="rId3">
            <a:extLst>
              <a:ext uri="{28A0092B-C50C-407E-A947-70E740481C1C}">
                <a14:useLocalDpi xmlns:a14="http://schemas.microsoft.com/office/drawing/2010/main"/>
              </a:ext>
            </a:extLst>
          </a:blip>
          <a:srcRect t="7812" b="7812"/>
          <a:stretch>
            <a:fillRect/>
          </a:stretch>
        </p:blipFill>
        <p:spPr>
          <a:xfrm flipH="1">
            <a:off x="0" y="0"/>
            <a:ext cx="12192000" cy="6858000"/>
          </a:xfrm>
          <a:prstGeom prst="rect">
            <a:avLst/>
          </a:prstGeom>
        </p:spPr>
      </p:pic>
      <p:sp>
        <p:nvSpPr>
          <p:cNvPr id="4" name="TextBox 3">
            <a:extLst>
              <a:ext uri="{FF2B5EF4-FFF2-40B4-BE49-F238E27FC236}">
                <a16:creationId xmlns:a16="http://schemas.microsoft.com/office/drawing/2014/main" id="{F3521DC0-8A28-7F40-8627-695649E269AE}"/>
              </a:ext>
            </a:extLst>
          </p:cNvPr>
          <p:cNvSpPr txBox="1"/>
          <p:nvPr userDrawn="1"/>
        </p:nvSpPr>
        <p:spPr>
          <a:xfrm>
            <a:off x="7513983" y="397565"/>
            <a:ext cx="0" cy="0"/>
          </a:xfrm>
          <a:prstGeom prst="rect">
            <a:avLst/>
          </a:prstGeom>
        </p:spPr>
        <p:txBody>
          <a:bodyPr vert="horz" wrap="none" lIns="91440" tIns="45720" rIns="91440" bIns="45720" rtlCol="0">
            <a:noAutofit/>
          </a:bodyPr>
          <a:lstStyle/>
          <a:p>
            <a:pPr algn="l">
              <a:spcBef>
                <a:spcPts val="600"/>
              </a:spcBef>
            </a:pPr>
            <a:endParaRPr lang="en-GB" sz="1350" dirty="0">
              <a:latin typeface="+mn-lt"/>
            </a:endParaRPr>
          </a:p>
        </p:txBody>
      </p:sp>
      <p:sp>
        <p:nvSpPr>
          <p:cNvPr id="5" name="TextBox 4">
            <a:extLst>
              <a:ext uri="{FF2B5EF4-FFF2-40B4-BE49-F238E27FC236}">
                <a16:creationId xmlns:a16="http://schemas.microsoft.com/office/drawing/2014/main" id="{3746FA62-82B7-DB48-B14C-A0A24D1BC88B}"/>
              </a:ext>
            </a:extLst>
          </p:cNvPr>
          <p:cNvSpPr txBox="1"/>
          <p:nvPr userDrawn="1"/>
        </p:nvSpPr>
        <p:spPr>
          <a:xfrm>
            <a:off x="7160217" y="557939"/>
            <a:ext cx="0" cy="0"/>
          </a:xfrm>
          <a:prstGeom prst="rect">
            <a:avLst/>
          </a:prstGeom>
        </p:spPr>
        <p:txBody>
          <a:bodyPr vert="horz" wrap="none" lIns="91440" tIns="45720" rIns="91440" bIns="45720" rtlCol="0">
            <a:noAutofit/>
          </a:bodyPr>
          <a:lstStyle/>
          <a:p>
            <a:pPr algn="l">
              <a:spcBef>
                <a:spcPts val="600"/>
              </a:spcBef>
            </a:pPr>
            <a:endParaRPr lang="en-GB" sz="1350" dirty="0">
              <a:latin typeface="+mn-lt"/>
            </a:endParaRPr>
          </a:p>
        </p:txBody>
      </p:sp>
      <p:sp>
        <p:nvSpPr>
          <p:cNvPr id="6" name="TextBox 5">
            <a:extLst>
              <a:ext uri="{FF2B5EF4-FFF2-40B4-BE49-F238E27FC236}">
                <a16:creationId xmlns:a16="http://schemas.microsoft.com/office/drawing/2014/main" id="{0A4CB117-F8E0-D649-9F4B-E152C3898FF5}"/>
              </a:ext>
            </a:extLst>
          </p:cNvPr>
          <p:cNvSpPr txBox="1"/>
          <p:nvPr userDrawn="1"/>
        </p:nvSpPr>
        <p:spPr>
          <a:xfrm>
            <a:off x="6230319" y="371959"/>
            <a:ext cx="0" cy="0"/>
          </a:xfrm>
          <a:prstGeom prst="rect">
            <a:avLst/>
          </a:prstGeom>
        </p:spPr>
        <p:txBody>
          <a:bodyPr vert="horz" wrap="none" lIns="91440" tIns="45720" rIns="91440" bIns="45720" rtlCol="0">
            <a:noAutofit/>
          </a:bodyPr>
          <a:lstStyle/>
          <a:p>
            <a:pPr algn="l">
              <a:spcBef>
                <a:spcPts val="600"/>
              </a:spcBef>
            </a:pPr>
            <a:endParaRPr lang="en-GB" sz="1350" dirty="0">
              <a:latin typeface="+mn-lt"/>
            </a:endParaRPr>
          </a:p>
        </p:txBody>
      </p:sp>
      <p:sp>
        <p:nvSpPr>
          <p:cNvPr id="11" name="TextBox 10">
            <a:extLst>
              <a:ext uri="{FF2B5EF4-FFF2-40B4-BE49-F238E27FC236}">
                <a16:creationId xmlns:a16="http://schemas.microsoft.com/office/drawing/2014/main" id="{23A346AD-E359-DB4B-8F58-CAD045B4EF66}"/>
              </a:ext>
            </a:extLst>
          </p:cNvPr>
          <p:cNvSpPr txBox="1"/>
          <p:nvPr userDrawn="1"/>
        </p:nvSpPr>
        <p:spPr>
          <a:xfrm>
            <a:off x="10019763" y="6349285"/>
            <a:ext cx="0" cy="0"/>
          </a:xfrm>
          <a:prstGeom prst="rect">
            <a:avLst/>
          </a:prstGeom>
        </p:spPr>
        <p:txBody>
          <a:bodyPr vert="horz" wrap="none" lIns="91440" tIns="45720" rIns="91440" bIns="45720" rtlCol="0">
            <a:noAutofit/>
          </a:bodyPr>
          <a:lstStyle/>
          <a:p>
            <a:pPr algn="l">
              <a:spcBef>
                <a:spcPts val="600"/>
              </a:spcBef>
            </a:pPr>
            <a:endParaRPr lang="en-GB" sz="1350" dirty="0">
              <a:latin typeface="+mn-lt"/>
            </a:endParaRPr>
          </a:p>
        </p:txBody>
      </p:sp>
      <p:sp>
        <p:nvSpPr>
          <p:cNvPr id="9" name="TextBox 8">
            <a:extLst>
              <a:ext uri="{FF2B5EF4-FFF2-40B4-BE49-F238E27FC236}">
                <a16:creationId xmlns:a16="http://schemas.microsoft.com/office/drawing/2014/main" id="{6D7143B1-E6F7-2141-9E78-4AD7BDEBF0EA}"/>
              </a:ext>
            </a:extLst>
          </p:cNvPr>
          <p:cNvSpPr txBox="1"/>
          <p:nvPr userDrawn="1"/>
        </p:nvSpPr>
        <p:spPr>
          <a:xfrm>
            <a:off x="785813" y="314325"/>
            <a:ext cx="0" cy="0"/>
          </a:xfrm>
          <a:prstGeom prst="rect">
            <a:avLst/>
          </a:prstGeom>
        </p:spPr>
        <p:txBody>
          <a:bodyPr vert="horz" wrap="none" lIns="91440" tIns="45720" rIns="91440" bIns="45720" rtlCol="0">
            <a:noAutofit/>
          </a:bodyPr>
          <a:lstStyle/>
          <a:p>
            <a:pPr algn="l">
              <a:spcBef>
                <a:spcPts val="600"/>
              </a:spcBef>
            </a:pPr>
            <a:endParaRPr lang="en-GB" sz="1350" dirty="0">
              <a:latin typeface="+mn-lt"/>
            </a:endParaRPr>
          </a:p>
        </p:txBody>
      </p:sp>
      <p:sp>
        <p:nvSpPr>
          <p:cNvPr id="18" name="TextBox 17">
            <a:extLst>
              <a:ext uri="{FF2B5EF4-FFF2-40B4-BE49-F238E27FC236}">
                <a16:creationId xmlns:a16="http://schemas.microsoft.com/office/drawing/2014/main" id="{F68A3E41-5053-AC4E-BC43-235C9C6A54D8}"/>
              </a:ext>
            </a:extLst>
          </p:cNvPr>
          <p:cNvSpPr txBox="1"/>
          <p:nvPr userDrawn="1"/>
        </p:nvSpPr>
        <p:spPr>
          <a:xfrm>
            <a:off x="-86768" y="6374102"/>
            <a:ext cx="0" cy="0"/>
          </a:xfrm>
          <a:prstGeom prst="rect">
            <a:avLst/>
          </a:prstGeom>
        </p:spPr>
        <p:txBody>
          <a:bodyPr vert="horz" wrap="none" lIns="91440" tIns="45720" rIns="91440" bIns="45720" rtlCol="0">
            <a:noAutofit/>
          </a:bodyPr>
          <a:lstStyle/>
          <a:p>
            <a:pPr algn="l">
              <a:spcBef>
                <a:spcPts val="600"/>
              </a:spcBef>
            </a:pPr>
            <a:endParaRPr lang="en-GB" sz="1350" dirty="0">
              <a:latin typeface="+mn-lt"/>
            </a:endParaRPr>
          </a:p>
        </p:txBody>
      </p:sp>
      <p:sp>
        <p:nvSpPr>
          <p:cNvPr id="14" name="Title 1">
            <a:extLst>
              <a:ext uri="{FF2B5EF4-FFF2-40B4-BE49-F238E27FC236}">
                <a16:creationId xmlns:a16="http://schemas.microsoft.com/office/drawing/2014/main" id="{FFE0C8E8-AF18-214C-BCAC-D32D6EA2F659}"/>
              </a:ext>
            </a:extLst>
          </p:cNvPr>
          <p:cNvSpPr>
            <a:spLocks noGrp="1"/>
          </p:cNvSpPr>
          <p:nvPr>
            <p:ph type="ctrTitle" hasCustomPrompt="1"/>
          </p:nvPr>
        </p:nvSpPr>
        <p:spPr>
          <a:xfrm>
            <a:off x="485236" y="1314861"/>
            <a:ext cx="6201314" cy="1911603"/>
          </a:xfrm>
        </p:spPr>
        <p:txBody>
          <a:bodyPr anchor="b">
            <a:noAutofit/>
          </a:bodyPr>
          <a:lstStyle>
            <a:lvl1pPr algn="l">
              <a:lnSpc>
                <a:spcPct val="85000"/>
              </a:lnSpc>
              <a:defRPr sz="4400" b="1">
                <a:solidFill>
                  <a:schemeClr val="accent3"/>
                </a:solidFill>
              </a:defRPr>
            </a:lvl1pPr>
          </a:lstStyle>
          <a:p>
            <a:r>
              <a:rPr lang="en-GB"/>
              <a:t>Click to edit </a:t>
            </a:r>
            <a:br>
              <a:rPr lang="en-GB"/>
            </a:br>
            <a:r>
              <a:rPr lang="en-GB"/>
              <a:t>Master title style</a:t>
            </a:r>
            <a:endParaRPr lang="en-GB" dirty="0"/>
          </a:p>
        </p:txBody>
      </p:sp>
      <p:sp>
        <p:nvSpPr>
          <p:cNvPr id="15" name="Subtitle 2">
            <a:extLst>
              <a:ext uri="{FF2B5EF4-FFF2-40B4-BE49-F238E27FC236}">
                <a16:creationId xmlns:a16="http://schemas.microsoft.com/office/drawing/2014/main" id="{21BB18E1-CEEE-9442-9535-6580CE7F5E59}"/>
              </a:ext>
            </a:extLst>
          </p:cNvPr>
          <p:cNvSpPr>
            <a:spLocks noGrp="1"/>
          </p:cNvSpPr>
          <p:nvPr>
            <p:ph type="subTitle" idx="1" hasCustomPrompt="1"/>
          </p:nvPr>
        </p:nvSpPr>
        <p:spPr>
          <a:xfrm>
            <a:off x="504286" y="3301269"/>
            <a:ext cx="6201314" cy="558899"/>
          </a:xfrm>
          <a:prstGeom prst="rect">
            <a:avLst/>
          </a:prstGeom>
        </p:spPr>
        <p:txBody>
          <a:bodyPr>
            <a:noAutofit/>
          </a:bodyPr>
          <a:lstStyle>
            <a:lvl1pPr marL="0" indent="0" algn="l">
              <a:buNone/>
              <a:defRPr sz="20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Master-Untertitelformat bearbeiten</a:t>
            </a:r>
            <a:endParaRPr lang="en-GB" dirty="0"/>
          </a:p>
        </p:txBody>
      </p:sp>
      <p:sp>
        <p:nvSpPr>
          <p:cNvPr id="16" name="Text Placeholder 16">
            <a:extLst>
              <a:ext uri="{FF2B5EF4-FFF2-40B4-BE49-F238E27FC236}">
                <a16:creationId xmlns:a16="http://schemas.microsoft.com/office/drawing/2014/main" id="{98E7E045-76FB-0E4D-A907-074CC1DCCD14}"/>
              </a:ext>
            </a:extLst>
          </p:cNvPr>
          <p:cNvSpPr>
            <a:spLocks noGrp="1"/>
          </p:cNvSpPr>
          <p:nvPr>
            <p:ph type="body" sz="quarter" idx="10" hasCustomPrompt="1"/>
          </p:nvPr>
        </p:nvSpPr>
        <p:spPr>
          <a:xfrm>
            <a:off x="504286" y="4427490"/>
            <a:ext cx="2883439" cy="333423"/>
          </a:xfrm>
          <a:prstGeom prst="rect">
            <a:avLst/>
          </a:prstGeom>
        </p:spPr>
        <p:txBody>
          <a:bodyPr anchor="b">
            <a:normAutofit/>
          </a:bodyPr>
          <a:lstStyle>
            <a:lvl1pPr marL="0" indent="0" algn="l">
              <a:buNone/>
              <a:defRPr sz="1100">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GB" dirty="0"/>
              <a:t>Date</a:t>
            </a:r>
          </a:p>
        </p:txBody>
      </p:sp>
      <p:pic>
        <p:nvPicPr>
          <p:cNvPr id="12" name="Graphic 11">
            <a:extLst>
              <a:ext uri="{FF2B5EF4-FFF2-40B4-BE49-F238E27FC236}">
                <a16:creationId xmlns:a16="http://schemas.microsoft.com/office/drawing/2014/main" id="{7D9DA3B3-A641-E7B5-94CD-22083D012A77}"/>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8648163" y="451204"/>
            <a:ext cx="2743200" cy="396184"/>
          </a:xfrm>
          <a:prstGeom prst="rect">
            <a:avLst/>
          </a:prstGeom>
        </p:spPr>
      </p:pic>
    </p:spTree>
    <p:extLst>
      <p:ext uri="{BB962C8B-B14F-4D97-AF65-F5344CB8AC3E}">
        <p14:creationId xmlns:p14="http://schemas.microsoft.com/office/powerpoint/2010/main" val="1031051762"/>
      </p:ext>
    </p:extLst>
  </p:cSld>
  <p:clrMapOvr>
    <a:masterClrMapping/>
  </p:clrMapOvr>
  <p:extLst>
    <p:ext uri="{DCECCB84-F9BA-43D5-87BE-67443E8EF086}">
      <p15:sldGuideLst xmlns:p15="http://schemas.microsoft.com/office/powerpoint/2012/main">
        <p15:guide id="6" orient="horz" pos="2999">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3_Section Header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6B64DF0-915B-DA02-E0AC-6F08EF5620A7}"/>
              </a:ext>
            </a:extLst>
          </p:cNvPr>
          <p:cNvPicPr>
            <a:picLocks noChangeAspect="1"/>
          </p:cNvPicPr>
          <p:nvPr userDrawn="1"/>
        </p:nvPicPr>
        <p:blipFill>
          <a:blip r:embed="rId3">
            <a:extLst>
              <a:ext uri="{28A0092B-C50C-407E-A947-70E740481C1C}">
                <a14:useLocalDpi xmlns:a14="http://schemas.microsoft.com/office/drawing/2010/main"/>
              </a:ext>
            </a:extLst>
          </a:blip>
          <a:srcRect/>
          <a:stretch>
            <a:fillRect/>
          </a:stretch>
        </p:blipFill>
        <p:spPr>
          <a:xfrm>
            <a:off x="0" y="0"/>
            <a:ext cx="12188952" cy="6858001"/>
          </a:xfrm>
          <a:prstGeom prst="rect">
            <a:avLst/>
          </a:prstGeom>
        </p:spPr>
      </p:pic>
      <p:sp>
        <p:nvSpPr>
          <p:cNvPr id="5" name="TextBox 4">
            <a:extLst>
              <a:ext uri="{FF2B5EF4-FFF2-40B4-BE49-F238E27FC236}">
                <a16:creationId xmlns:a16="http://schemas.microsoft.com/office/drawing/2014/main" id="{5105DC6A-1C3E-424C-A6BF-667D70204763}"/>
              </a:ext>
            </a:extLst>
          </p:cNvPr>
          <p:cNvSpPr txBox="1"/>
          <p:nvPr userDrawn="1"/>
        </p:nvSpPr>
        <p:spPr>
          <a:xfrm>
            <a:off x="10662834" y="371959"/>
            <a:ext cx="0" cy="0"/>
          </a:xfrm>
          <a:prstGeom prst="rect">
            <a:avLst/>
          </a:prstGeom>
        </p:spPr>
        <p:txBody>
          <a:bodyPr vert="horz" wrap="none" lIns="91440" tIns="45720" rIns="91440" bIns="45720" rtlCol="0">
            <a:noAutofit/>
          </a:bodyPr>
          <a:lstStyle/>
          <a:p>
            <a:pPr algn="l">
              <a:spcBef>
                <a:spcPts val="600"/>
              </a:spcBef>
            </a:pPr>
            <a:endParaRPr lang="en-GB" sz="1350" dirty="0">
              <a:latin typeface="+mn-lt"/>
            </a:endParaRPr>
          </a:p>
        </p:txBody>
      </p:sp>
      <p:sp>
        <p:nvSpPr>
          <p:cNvPr id="6" name="TextBox 5">
            <a:extLst>
              <a:ext uri="{FF2B5EF4-FFF2-40B4-BE49-F238E27FC236}">
                <a16:creationId xmlns:a16="http://schemas.microsoft.com/office/drawing/2014/main" id="{4934CC05-B1D7-5D4C-8021-4E7A33AB9957}"/>
              </a:ext>
            </a:extLst>
          </p:cNvPr>
          <p:cNvSpPr txBox="1"/>
          <p:nvPr userDrawn="1"/>
        </p:nvSpPr>
        <p:spPr>
          <a:xfrm>
            <a:off x="1332854" y="433953"/>
            <a:ext cx="0" cy="0"/>
          </a:xfrm>
          <a:prstGeom prst="rect">
            <a:avLst/>
          </a:prstGeom>
        </p:spPr>
        <p:txBody>
          <a:bodyPr vert="horz" wrap="none" lIns="91440" tIns="45720" rIns="91440" bIns="45720" rtlCol="0">
            <a:noAutofit/>
          </a:bodyPr>
          <a:lstStyle/>
          <a:p>
            <a:pPr algn="l">
              <a:spcBef>
                <a:spcPts val="600"/>
              </a:spcBef>
            </a:pPr>
            <a:endParaRPr lang="en-GB" sz="1350" dirty="0">
              <a:latin typeface="+mn-lt"/>
            </a:endParaRPr>
          </a:p>
        </p:txBody>
      </p:sp>
      <p:sp>
        <p:nvSpPr>
          <p:cNvPr id="2" name="Title 1">
            <a:extLst>
              <a:ext uri="{FF2B5EF4-FFF2-40B4-BE49-F238E27FC236}">
                <a16:creationId xmlns:a16="http://schemas.microsoft.com/office/drawing/2014/main" id="{7A40F49A-4950-674D-9752-BE2C8C310294}"/>
              </a:ext>
            </a:extLst>
          </p:cNvPr>
          <p:cNvSpPr>
            <a:spLocks noGrp="1"/>
          </p:cNvSpPr>
          <p:nvPr>
            <p:ph type="title" hasCustomPrompt="1"/>
          </p:nvPr>
        </p:nvSpPr>
        <p:spPr>
          <a:xfrm>
            <a:off x="454005" y="4100513"/>
            <a:ext cx="7826395" cy="1455210"/>
          </a:xfrm>
        </p:spPr>
        <p:txBody>
          <a:bodyPr anchor="b">
            <a:noAutofit/>
          </a:bodyPr>
          <a:lstStyle>
            <a:lvl1pPr algn="l">
              <a:defRPr sz="4000" b="1">
                <a:solidFill>
                  <a:schemeClr val="accent3"/>
                </a:solidFill>
              </a:defRPr>
            </a:lvl1pPr>
          </a:lstStyle>
          <a:p>
            <a:r>
              <a:rPr lang="en-GB"/>
              <a:t>Mastertitelformat bearbeiten</a:t>
            </a:r>
            <a:endParaRPr lang="en-GB" dirty="0"/>
          </a:p>
        </p:txBody>
      </p:sp>
      <p:sp>
        <p:nvSpPr>
          <p:cNvPr id="3" name="Text Placeholder 2">
            <a:extLst>
              <a:ext uri="{FF2B5EF4-FFF2-40B4-BE49-F238E27FC236}">
                <a16:creationId xmlns:a16="http://schemas.microsoft.com/office/drawing/2014/main" id="{8CCE6D8F-2E4C-BE4C-B759-2675C40A8EEB}"/>
              </a:ext>
            </a:extLst>
          </p:cNvPr>
          <p:cNvSpPr>
            <a:spLocks noGrp="1"/>
          </p:cNvSpPr>
          <p:nvPr>
            <p:ph type="body" idx="1" hasCustomPrompt="1"/>
          </p:nvPr>
        </p:nvSpPr>
        <p:spPr>
          <a:xfrm>
            <a:off x="454005" y="5555723"/>
            <a:ext cx="7826396" cy="816502"/>
          </a:xfrm>
          <a:prstGeom prst="rect">
            <a:avLst/>
          </a:prstGeom>
        </p:spPr>
        <p:txBody>
          <a:bodyPr>
            <a:noAutofit/>
          </a:bodyPr>
          <a:lstStyle>
            <a:lvl1pPr marL="0" indent="0" algn="l">
              <a:buNone/>
              <a:defRPr sz="20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Edit Master text styles</a:t>
            </a:r>
            <a:endParaRPr lang="en-GB" dirty="0"/>
          </a:p>
        </p:txBody>
      </p:sp>
      <p:pic>
        <p:nvPicPr>
          <p:cNvPr id="9" name="Graphic 8">
            <a:extLst>
              <a:ext uri="{FF2B5EF4-FFF2-40B4-BE49-F238E27FC236}">
                <a16:creationId xmlns:a16="http://schemas.microsoft.com/office/drawing/2014/main" id="{DD881066-44A0-CAF1-4E69-0C0F83E668BC}"/>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623888" y="451204"/>
            <a:ext cx="2743200" cy="396184"/>
          </a:xfrm>
          <a:prstGeom prst="rect">
            <a:avLst/>
          </a:prstGeom>
        </p:spPr>
      </p:pic>
    </p:spTree>
    <p:extLst>
      <p:ext uri="{BB962C8B-B14F-4D97-AF65-F5344CB8AC3E}">
        <p14:creationId xmlns:p14="http://schemas.microsoft.com/office/powerpoint/2010/main" val="385079214"/>
      </p:ext>
    </p:extLst>
  </p:cSld>
  <p:clrMapOvr>
    <a:masterClrMapping/>
  </p:clrMapOvr>
  <p:extLst>
    <p:ext uri="{DCECCB84-F9BA-43D5-87BE-67443E8EF086}">
      <p15:sldGuideLst xmlns:p15="http://schemas.microsoft.com/office/powerpoint/2012/main">
        <p15:guide id="6" orient="horz" pos="349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51085F5-8ACC-D540-D636-B2C168DF6EBC}"/>
              </a:ext>
            </a:extLst>
          </p:cNvPr>
          <p:cNvPicPr>
            <a:picLocks noChangeAspect="1"/>
          </p:cNvPicPr>
          <p:nvPr userDrawn="1"/>
        </p:nvPicPr>
        <p:blipFill>
          <a:blip r:embed="rId3">
            <a:extLst>
              <a:ext uri="{28A0092B-C50C-407E-A947-70E740481C1C}">
                <a14:useLocalDpi xmlns:a14="http://schemas.microsoft.com/office/drawing/2010/main"/>
              </a:ext>
            </a:extLst>
          </a:blip>
          <a:srcRect/>
          <a:stretch>
            <a:fillRect/>
          </a:stretch>
        </p:blipFill>
        <p:spPr>
          <a:xfrm>
            <a:off x="-5005" y="1"/>
            <a:ext cx="12202010" cy="6858000"/>
          </a:xfrm>
          <a:prstGeom prst="rect">
            <a:avLst/>
          </a:prstGeom>
        </p:spPr>
      </p:pic>
      <p:sp>
        <p:nvSpPr>
          <p:cNvPr id="5" name="TextBox 4">
            <a:extLst>
              <a:ext uri="{FF2B5EF4-FFF2-40B4-BE49-F238E27FC236}">
                <a16:creationId xmlns:a16="http://schemas.microsoft.com/office/drawing/2014/main" id="{5105DC6A-1C3E-424C-A6BF-667D70204763}"/>
              </a:ext>
            </a:extLst>
          </p:cNvPr>
          <p:cNvSpPr txBox="1"/>
          <p:nvPr userDrawn="1"/>
        </p:nvSpPr>
        <p:spPr>
          <a:xfrm>
            <a:off x="10662834" y="371959"/>
            <a:ext cx="0" cy="0"/>
          </a:xfrm>
          <a:prstGeom prst="rect">
            <a:avLst/>
          </a:prstGeom>
        </p:spPr>
        <p:txBody>
          <a:bodyPr vert="horz" wrap="none" lIns="91440" tIns="45720" rIns="91440" bIns="45720" rtlCol="0">
            <a:noAutofit/>
          </a:bodyPr>
          <a:lstStyle/>
          <a:p>
            <a:pPr algn="l">
              <a:spcBef>
                <a:spcPts val="600"/>
              </a:spcBef>
            </a:pPr>
            <a:endParaRPr lang="en-GB" sz="1350" dirty="0">
              <a:latin typeface="+mn-lt"/>
            </a:endParaRPr>
          </a:p>
        </p:txBody>
      </p:sp>
      <p:sp>
        <p:nvSpPr>
          <p:cNvPr id="6" name="TextBox 5">
            <a:extLst>
              <a:ext uri="{FF2B5EF4-FFF2-40B4-BE49-F238E27FC236}">
                <a16:creationId xmlns:a16="http://schemas.microsoft.com/office/drawing/2014/main" id="{4934CC05-B1D7-5D4C-8021-4E7A33AB9957}"/>
              </a:ext>
            </a:extLst>
          </p:cNvPr>
          <p:cNvSpPr txBox="1"/>
          <p:nvPr userDrawn="1"/>
        </p:nvSpPr>
        <p:spPr>
          <a:xfrm>
            <a:off x="1332854" y="433953"/>
            <a:ext cx="0" cy="0"/>
          </a:xfrm>
          <a:prstGeom prst="rect">
            <a:avLst/>
          </a:prstGeom>
        </p:spPr>
        <p:txBody>
          <a:bodyPr vert="horz" wrap="none" lIns="91440" tIns="45720" rIns="91440" bIns="45720" rtlCol="0">
            <a:noAutofit/>
          </a:bodyPr>
          <a:lstStyle/>
          <a:p>
            <a:pPr algn="l">
              <a:spcBef>
                <a:spcPts val="600"/>
              </a:spcBef>
            </a:pPr>
            <a:endParaRPr lang="en-GB" sz="1350" dirty="0">
              <a:latin typeface="+mn-lt"/>
            </a:endParaRPr>
          </a:p>
        </p:txBody>
      </p:sp>
      <p:sp>
        <p:nvSpPr>
          <p:cNvPr id="2" name="Title 1">
            <a:extLst>
              <a:ext uri="{FF2B5EF4-FFF2-40B4-BE49-F238E27FC236}">
                <a16:creationId xmlns:a16="http://schemas.microsoft.com/office/drawing/2014/main" id="{7A40F49A-4950-674D-9752-BE2C8C310294}"/>
              </a:ext>
            </a:extLst>
          </p:cNvPr>
          <p:cNvSpPr>
            <a:spLocks noGrp="1"/>
          </p:cNvSpPr>
          <p:nvPr>
            <p:ph type="title" hasCustomPrompt="1"/>
          </p:nvPr>
        </p:nvSpPr>
        <p:spPr>
          <a:xfrm>
            <a:off x="454005" y="4100513"/>
            <a:ext cx="7826395" cy="1455210"/>
          </a:xfrm>
        </p:spPr>
        <p:txBody>
          <a:bodyPr anchor="b">
            <a:noAutofit/>
          </a:bodyPr>
          <a:lstStyle>
            <a:lvl1pPr algn="l">
              <a:defRPr sz="4000" b="1">
                <a:solidFill>
                  <a:schemeClr val="accent3"/>
                </a:solidFill>
              </a:defRPr>
            </a:lvl1pPr>
          </a:lstStyle>
          <a:p>
            <a:r>
              <a:rPr lang="en-GB"/>
              <a:t>Mastertitelformat bearbeiten</a:t>
            </a:r>
            <a:endParaRPr lang="en-GB" dirty="0"/>
          </a:p>
        </p:txBody>
      </p:sp>
      <p:sp>
        <p:nvSpPr>
          <p:cNvPr id="3" name="Text Placeholder 2">
            <a:extLst>
              <a:ext uri="{FF2B5EF4-FFF2-40B4-BE49-F238E27FC236}">
                <a16:creationId xmlns:a16="http://schemas.microsoft.com/office/drawing/2014/main" id="{8CCE6D8F-2E4C-BE4C-B759-2675C40A8EEB}"/>
              </a:ext>
            </a:extLst>
          </p:cNvPr>
          <p:cNvSpPr>
            <a:spLocks noGrp="1"/>
          </p:cNvSpPr>
          <p:nvPr>
            <p:ph type="body" idx="1" hasCustomPrompt="1"/>
          </p:nvPr>
        </p:nvSpPr>
        <p:spPr>
          <a:xfrm>
            <a:off x="454005" y="5555723"/>
            <a:ext cx="7826396" cy="816502"/>
          </a:xfrm>
          <a:prstGeom prst="rect">
            <a:avLst/>
          </a:prstGeom>
        </p:spPr>
        <p:txBody>
          <a:bodyPr>
            <a:noAutofit/>
          </a:bodyPr>
          <a:lstStyle>
            <a:lvl1pPr marL="0" indent="0" algn="l">
              <a:buNone/>
              <a:defRPr sz="20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Edit Master text styles</a:t>
            </a:r>
            <a:endParaRPr lang="en-GB" dirty="0"/>
          </a:p>
        </p:txBody>
      </p:sp>
      <p:pic>
        <p:nvPicPr>
          <p:cNvPr id="9" name="Graphic 8">
            <a:extLst>
              <a:ext uri="{FF2B5EF4-FFF2-40B4-BE49-F238E27FC236}">
                <a16:creationId xmlns:a16="http://schemas.microsoft.com/office/drawing/2014/main" id="{DD881066-44A0-CAF1-4E69-0C0F83E668BC}"/>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623888" y="451204"/>
            <a:ext cx="2743200" cy="396184"/>
          </a:xfrm>
          <a:prstGeom prst="rect">
            <a:avLst/>
          </a:prstGeom>
        </p:spPr>
      </p:pic>
    </p:spTree>
    <p:extLst>
      <p:ext uri="{BB962C8B-B14F-4D97-AF65-F5344CB8AC3E}">
        <p14:creationId xmlns:p14="http://schemas.microsoft.com/office/powerpoint/2010/main" val="671589669"/>
      </p:ext>
    </p:extLst>
  </p:cSld>
  <p:clrMapOvr>
    <a:masterClrMapping/>
  </p:clrMapOvr>
  <p:extLst>
    <p:ext uri="{DCECCB84-F9BA-43D5-87BE-67443E8EF086}">
      <p15:sldGuideLst xmlns:p15="http://schemas.microsoft.com/office/powerpoint/2012/main">
        <p15:guide id="6" orient="horz" pos="349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1_Section Header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raphic 6">
            <a:extLst>
              <a:ext uri="{FF2B5EF4-FFF2-40B4-BE49-F238E27FC236}">
                <a16:creationId xmlns:a16="http://schemas.microsoft.com/office/drawing/2014/main" id="{E9936DEA-F759-15C8-FC35-5BFADA62E308}"/>
              </a:ext>
            </a:extLst>
          </p:cNvPr>
          <p:cNvSpPr/>
          <p:nvPr/>
        </p:nvSpPr>
        <p:spPr>
          <a:xfrm>
            <a:off x="0" y="0"/>
            <a:ext cx="12192000" cy="6858000"/>
          </a:xfrm>
          <a:prstGeom prst="rect">
            <a:avLst/>
          </a:prstGeom>
          <a:solidFill>
            <a:srgbClr val="10384F"/>
          </a:solidFill>
          <a:ln w="6350" cap="flat">
            <a:noFill/>
            <a:prstDash val="solid"/>
            <a:miter/>
          </a:ln>
        </p:spPr>
        <p:txBody>
          <a:bodyPr/>
          <a:lstStyle/>
          <a:p>
            <a:endParaRPr lang="en-GB" dirty="0"/>
          </a:p>
        </p:txBody>
      </p:sp>
      <p:sp>
        <p:nvSpPr>
          <p:cNvPr id="5" name="TextBox 4">
            <a:extLst>
              <a:ext uri="{FF2B5EF4-FFF2-40B4-BE49-F238E27FC236}">
                <a16:creationId xmlns:a16="http://schemas.microsoft.com/office/drawing/2014/main" id="{5105DC6A-1C3E-424C-A6BF-667D70204763}"/>
              </a:ext>
            </a:extLst>
          </p:cNvPr>
          <p:cNvSpPr txBox="1"/>
          <p:nvPr userDrawn="1"/>
        </p:nvSpPr>
        <p:spPr>
          <a:xfrm>
            <a:off x="10662834" y="371959"/>
            <a:ext cx="0" cy="0"/>
          </a:xfrm>
          <a:prstGeom prst="rect">
            <a:avLst/>
          </a:prstGeom>
        </p:spPr>
        <p:txBody>
          <a:bodyPr vert="horz" wrap="none" lIns="91440" tIns="45720" rIns="91440" bIns="45720" rtlCol="0">
            <a:noAutofit/>
          </a:bodyPr>
          <a:lstStyle/>
          <a:p>
            <a:pPr algn="l">
              <a:spcBef>
                <a:spcPts val="600"/>
              </a:spcBef>
            </a:pPr>
            <a:endParaRPr lang="en-GB" sz="1350" dirty="0">
              <a:latin typeface="+mn-lt"/>
            </a:endParaRPr>
          </a:p>
        </p:txBody>
      </p:sp>
      <p:sp>
        <p:nvSpPr>
          <p:cNvPr id="6" name="TextBox 5">
            <a:extLst>
              <a:ext uri="{FF2B5EF4-FFF2-40B4-BE49-F238E27FC236}">
                <a16:creationId xmlns:a16="http://schemas.microsoft.com/office/drawing/2014/main" id="{4934CC05-B1D7-5D4C-8021-4E7A33AB9957}"/>
              </a:ext>
            </a:extLst>
          </p:cNvPr>
          <p:cNvSpPr txBox="1"/>
          <p:nvPr userDrawn="1"/>
        </p:nvSpPr>
        <p:spPr>
          <a:xfrm>
            <a:off x="1332854" y="433953"/>
            <a:ext cx="0" cy="0"/>
          </a:xfrm>
          <a:prstGeom prst="rect">
            <a:avLst/>
          </a:prstGeom>
        </p:spPr>
        <p:txBody>
          <a:bodyPr vert="horz" wrap="none" lIns="91440" tIns="45720" rIns="91440" bIns="45720" rtlCol="0">
            <a:noAutofit/>
          </a:bodyPr>
          <a:lstStyle/>
          <a:p>
            <a:pPr algn="l">
              <a:spcBef>
                <a:spcPts val="600"/>
              </a:spcBef>
            </a:pPr>
            <a:endParaRPr lang="en-GB" sz="1350" dirty="0">
              <a:latin typeface="+mn-lt"/>
            </a:endParaRPr>
          </a:p>
        </p:txBody>
      </p:sp>
      <p:sp>
        <p:nvSpPr>
          <p:cNvPr id="2" name="Title 1">
            <a:extLst>
              <a:ext uri="{FF2B5EF4-FFF2-40B4-BE49-F238E27FC236}">
                <a16:creationId xmlns:a16="http://schemas.microsoft.com/office/drawing/2014/main" id="{7A40F49A-4950-674D-9752-BE2C8C310294}"/>
              </a:ext>
            </a:extLst>
          </p:cNvPr>
          <p:cNvSpPr>
            <a:spLocks noGrp="1"/>
          </p:cNvSpPr>
          <p:nvPr>
            <p:ph type="title" hasCustomPrompt="1"/>
          </p:nvPr>
        </p:nvSpPr>
        <p:spPr>
          <a:xfrm>
            <a:off x="623887" y="2645303"/>
            <a:ext cx="8229600" cy="1455210"/>
          </a:xfrm>
        </p:spPr>
        <p:txBody>
          <a:bodyPr anchor="b">
            <a:noAutofit/>
          </a:bodyPr>
          <a:lstStyle>
            <a:lvl1pPr algn="l">
              <a:defRPr sz="4000" b="1">
                <a:solidFill>
                  <a:schemeClr val="bg1"/>
                </a:solidFill>
              </a:defRPr>
            </a:lvl1pPr>
          </a:lstStyle>
          <a:p>
            <a:r>
              <a:rPr lang="en-GB"/>
              <a:t>Mastertitelformat bearbeiten</a:t>
            </a:r>
            <a:endParaRPr lang="en-GB" dirty="0"/>
          </a:p>
        </p:txBody>
      </p:sp>
      <p:sp>
        <p:nvSpPr>
          <p:cNvPr id="3" name="Text Placeholder 2">
            <a:extLst>
              <a:ext uri="{FF2B5EF4-FFF2-40B4-BE49-F238E27FC236}">
                <a16:creationId xmlns:a16="http://schemas.microsoft.com/office/drawing/2014/main" id="{8CCE6D8F-2E4C-BE4C-B759-2675C40A8EEB}"/>
              </a:ext>
            </a:extLst>
          </p:cNvPr>
          <p:cNvSpPr>
            <a:spLocks noGrp="1"/>
          </p:cNvSpPr>
          <p:nvPr>
            <p:ph type="body" idx="1" hasCustomPrompt="1"/>
          </p:nvPr>
        </p:nvSpPr>
        <p:spPr>
          <a:xfrm>
            <a:off x="623888" y="4100513"/>
            <a:ext cx="8229600" cy="816502"/>
          </a:xfrm>
          <a:prstGeom prst="rect">
            <a:avLst/>
          </a:prstGeom>
        </p:spPr>
        <p:txBody>
          <a:bodyPr>
            <a:noAutofit/>
          </a:bodyPr>
          <a:lstStyle>
            <a:lvl1pPr marL="0" indent="0" algn="l">
              <a:buNone/>
              <a:defRPr sz="20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Edit Master text styles</a:t>
            </a:r>
            <a:endParaRPr lang="en-GB" dirty="0"/>
          </a:p>
        </p:txBody>
      </p:sp>
      <p:pic>
        <p:nvPicPr>
          <p:cNvPr id="12" name="Graphic 11">
            <a:extLst>
              <a:ext uri="{FF2B5EF4-FFF2-40B4-BE49-F238E27FC236}">
                <a16:creationId xmlns:a16="http://schemas.microsoft.com/office/drawing/2014/main" id="{AE363ACB-B993-CE86-F188-70E47958F8E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23888" y="451204"/>
            <a:ext cx="2722481" cy="393192"/>
          </a:xfrm>
          <a:prstGeom prst="rect">
            <a:avLst/>
          </a:prstGeom>
        </p:spPr>
      </p:pic>
    </p:spTree>
    <p:extLst>
      <p:ext uri="{BB962C8B-B14F-4D97-AF65-F5344CB8AC3E}">
        <p14:creationId xmlns:p14="http://schemas.microsoft.com/office/powerpoint/2010/main" val="2537066338"/>
      </p:ext>
    </p:extLst>
  </p:cSld>
  <p:clrMapOvr>
    <a:masterClrMapping/>
  </p:clrMapOvr>
  <p:extLst>
    <p:ext uri="{DCECCB84-F9BA-43D5-87BE-67443E8EF086}">
      <p15:sldGuideLst xmlns:p15="http://schemas.microsoft.com/office/powerpoint/2012/main">
        <p15:guide id="6" orient="horz" pos="349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secHead" preserve="1">
  <p:cSld name="2_Section Header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Graphic 6">
            <a:extLst>
              <a:ext uri="{FF2B5EF4-FFF2-40B4-BE49-F238E27FC236}">
                <a16:creationId xmlns:a16="http://schemas.microsoft.com/office/drawing/2014/main" id="{E3749167-5858-7D2F-86AB-458D474D2813}"/>
              </a:ext>
            </a:extLst>
          </p:cNvPr>
          <p:cNvSpPr/>
          <p:nvPr/>
        </p:nvSpPr>
        <p:spPr>
          <a:xfrm>
            <a:off x="0" y="0"/>
            <a:ext cx="12192000" cy="6858000"/>
          </a:xfrm>
          <a:prstGeom prst="rect">
            <a:avLst/>
          </a:prstGeom>
          <a:gradFill>
            <a:gsLst>
              <a:gs pos="7000">
                <a:srgbClr val="81B32F"/>
              </a:gs>
              <a:gs pos="57000">
                <a:srgbClr val="46693B"/>
              </a:gs>
              <a:gs pos="100000">
                <a:srgbClr val="274629"/>
              </a:gs>
            </a:gsLst>
            <a:lin ang="9015313" scaled="1"/>
          </a:gradFill>
          <a:ln w="6350" cap="flat">
            <a:noFill/>
            <a:prstDash val="solid"/>
            <a:miter/>
          </a:ln>
        </p:spPr>
        <p:txBody>
          <a:bodyPr/>
          <a:lstStyle/>
          <a:p>
            <a:endParaRPr lang="en-GB" dirty="0"/>
          </a:p>
        </p:txBody>
      </p:sp>
      <p:sp>
        <p:nvSpPr>
          <p:cNvPr id="5" name="TextBox 4">
            <a:extLst>
              <a:ext uri="{FF2B5EF4-FFF2-40B4-BE49-F238E27FC236}">
                <a16:creationId xmlns:a16="http://schemas.microsoft.com/office/drawing/2014/main" id="{5105DC6A-1C3E-424C-A6BF-667D70204763}"/>
              </a:ext>
            </a:extLst>
          </p:cNvPr>
          <p:cNvSpPr txBox="1"/>
          <p:nvPr userDrawn="1"/>
        </p:nvSpPr>
        <p:spPr>
          <a:xfrm>
            <a:off x="10662834" y="371959"/>
            <a:ext cx="0" cy="0"/>
          </a:xfrm>
          <a:prstGeom prst="rect">
            <a:avLst/>
          </a:prstGeom>
        </p:spPr>
        <p:txBody>
          <a:bodyPr vert="horz" wrap="none" lIns="91440" tIns="45720" rIns="91440" bIns="45720" rtlCol="0">
            <a:noAutofit/>
          </a:bodyPr>
          <a:lstStyle/>
          <a:p>
            <a:pPr algn="l">
              <a:spcBef>
                <a:spcPts val="600"/>
              </a:spcBef>
            </a:pPr>
            <a:endParaRPr lang="en-GB" sz="1350" dirty="0">
              <a:latin typeface="+mn-lt"/>
            </a:endParaRPr>
          </a:p>
        </p:txBody>
      </p:sp>
      <p:sp>
        <p:nvSpPr>
          <p:cNvPr id="6" name="TextBox 5">
            <a:extLst>
              <a:ext uri="{FF2B5EF4-FFF2-40B4-BE49-F238E27FC236}">
                <a16:creationId xmlns:a16="http://schemas.microsoft.com/office/drawing/2014/main" id="{4934CC05-B1D7-5D4C-8021-4E7A33AB9957}"/>
              </a:ext>
            </a:extLst>
          </p:cNvPr>
          <p:cNvSpPr txBox="1"/>
          <p:nvPr userDrawn="1"/>
        </p:nvSpPr>
        <p:spPr>
          <a:xfrm>
            <a:off x="1332854" y="433953"/>
            <a:ext cx="0" cy="0"/>
          </a:xfrm>
          <a:prstGeom prst="rect">
            <a:avLst/>
          </a:prstGeom>
        </p:spPr>
        <p:txBody>
          <a:bodyPr vert="horz" wrap="none" lIns="91440" tIns="45720" rIns="91440" bIns="45720" rtlCol="0">
            <a:noAutofit/>
          </a:bodyPr>
          <a:lstStyle/>
          <a:p>
            <a:pPr algn="l">
              <a:spcBef>
                <a:spcPts val="600"/>
              </a:spcBef>
            </a:pPr>
            <a:endParaRPr lang="en-GB" sz="1350" dirty="0">
              <a:latin typeface="+mn-lt"/>
            </a:endParaRPr>
          </a:p>
        </p:txBody>
      </p:sp>
      <p:sp>
        <p:nvSpPr>
          <p:cNvPr id="2" name="Title 1">
            <a:extLst>
              <a:ext uri="{FF2B5EF4-FFF2-40B4-BE49-F238E27FC236}">
                <a16:creationId xmlns:a16="http://schemas.microsoft.com/office/drawing/2014/main" id="{7A40F49A-4950-674D-9752-BE2C8C310294}"/>
              </a:ext>
            </a:extLst>
          </p:cNvPr>
          <p:cNvSpPr>
            <a:spLocks noGrp="1"/>
          </p:cNvSpPr>
          <p:nvPr>
            <p:ph type="title" hasCustomPrompt="1"/>
          </p:nvPr>
        </p:nvSpPr>
        <p:spPr>
          <a:xfrm>
            <a:off x="623887" y="2645303"/>
            <a:ext cx="8229600" cy="1455210"/>
          </a:xfrm>
        </p:spPr>
        <p:txBody>
          <a:bodyPr anchor="b">
            <a:noAutofit/>
          </a:bodyPr>
          <a:lstStyle>
            <a:lvl1pPr algn="l">
              <a:defRPr sz="4000" b="1">
                <a:solidFill>
                  <a:schemeClr val="bg1"/>
                </a:solidFill>
              </a:defRPr>
            </a:lvl1pPr>
          </a:lstStyle>
          <a:p>
            <a:r>
              <a:rPr lang="en-GB"/>
              <a:t>Mastertitelformat bearbeiten</a:t>
            </a:r>
            <a:endParaRPr lang="en-GB" dirty="0"/>
          </a:p>
        </p:txBody>
      </p:sp>
      <p:sp>
        <p:nvSpPr>
          <p:cNvPr id="3" name="Text Placeholder 2">
            <a:extLst>
              <a:ext uri="{FF2B5EF4-FFF2-40B4-BE49-F238E27FC236}">
                <a16:creationId xmlns:a16="http://schemas.microsoft.com/office/drawing/2014/main" id="{8CCE6D8F-2E4C-BE4C-B759-2675C40A8EEB}"/>
              </a:ext>
            </a:extLst>
          </p:cNvPr>
          <p:cNvSpPr>
            <a:spLocks noGrp="1"/>
          </p:cNvSpPr>
          <p:nvPr>
            <p:ph type="body" idx="1" hasCustomPrompt="1"/>
          </p:nvPr>
        </p:nvSpPr>
        <p:spPr>
          <a:xfrm>
            <a:off x="623888" y="4100513"/>
            <a:ext cx="8229600" cy="816502"/>
          </a:xfrm>
          <a:prstGeom prst="rect">
            <a:avLst/>
          </a:prstGeom>
        </p:spPr>
        <p:txBody>
          <a:bodyPr>
            <a:noAutofit/>
          </a:bodyPr>
          <a:lstStyle>
            <a:lvl1pPr marL="0" indent="0" algn="l">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Edit Master text styles</a:t>
            </a:r>
            <a:endParaRPr lang="en-GB" dirty="0"/>
          </a:p>
        </p:txBody>
      </p:sp>
      <p:pic>
        <p:nvPicPr>
          <p:cNvPr id="13" name="Graphic 12">
            <a:extLst>
              <a:ext uri="{FF2B5EF4-FFF2-40B4-BE49-F238E27FC236}">
                <a16:creationId xmlns:a16="http://schemas.microsoft.com/office/drawing/2014/main" id="{8568FF2C-8E0C-0533-9613-743A81EC7E8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23888" y="451204"/>
            <a:ext cx="2739822" cy="393192"/>
          </a:xfrm>
          <a:prstGeom prst="rect">
            <a:avLst/>
          </a:prstGeom>
        </p:spPr>
      </p:pic>
    </p:spTree>
    <p:extLst>
      <p:ext uri="{BB962C8B-B14F-4D97-AF65-F5344CB8AC3E}">
        <p14:creationId xmlns:p14="http://schemas.microsoft.com/office/powerpoint/2010/main" val="2339194222"/>
      </p:ext>
    </p:extLst>
  </p:cSld>
  <p:clrMapOvr>
    <a:masterClrMapping/>
  </p:clrMapOvr>
  <p:extLst>
    <p:ext uri="{DCECCB84-F9BA-43D5-87BE-67443E8EF086}">
      <p15:sldGuideLst xmlns:p15="http://schemas.microsoft.com/office/powerpoint/2012/main">
        <p15:guide id="6" orient="horz" pos="349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und Inh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4EE6E1D8-8FFD-8044-93A3-FD09D9B9C22B}"/>
              </a:ext>
            </a:extLst>
          </p:cNvPr>
          <p:cNvSpPr>
            <a:spLocks noGrp="1"/>
          </p:cNvSpPr>
          <p:nvPr>
            <p:ph sz="quarter" idx="16" hasCustomPrompt="1"/>
          </p:nvPr>
        </p:nvSpPr>
        <p:spPr>
          <a:xfrm>
            <a:off x="622799" y="1414800"/>
            <a:ext cx="10908000" cy="4536000"/>
          </a:xfrm>
        </p:spPr>
        <p:txBody>
          <a:bodyPr lIns="90000"/>
          <a:lstStyle>
            <a:lvl1pPr>
              <a:spcBef>
                <a:spcPts val="1200"/>
              </a:spcBef>
              <a:buClr>
                <a:schemeClr val="bg2"/>
              </a:buClr>
              <a:defRPr>
                <a:solidFill>
                  <a:schemeClr val="accent3"/>
                </a:solidFill>
              </a:defRPr>
            </a:lvl1pPr>
            <a:lvl2pPr>
              <a:buClr>
                <a:schemeClr val="bg2"/>
              </a:buClr>
              <a:defRPr>
                <a:solidFill>
                  <a:schemeClr val="accent3"/>
                </a:solidFill>
              </a:defRPr>
            </a:lvl2pPr>
            <a:lvl3pPr>
              <a:buClr>
                <a:schemeClr val="bg2"/>
              </a:buClr>
              <a:defRPr>
                <a:solidFill>
                  <a:schemeClr val="accent3"/>
                </a:solidFill>
              </a:defRPr>
            </a:lvl3pPr>
            <a:lvl4pPr>
              <a:buClr>
                <a:schemeClr val="bg2"/>
              </a:buClr>
              <a:defRPr>
                <a:solidFill>
                  <a:schemeClr val="accent3"/>
                </a:solidFill>
              </a:defRPr>
            </a:lvl4pPr>
            <a:lvl5pPr>
              <a:buClr>
                <a:schemeClr val="bg2"/>
              </a:buClr>
              <a:defRPr>
                <a:solidFill>
                  <a:schemeClr val="accent3"/>
                </a:solidFill>
              </a:defRPr>
            </a:lvl5pPr>
          </a:lstStyle>
          <a:p>
            <a:pPr lvl="0"/>
            <a:r>
              <a:rPr lang="en-GB"/>
              <a:t>Mastertextformat bearbeiten</a:t>
            </a:r>
          </a:p>
          <a:p>
            <a:pPr lvl="1"/>
            <a:r>
              <a:rPr lang="en-GB"/>
              <a:t>Zweite Ebene</a:t>
            </a:r>
          </a:p>
          <a:p>
            <a:pPr lvl="2"/>
            <a:r>
              <a:rPr lang="en-GB"/>
              <a:t>Dritte Ebene</a:t>
            </a:r>
          </a:p>
          <a:p>
            <a:pPr lvl="3"/>
            <a:r>
              <a:rPr lang="en-GB"/>
              <a:t>Vierte Ebene</a:t>
            </a:r>
          </a:p>
          <a:p>
            <a:pPr lvl="4"/>
            <a:r>
              <a:rPr lang="en-GB"/>
              <a:t>Fünfte Ebene</a:t>
            </a:r>
            <a:endParaRPr lang="en-GB" dirty="0"/>
          </a:p>
        </p:txBody>
      </p:sp>
      <p:sp>
        <p:nvSpPr>
          <p:cNvPr id="2" name="Slide Number Placeholder 1">
            <a:extLst>
              <a:ext uri="{FF2B5EF4-FFF2-40B4-BE49-F238E27FC236}">
                <a16:creationId xmlns:a16="http://schemas.microsoft.com/office/drawing/2014/main" id="{465AB122-4A5A-AA42-819D-C121999C31E9}"/>
              </a:ext>
            </a:extLst>
          </p:cNvPr>
          <p:cNvSpPr>
            <a:spLocks noGrp="1"/>
          </p:cNvSpPr>
          <p:nvPr>
            <p:ph type="sldNum" sz="quarter" idx="17"/>
          </p:nvPr>
        </p:nvSpPr>
        <p:spPr/>
        <p:txBody>
          <a:bodyPr/>
          <a:lstStyle/>
          <a:p>
            <a:fld id="{7AF8E309-D608-654D-B811-6A2C46C88181}" type="slidenum">
              <a:rPr lang="en-GB" smtClean="0"/>
              <a:pPr/>
              <a:t>‹#›</a:t>
            </a:fld>
            <a:endParaRPr lang="en-GB" dirty="0"/>
          </a:p>
        </p:txBody>
      </p:sp>
      <p:sp>
        <p:nvSpPr>
          <p:cNvPr id="8" name="Title 7">
            <a:extLst>
              <a:ext uri="{FF2B5EF4-FFF2-40B4-BE49-F238E27FC236}">
                <a16:creationId xmlns:a16="http://schemas.microsoft.com/office/drawing/2014/main" id="{A1E9F8FD-2E33-4941-BC64-2AA567E9859E}"/>
              </a:ext>
            </a:extLst>
          </p:cNvPr>
          <p:cNvSpPr>
            <a:spLocks noGrp="1"/>
          </p:cNvSpPr>
          <p:nvPr>
            <p:ph type="title" hasCustomPrompt="1"/>
          </p:nvPr>
        </p:nvSpPr>
        <p:spPr/>
        <p:txBody>
          <a:bodyPr/>
          <a:lstStyle/>
          <a:p>
            <a:r>
              <a:rPr lang="en-GB"/>
              <a:t>Mastertitelformat bearbeiten</a:t>
            </a:r>
            <a:endParaRPr lang="en-GB" dirty="0"/>
          </a:p>
        </p:txBody>
      </p:sp>
      <p:sp>
        <p:nvSpPr>
          <p:cNvPr id="9" name="Footer Placeholder 8">
            <a:extLst>
              <a:ext uri="{FF2B5EF4-FFF2-40B4-BE49-F238E27FC236}">
                <a16:creationId xmlns:a16="http://schemas.microsoft.com/office/drawing/2014/main" id="{E12FDC9B-A46B-4743-9491-FB050D3F629F}"/>
              </a:ext>
            </a:extLst>
          </p:cNvPr>
          <p:cNvSpPr>
            <a:spLocks noGrp="1"/>
          </p:cNvSpPr>
          <p:nvPr>
            <p:ph type="ftr" sz="quarter" idx="18"/>
          </p:nvPr>
        </p:nvSpPr>
        <p:spPr/>
        <p:txBody>
          <a:bodyPr/>
          <a:lstStyle/>
          <a:p>
            <a:endParaRPr lang="en-GB" dirty="0"/>
          </a:p>
        </p:txBody>
      </p:sp>
      <p:pic>
        <p:nvPicPr>
          <p:cNvPr id="4" name="Graphic 3">
            <a:extLst>
              <a:ext uri="{FF2B5EF4-FFF2-40B4-BE49-F238E27FC236}">
                <a16:creationId xmlns:a16="http://schemas.microsoft.com/office/drawing/2014/main" id="{9CB8DAA1-5910-C576-90BF-8688EE922C5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117637" y="280272"/>
            <a:ext cx="1828800" cy="264123"/>
          </a:xfrm>
          <a:prstGeom prst="rect">
            <a:avLst/>
          </a:prstGeom>
        </p:spPr>
      </p:pic>
    </p:spTree>
    <p:extLst>
      <p:ext uri="{BB962C8B-B14F-4D97-AF65-F5344CB8AC3E}">
        <p14:creationId xmlns:p14="http://schemas.microsoft.com/office/powerpoint/2010/main" val="2269900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ubhead and Content">
    <p:spTree>
      <p:nvGrpSpPr>
        <p:cNvPr id="1" name=""/>
        <p:cNvGrpSpPr/>
        <p:nvPr/>
      </p:nvGrpSpPr>
      <p:grpSpPr>
        <a:xfrm>
          <a:off x="0" y="0"/>
          <a:ext cx="0" cy="0"/>
          <a:chOff x="0" y="0"/>
          <a:chExt cx="0" cy="0"/>
        </a:xfrm>
      </p:grpSpPr>
      <p:sp>
        <p:nvSpPr>
          <p:cNvPr id="11" name="Text Placeholder 8">
            <a:extLst>
              <a:ext uri="{FF2B5EF4-FFF2-40B4-BE49-F238E27FC236}">
                <a16:creationId xmlns:a16="http://schemas.microsoft.com/office/drawing/2014/main" id="{774EAA05-443F-42B3-AFFA-02448A7C3A87}"/>
              </a:ext>
            </a:extLst>
          </p:cNvPr>
          <p:cNvSpPr>
            <a:spLocks noGrp="1"/>
          </p:cNvSpPr>
          <p:nvPr>
            <p:ph type="body" sz="quarter" idx="13" hasCustomPrompt="1"/>
          </p:nvPr>
        </p:nvSpPr>
        <p:spPr>
          <a:xfrm>
            <a:off x="622800" y="1412874"/>
            <a:ext cx="10908000" cy="468313"/>
          </a:xfrm>
          <a:prstGeom prst="rect">
            <a:avLst/>
          </a:prstGeom>
        </p:spPr>
        <p:txBody>
          <a:bodyPr anchor="t">
            <a:noAutofit/>
          </a:bodyPr>
          <a:lstStyle>
            <a:lvl1pPr marL="0" indent="0">
              <a:lnSpc>
                <a:spcPct val="90000"/>
              </a:lnSpc>
              <a:spcBef>
                <a:spcPts val="0"/>
              </a:spcBef>
              <a:buNone/>
              <a:defRPr sz="2000" b="1">
                <a:solidFill>
                  <a:schemeClr val="bg2"/>
                </a:solidFill>
              </a:defRPr>
            </a:lvl1pPr>
          </a:lstStyle>
          <a:p>
            <a:pPr lvl="0"/>
            <a:r>
              <a:rPr lang="en-GB"/>
              <a:t>Subhead Edit Master text styles</a:t>
            </a:r>
            <a:endParaRPr lang="en-GB" dirty="0"/>
          </a:p>
        </p:txBody>
      </p:sp>
      <p:sp>
        <p:nvSpPr>
          <p:cNvPr id="7" name="Content Placeholder 6">
            <a:extLst>
              <a:ext uri="{FF2B5EF4-FFF2-40B4-BE49-F238E27FC236}">
                <a16:creationId xmlns:a16="http://schemas.microsoft.com/office/drawing/2014/main" id="{D401E156-3E7F-2047-94FE-2E86D5D9BFB9}"/>
              </a:ext>
            </a:extLst>
          </p:cNvPr>
          <p:cNvSpPr>
            <a:spLocks noGrp="1"/>
          </p:cNvSpPr>
          <p:nvPr>
            <p:ph sz="quarter" idx="14" hasCustomPrompt="1"/>
          </p:nvPr>
        </p:nvSpPr>
        <p:spPr>
          <a:xfrm>
            <a:off x="622588" y="1998000"/>
            <a:ext cx="10908212" cy="3952800"/>
          </a:xfrm>
        </p:spPr>
        <p:txBody>
          <a:bodyPr/>
          <a:lstStyle>
            <a:lvl1pPr marL="266700" indent="-266700">
              <a:buClr>
                <a:schemeClr val="bg2"/>
              </a:buClr>
              <a:tabLst>
                <a:tab pos="1828800" algn="l"/>
              </a:tabLst>
              <a:defRPr>
                <a:solidFill>
                  <a:schemeClr val="accent3"/>
                </a:solidFill>
              </a:defRPr>
            </a:lvl1pPr>
            <a:lvl2pPr>
              <a:buClr>
                <a:schemeClr val="bg2"/>
              </a:buClr>
              <a:defRPr>
                <a:solidFill>
                  <a:schemeClr val="accent3"/>
                </a:solidFill>
              </a:defRPr>
            </a:lvl2pPr>
            <a:lvl3pPr>
              <a:buClr>
                <a:schemeClr val="bg2"/>
              </a:buClr>
              <a:defRPr>
                <a:solidFill>
                  <a:schemeClr val="accent3"/>
                </a:solidFill>
              </a:defRPr>
            </a:lvl3pPr>
            <a:lvl4pPr>
              <a:buClr>
                <a:schemeClr val="bg2"/>
              </a:buClr>
              <a:defRPr>
                <a:solidFill>
                  <a:schemeClr val="accent3"/>
                </a:solidFill>
              </a:defRPr>
            </a:lvl4pPr>
            <a:lvl5pPr>
              <a:buClr>
                <a:schemeClr val="bg2"/>
              </a:buClr>
              <a:defRPr>
                <a:solidFill>
                  <a:schemeClr val="accent3"/>
                </a:solidFill>
              </a:defRPr>
            </a:lvl5pPr>
          </a:lstStyle>
          <a:p>
            <a:pPr lvl="0"/>
            <a:r>
              <a:rPr lang="en-GB"/>
              <a:t>Mastertextformat bearbeiten</a:t>
            </a:r>
          </a:p>
          <a:p>
            <a:pPr lvl="1"/>
            <a:r>
              <a:rPr lang="en-GB"/>
              <a:t>Zweite Ebene</a:t>
            </a:r>
          </a:p>
          <a:p>
            <a:pPr lvl="2"/>
            <a:r>
              <a:rPr lang="en-GB"/>
              <a:t>Dritte Ebene</a:t>
            </a:r>
          </a:p>
          <a:p>
            <a:pPr lvl="3"/>
            <a:r>
              <a:rPr lang="en-GB"/>
              <a:t>Vierte Ebene</a:t>
            </a:r>
          </a:p>
          <a:p>
            <a:pPr lvl="4"/>
            <a:r>
              <a:rPr lang="en-GB"/>
              <a:t>Fünfte Ebene</a:t>
            </a:r>
            <a:endParaRPr lang="en-GB" dirty="0"/>
          </a:p>
        </p:txBody>
      </p:sp>
      <p:sp>
        <p:nvSpPr>
          <p:cNvPr id="3" name="Footer Placeholder 2">
            <a:extLst>
              <a:ext uri="{FF2B5EF4-FFF2-40B4-BE49-F238E27FC236}">
                <a16:creationId xmlns:a16="http://schemas.microsoft.com/office/drawing/2014/main" id="{A6CE0339-544D-7940-8D3A-0096C02AFAA0}"/>
              </a:ext>
            </a:extLst>
          </p:cNvPr>
          <p:cNvSpPr>
            <a:spLocks noGrp="1"/>
          </p:cNvSpPr>
          <p:nvPr>
            <p:ph type="ftr" sz="quarter" idx="16"/>
          </p:nvPr>
        </p:nvSpPr>
        <p:spPr/>
        <p:txBody>
          <a:bodyPr/>
          <a:lstStyle/>
          <a:p>
            <a:endParaRPr lang="en-GB" dirty="0"/>
          </a:p>
        </p:txBody>
      </p:sp>
      <p:sp>
        <p:nvSpPr>
          <p:cNvPr id="14" name="TextBox 13">
            <a:extLst>
              <a:ext uri="{FF2B5EF4-FFF2-40B4-BE49-F238E27FC236}">
                <a16:creationId xmlns:a16="http://schemas.microsoft.com/office/drawing/2014/main" id="{270803F0-0B7E-E145-829A-A9ABCDD3B95A}"/>
              </a:ext>
            </a:extLst>
          </p:cNvPr>
          <p:cNvSpPr txBox="1"/>
          <p:nvPr userDrawn="1"/>
        </p:nvSpPr>
        <p:spPr>
          <a:xfrm>
            <a:off x="-308113" y="6341165"/>
            <a:ext cx="0" cy="0"/>
          </a:xfrm>
          <a:prstGeom prst="rect">
            <a:avLst/>
          </a:prstGeom>
        </p:spPr>
        <p:txBody>
          <a:bodyPr vert="horz" wrap="none" lIns="91440" tIns="45720" rIns="91440" bIns="45720" rtlCol="0">
            <a:noAutofit/>
          </a:bodyPr>
          <a:lstStyle/>
          <a:p>
            <a:pPr algn="l">
              <a:spcBef>
                <a:spcPts val="600"/>
              </a:spcBef>
            </a:pPr>
            <a:endParaRPr lang="en-GB" sz="1350" dirty="0">
              <a:latin typeface="+mn-lt"/>
            </a:endParaRPr>
          </a:p>
        </p:txBody>
      </p:sp>
      <p:sp>
        <p:nvSpPr>
          <p:cNvPr id="2" name="Slide Number Placeholder 1">
            <a:extLst>
              <a:ext uri="{FF2B5EF4-FFF2-40B4-BE49-F238E27FC236}">
                <a16:creationId xmlns:a16="http://schemas.microsoft.com/office/drawing/2014/main" id="{22DC97EA-C45C-DE4F-9713-7E328A598308}"/>
              </a:ext>
            </a:extLst>
          </p:cNvPr>
          <p:cNvSpPr>
            <a:spLocks noGrp="1"/>
          </p:cNvSpPr>
          <p:nvPr>
            <p:ph type="sldNum" sz="quarter" idx="15"/>
          </p:nvPr>
        </p:nvSpPr>
        <p:spPr/>
        <p:txBody>
          <a:bodyPr/>
          <a:lstStyle/>
          <a:p>
            <a:fld id="{7AF8E309-D608-654D-B811-6A2C46C88181}" type="slidenum">
              <a:rPr lang="en-GB" smtClean="0"/>
              <a:pPr/>
              <a:t>‹#›</a:t>
            </a:fld>
            <a:endParaRPr lang="en-GB" dirty="0"/>
          </a:p>
        </p:txBody>
      </p:sp>
      <p:sp>
        <p:nvSpPr>
          <p:cNvPr id="4" name="Title 3">
            <a:extLst>
              <a:ext uri="{FF2B5EF4-FFF2-40B4-BE49-F238E27FC236}">
                <a16:creationId xmlns:a16="http://schemas.microsoft.com/office/drawing/2014/main" id="{B2AF76F7-9E2A-4B67-8EB1-F75F9B3D8A75}"/>
              </a:ext>
            </a:extLst>
          </p:cNvPr>
          <p:cNvSpPr>
            <a:spLocks noGrp="1"/>
          </p:cNvSpPr>
          <p:nvPr>
            <p:ph type="title" hasCustomPrompt="1"/>
          </p:nvPr>
        </p:nvSpPr>
        <p:spPr/>
        <p:txBody>
          <a:bodyPr/>
          <a:lstStyle/>
          <a:p>
            <a:r>
              <a:rPr lang="en-GB"/>
              <a:t>Mastertitelformat bearbeiten</a:t>
            </a:r>
            <a:endParaRPr lang="en-GB" dirty="0"/>
          </a:p>
        </p:txBody>
      </p:sp>
      <p:pic>
        <p:nvPicPr>
          <p:cNvPr id="5" name="Graphic 4">
            <a:extLst>
              <a:ext uri="{FF2B5EF4-FFF2-40B4-BE49-F238E27FC236}">
                <a16:creationId xmlns:a16="http://schemas.microsoft.com/office/drawing/2014/main" id="{A6F4ECE1-7E91-97C4-DAA7-29843D13AE5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117637" y="280272"/>
            <a:ext cx="1828800" cy="264123"/>
          </a:xfrm>
          <a:prstGeom prst="rect">
            <a:avLst/>
          </a:prstGeom>
        </p:spPr>
      </p:pic>
    </p:spTree>
    <p:extLst>
      <p:ext uri="{BB962C8B-B14F-4D97-AF65-F5344CB8AC3E}">
        <p14:creationId xmlns:p14="http://schemas.microsoft.com/office/powerpoint/2010/main" val="37118231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 und Tabel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53B5D-C37B-4B43-AD4C-8171B615E2F9}"/>
              </a:ext>
            </a:extLst>
          </p:cNvPr>
          <p:cNvSpPr>
            <a:spLocks noGrp="1"/>
          </p:cNvSpPr>
          <p:nvPr>
            <p:ph type="title" hasCustomPrompt="1"/>
          </p:nvPr>
        </p:nvSpPr>
        <p:spPr/>
        <p:txBody>
          <a:bodyPr/>
          <a:lstStyle/>
          <a:p>
            <a:r>
              <a:rPr lang="en-GB"/>
              <a:t>Mastertitelformat bearbeiten</a:t>
            </a:r>
            <a:endParaRPr lang="en-GB" dirty="0"/>
          </a:p>
        </p:txBody>
      </p:sp>
      <p:sp>
        <p:nvSpPr>
          <p:cNvPr id="3" name="Footer Placeholder 2">
            <a:extLst>
              <a:ext uri="{FF2B5EF4-FFF2-40B4-BE49-F238E27FC236}">
                <a16:creationId xmlns:a16="http://schemas.microsoft.com/office/drawing/2014/main" id="{8E394C53-1F4E-4EBE-A4A6-7936B7EBE058}"/>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FFCDB260-CD78-4B6A-927C-A6D1E0D06A8E}"/>
              </a:ext>
            </a:extLst>
          </p:cNvPr>
          <p:cNvSpPr>
            <a:spLocks noGrp="1"/>
          </p:cNvSpPr>
          <p:nvPr>
            <p:ph type="sldNum" sz="quarter" idx="11"/>
          </p:nvPr>
        </p:nvSpPr>
        <p:spPr/>
        <p:txBody>
          <a:bodyPr/>
          <a:lstStyle/>
          <a:p>
            <a:fld id="{7AF8E309-D608-654D-B811-6A2C46C88181}" type="slidenum">
              <a:rPr lang="en-GB" smtClean="0"/>
              <a:pPr/>
              <a:t>‹#›</a:t>
            </a:fld>
            <a:endParaRPr lang="en-GB" dirty="0"/>
          </a:p>
        </p:txBody>
      </p:sp>
      <p:sp>
        <p:nvSpPr>
          <p:cNvPr id="7" name="Table Placeholder 6">
            <a:extLst>
              <a:ext uri="{FF2B5EF4-FFF2-40B4-BE49-F238E27FC236}">
                <a16:creationId xmlns:a16="http://schemas.microsoft.com/office/drawing/2014/main" id="{67B56E8F-5158-4F26-96A9-72F111EEC76E}"/>
              </a:ext>
            </a:extLst>
          </p:cNvPr>
          <p:cNvSpPr>
            <a:spLocks noGrp="1"/>
          </p:cNvSpPr>
          <p:nvPr>
            <p:ph type="tbl" sz="quarter" idx="12" hasCustomPrompt="1"/>
          </p:nvPr>
        </p:nvSpPr>
        <p:spPr>
          <a:xfrm>
            <a:off x="623888" y="1412875"/>
            <a:ext cx="10909300" cy="4536000"/>
          </a:xfrm>
        </p:spPr>
        <p:txBody>
          <a:bodyPr/>
          <a:lstStyle>
            <a:lvl1pPr>
              <a:buClr>
                <a:schemeClr val="bg2"/>
              </a:buClr>
              <a:defRPr>
                <a:solidFill>
                  <a:schemeClr val="accent3"/>
                </a:solidFill>
              </a:defRPr>
            </a:lvl1pPr>
          </a:lstStyle>
          <a:p>
            <a:r>
              <a:rPr lang="en-GB" dirty="0"/>
              <a:t>Tabelle durch Klicken auf Symbol hinzufügen</a:t>
            </a:r>
          </a:p>
        </p:txBody>
      </p:sp>
      <p:pic>
        <p:nvPicPr>
          <p:cNvPr id="5" name="Graphic 4">
            <a:extLst>
              <a:ext uri="{FF2B5EF4-FFF2-40B4-BE49-F238E27FC236}">
                <a16:creationId xmlns:a16="http://schemas.microsoft.com/office/drawing/2014/main" id="{6A8BCE57-CDB7-A852-B465-F07ADA4B9F1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117637" y="280272"/>
            <a:ext cx="1828800" cy="264123"/>
          </a:xfrm>
          <a:prstGeom prst="rect">
            <a:avLst/>
          </a:prstGeom>
        </p:spPr>
      </p:pic>
    </p:spTree>
    <p:extLst>
      <p:ext uri="{BB962C8B-B14F-4D97-AF65-F5344CB8AC3E}">
        <p14:creationId xmlns:p14="http://schemas.microsoft.com/office/powerpoint/2010/main" val="3386188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ubhead and Table">
    <p:spTree>
      <p:nvGrpSpPr>
        <p:cNvPr id="1" name=""/>
        <p:cNvGrpSpPr/>
        <p:nvPr/>
      </p:nvGrpSpPr>
      <p:grpSpPr>
        <a:xfrm>
          <a:off x="0" y="0"/>
          <a:ext cx="0" cy="0"/>
          <a:chOff x="0" y="0"/>
          <a:chExt cx="0" cy="0"/>
        </a:xfrm>
      </p:grpSpPr>
      <p:sp>
        <p:nvSpPr>
          <p:cNvPr id="11" name="Text Placeholder 8">
            <a:extLst>
              <a:ext uri="{FF2B5EF4-FFF2-40B4-BE49-F238E27FC236}">
                <a16:creationId xmlns:a16="http://schemas.microsoft.com/office/drawing/2014/main" id="{774EAA05-443F-42B3-AFFA-02448A7C3A87}"/>
              </a:ext>
            </a:extLst>
          </p:cNvPr>
          <p:cNvSpPr>
            <a:spLocks noGrp="1"/>
          </p:cNvSpPr>
          <p:nvPr>
            <p:ph type="body" sz="quarter" idx="13" hasCustomPrompt="1"/>
          </p:nvPr>
        </p:nvSpPr>
        <p:spPr>
          <a:xfrm>
            <a:off x="622800" y="1412874"/>
            <a:ext cx="10908000" cy="468313"/>
          </a:xfrm>
          <a:prstGeom prst="rect">
            <a:avLst/>
          </a:prstGeom>
        </p:spPr>
        <p:txBody>
          <a:bodyPr anchor="t">
            <a:noAutofit/>
          </a:bodyPr>
          <a:lstStyle>
            <a:lvl1pPr marL="0" indent="0">
              <a:lnSpc>
                <a:spcPct val="90000"/>
              </a:lnSpc>
              <a:spcBef>
                <a:spcPts val="0"/>
              </a:spcBef>
              <a:buNone/>
              <a:defRPr sz="2000" b="1">
                <a:solidFill>
                  <a:schemeClr val="bg2"/>
                </a:solidFill>
              </a:defRPr>
            </a:lvl1pPr>
          </a:lstStyle>
          <a:p>
            <a:pPr lvl="0"/>
            <a:r>
              <a:rPr lang="en-GB"/>
              <a:t>Subhead Edit Master text styles</a:t>
            </a:r>
            <a:endParaRPr lang="en-GB" dirty="0"/>
          </a:p>
        </p:txBody>
      </p:sp>
      <p:sp>
        <p:nvSpPr>
          <p:cNvPr id="8" name="Title 7">
            <a:extLst>
              <a:ext uri="{FF2B5EF4-FFF2-40B4-BE49-F238E27FC236}">
                <a16:creationId xmlns:a16="http://schemas.microsoft.com/office/drawing/2014/main" id="{0F149D46-0D0C-3C46-AE34-97763977AB32}"/>
              </a:ext>
            </a:extLst>
          </p:cNvPr>
          <p:cNvSpPr>
            <a:spLocks noGrp="1"/>
          </p:cNvSpPr>
          <p:nvPr>
            <p:ph type="title" hasCustomPrompt="1"/>
          </p:nvPr>
        </p:nvSpPr>
        <p:spPr/>
        <p:txBody>
          <a:bodyPr/>
          <a:lstStyle/>
          <a:p>
            <a:r>
              <a:rPr lang="en-GB"/>
              <a:t>Mastertitelformat bearbeiten</a:t>
            </a:r>
            <a:endParaRPr lang="en-GB" dirty="0"/>
          </a:p>
        </p:txBody>
      </p:sp>
      <p:sp>
        <p:nvSpPr>
          <p:cNvPr id="2" name="Slide Number Placeholder 1">
            <a:extLst>
              <a:ext uri="{FF2B5EF4-FFF2-40B4-BE49-F238E27FC236}">
                <a16:creationId xmlns:a16="http://schemas.microsoft.com/office/drawing/2014/main" id="{22DC97EA-C45C-DE4F-9713-7E328A598308}"/>
              </a:ext>
            </a:extLst>
          </p:cNvPr>
          <p:cNvSpPr>
            <a:spLocks noGrp="1"/>
          </p:cNvSpPr>
          <p:nvPr>
            <p:ph type="sldNum" sz="quarter" idx="15"/>
          </p:nvPr>
        </p:nvSpPr>
        <p:spPr/>
        <p:txBody>
          <a:bodyPr/>
          <a:lstStyle/>
          <a:p>
            <a:fld id="{7AF8E309-D608-654D-B811-6A2C46C88181}" type="slidenum">
              <a:rPr lang="en-GB" smtClean="0"/>
              <a:pPr/>
              <a:t>‹#›</a:t>
            </a:fld>
            <a:endParaRPr lang="en-GB" dirty="0"/>
          </a:p>
        </p:txBody>
      </p:sp>
      <p:sp>
        <p:nvSpPr>
          <p:cNvPr id="3" name="Footer Placeholder 2">
            <a:extLst>
              <a:ext uri="{FF2B5EF4-FFF2-40B4-BE49-F238E27FC236}">
                <a16:creationId xmlns:a16="http://schemas.microsoft.com/office/drawing/2014/main" id="{A6CE0339-544D-7940-8D3A-0096C02AFAA0}"/>
              </a:ext>
            </a:extLst>
          </p:cNvPr>
          <p:cNvSpPr>
            <a:spLocks noGrp="1"/>
          </p:cNvSpPr>
          <p:nvPr>
            <p:ph type="ftr" sz="quarter" idx="16"/>
          </p:nvPr>
        </p:nvSpPr>
        <p:spPr>
          <a:xfrm>
            <a:off x="623887" y="6013459"/>
            <a:ext cx="10909300" cy="506124"/>
          </a:xfrm>
        </p:spPr>
        <p:txBody>
          <a:bodyPr/>
          <a:lstStyle/>
          <a:p>
            <a:endParaRPr lang="en-GB" dirty="0"/>
          </a:p>
        </p:txBody>
      </p:sp>
      <p:sp>
        <p:nvSpPr>
          <p:cNvPr id="6" name="Table Placeholder 5">
            <a:extLst>
              <a:ext uri="{FF2B5EF4-FFF2-40B4-BE49-F238E27FC236}">
                <a16:creationId xmlns:a16="http://schemas.microsoft.com/office/drawing/2014/main" id="{9314F65C-8BDA-4847-81CF-6335B12655C5}"/>
              </a:ext>
            </a:extLst>
          </p:cNvPr>
          <p:cNvSpPr>
            <a:spLocks noGrp="1"/>
          </p:cNvSpPr>
          <p:nvPr>
            <p:ph type="tbl" sz="quarter" idx="17" hasCustomPrompt="1"/>
          </p:nvPr>
        </p:nvSpPr>
        <p:spPr>
          <a:xfrm>
            <a:off x="623888" y="1998000"/>
            <a:ext cx="10909300" cy="3952800"/>
          </a:xfrm>
        </p:spPr>
        <p:txBody>
          <a:bodyPr/>
          <a:lstStyle>
            <a:lvl1pPr>
              <a:buClr>
                <a:schemeClr val="bg2"/>
              </a:buClr>
              <a:defRPr>
                <a:solidFill>
                  <a:schemeClr val="accent3"/>
                </a:solidFill>
              </a:defRPr>
            </a:lvl1pPr>
          </a:lstStyle>
          <a:p>
            <a:r>
              <a:rPr lang="en-GB" dirty="0"/>
              <a:t>Tabelle durch Klicken auf Symbol hinzufügen</a:t>
            </a:r>
          </a:p>
        </p:txBody>
      </p:sp>
      <p:pic>
        <p:nvPicPr>
          <p:cNvPr id="4" name="Graphic 3">
            <a:extLst>
              <a:ext uri="{FF2B5EF4-FFF2-40B4-BE49-F238E27FC236}">
                <a16:creationId xmlns:a16="http://schemas.microsoft.com/office/drawing/2014/main" id="{37509078-47FB-E28B-2EB8-1BE4B9001C2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117637" y="280272"/>
            <a:ext cx="1828800" cy="264123"/>
          </a:xfrm>
          <a:prstGeom prst="rect">
            <a:avLst/>
          </a:prstGeom>
        </p:spPr>
      </p:pic>
    </p:spTree>
    <p:extLst>
      <p:ext uri="{BB962C8B-B14F-4D97-AF65-F5344CB8AC3E}">
        <p14:creationId xmlns:p14="http://schemas.microsoft.com/office/powerpoint/2010/main" val="2904630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3" name="Text Placeholder 8">
            <a:extLst>
              <a:ext uri="{FF2B5EF4-FFF2-40B4-BE49-F238E27FC236}">
                <a16:creationId xmlns:a16="http://schemas.microsoft.com/office/drawing/2014/main" id="{ED14D5AF-917D-4505-BC6B-D42C522A4106}"/>
              </a:ext>
            </a:extLst>
          </p:cNvPr>
          <p:cNvSpPr>
            <a:spLocks noGrp="1"/>
          </p:cNvSpPr>
          <p:nvPr>
            <p:ph type="body" sz="quarter" idx="13" hasCustomPrompt="1"/>
          </p:nvPr>
        </p:nvSpPr>
        <p:spPr>
          <a:xfrm>
            <a:off x="622800" y="1412874"/>
            <a:ext cx="5328000" cy="468313"/>
          </a:xfrm>
          <a:prstGeom prst="rect">
            <a:avLst/>
          </a:prstGeom>
        </p:spPr>
        <p:txBody>
          <a:bodyPr anchor="t">
            <a:noAutofit/>
          </a:bodyPr>
          <a:lstStyle>
            <a:lvl1pPr marL="0" indent="0">
              <a:lnSpc>
                <a:spcPct val="90000"/>
              </a:lnSpc>
              <a:spcBef>
                <a:spcPts val="0"/>
              </a:spcBef>
              <a:buNone/>
              <a:defRPr sz="2000" b="1">
                <a:solidFill>
                  <a:schemeClr val="bg2"/>
                </a:solidFill>
              </a:defRPr>
            </a:lvl1pPr>
          </a:lstStyle>
          <a:p>
            <a:pPr lvl="0"/>
            <a:r>
              <a:rPr lang="en-GB"/>
              <a:t>Subhead Edit Master text styles</a:t>
            </a:r>
            <a:endParaRPr lang="en-GB" dirty="0"/>
          </a:p>
        </p:txBody>
      </p:sp>
      <p:sp>
        <p:nvSpPr>
          <p:cNvPr id="24" name="Text Placeholder 8">
            <a:extLst>
              <a:ext uri="{FF2B5EF4-FFF2-40B4-BE49-F238E27FC236}">
                <a16:creationId xmlns:a16="http://schemas.microsoft.com/office/drawing/2014/main" id="{A960F6BD-70F9-4C0C-B9B1-5EC54F0A88B8}"/>
              </a:ext>
            </a:extLst>
          </p:cNvPr>
          <p:cNvSpPr>
            <a:spLocks noGrp="1"/>
          </p:cNvSpPr>
          <p:nvPr>
            <p:ph type="body" sz="quarter" idx="17" hasCustomPrompt="1"/>
          </p:nvPr>
        </p:nvSpPr>
        <p:spPr>
          <a:xfrm>
            <a:off x="6205538" y="1412874"/>
            <a:ext cx="5328000" cy="468313"/>
          </a:xfrm>
          <a:prstGeom prst="rect">
            <a:avLst/>
          </a:prstGeom>
        </p:spPr>
        <p:txBody>
          <a:bodyPr anchor="t">
            <a:noAutofit/>
          </a:bodyPr>
          <a:lstStyle>
            <a:lvl1pPr marL="0" indent="0">
              <a:lnSpc>
                <a:spcPct val="90000"/>
              </a:lnSpc>
              <a:spcBef>
                <a:spcPts val="0"/>
              </a:spcBef>
              <a:buNone/>
              <a:defRPr sz="2000" b="1">
                <a:solidFill>
                  <a:schemeClr val="bg2"/>
                </a:solidFill>
              </a:defRPr>
            </a:lvl1pPr>
          </a:lstStyle>
          <a:p>
            <a:pPr lvl="0"/>
            <a:r>
              <a:rPr lang="en-GB"/>
              <a:t>Subhead Edit Master text styles</a:t>
            </a:r>
            <a:endParaRPr lang="en-GB" dirty="0"/>
          </a:p>
        </p:txBody>
      </p:sp>
      <p:sp>
        <p:nvSpPr>
          <p:cNvPr id="11" name="Content Placeholder 10">
            <a:extLst>
              <a:ext uri="{FF2B5EF4-FFF2-40B4-BE49-F238E27FC236}">
                <a16:creationId xmlns:a16="http://schemas.microsoft.com/office/drawing/2014/main" id="{DA7CFF13-BDFB-AA49-B3AC-2DB9CC0EE757}"/>
              </a:ext>
            </a:extLst>
          </p:cNvPr>
          <p:cNvSpPr>
            <a:spLocks noGrp="1"/>
          </p:cNvSpPr>
          <p:nvPr>
            <p:ph sz="quarter" idx="20" hasCustomPrompt="1"/>
          </p:nvPr>
        </p:nvSpPr>
        <p:spPr>
          <a:xfrm>
            <a:off x="623888" y="1998310"/>
            <a:ext cx="5328000" cy="3952800"/>
          </a:xfrm>
        </p:spPr>
        <p:txBody>
          <a:bodyPr/>
          <a:lstStyle>
            <a:lvl1pPr>
              <a:buClr>
                <a:schemeClr val="bg2"/>
              </a:buClr>
              <a:defRPr>
                <a:solidFill>
                  <a:schemeClr val="accent3"/>
                </a:solidFill>
              </a:defRPr>
            </a:lvl1pPr>
            <a:lvl2pPr>
              <a:buClr>
                <a:schemeClr val="bg2"/>
              </a:buClr>
              <a:defRPr>
                <a:solidFill>
                  <a:schemeClr val="accent3"/>
                </a:solidFill>
              </a:defRPr>
            </a:lvl2pPr>
            <a:lvl3pPr>
              <a:buClr>
                <a:schemeClr val="bg2"/>
              </a:buClr>
              <a:defRPr>
                <a:solidFill>
                  <a:schemeClr val="accent3"/>
                </a:solidFill>
              </a:defRPr>
            </a:lvl3pPr>
            <a:lvl4pPr>
              <a:buClr>
                <a:schemeClr val="bg2"/>
              </a:buClr>
              <a:defRPr>
                <a:solidFill>
                  <a:schemeClr val="accent3"/>
                </a:solidFill>
              </a:defRPr>
            </a:lvl4pPr>
            <a:lvl5pPr>
              <a:buClr>
                <a:schemeClr val="bg2"/>
              </a:buClr>
              <a:defRPr>
                <a:solidFill>
                  <a:schemeClr val="accent3"/>
                </a:solidFill>
              </a:defRPr>
            </a:lvl5pPr>
          </a:lstStyle>
          <a:p>
            <a:pPr lvl="0"/>
            <a:r>
              <a:rPr lang="en-GB"/>
              <a:t>Mastertextformat bearbeiten</a:t>
            </a:r>
          </a:p>
          <a:p>
            <a:pPr lvl="1"/>
            <a:r>
              <a:rPr lang="en-GB"/>
              <a:t>Zweite Ebene</a:t>
            </a:r>
          </a:p>
          <a:p>
            <a:pPr lvl="2"/>
            <a:r>
              <a:rPr lang="en-GB"/>
              <a:t>Dritte Ebene</a:t>
            </a:r>
          </a:p>
          <a:p>
            <a:pPr lvl="3"/>
            <a:r>
              <a:rPr lang="en-GB"/>
              <a:t>Vierte Ebene</a:t>
            </a:r>
          </a:p>
          <a:p>
            <a:pPr lvl="4"/>
            <a:r>
              <a:rPr lang="en-GB"/>
              <a:t>Fünfte Ebene</a:t>
            </a:r>
            <a:endParaRPr lang="en-GB" dirty="0"/>
          </a:p>
        </p:txBody>
      </p:sp>
      <p:sp>
        <p:nvSpPr>
          <p:cNvPr id="13" name="Content Placeholder 12">
            <a:extLst>
              <a:ext uri="{FF2B5EF4-FFF2-40B4-BE49-F238E27FC236}">
                <a16:creationId xmlns:a16="http://schemas.microsoft.com/office/drawing/2014/main" id="{1CD22A0B-01D2-164B-969F-B0D917CE9A8E}"/>
              </a:ext>
            </a:extLst>
          </p:cNvPr>
          <p:cNvSpPr>
            <a:spLocks noGrp="1"/>
          </p:cNvSpPr>
          <p:nvPr>
            <p:ph sz="quarter" idx="21" hasCustomPrompt="1"/>
          </p:nvPr>
        </p:nvSpPr>
        <p:spPr>
          <a:xfrm>
            <a:off x="6205538" y="1998302"/>
            <a:ext cx="5327650" cy="3952800"/>
          </a:xfrm>
        </p:spPr>
        <p:txBody>
          <a:bodyPr/>
          <a:lstStyle>
            <a:lvl1pPr>
              <a:buClr>
                <a:schemeClr val="bg2"/>
              </a:buClr>
              <a:defRPr>
                <a:solidFill>
                  <a:schemeClr val="accent3"/>
                </a:solidFill>
              </a:defRPr>
            </a:lvl1pPr>
            <a:lvl2pPr>
              <a:buClr>
                <a:schemeClr val="bg2"/>
              </a:buClr>
              <a:defRPr>
                <a:solidFill>
                  <a:schemeClr val="accent3"/>
                </a:solidFill>
              </a:defRPr>
            </a:lvl2pPr>
            <a:lvl3pPr>
              <a:buClr>
                <a:schemeClr val="bg2"/>
              </a:buClr>
              <a:defRPr>
                <a:solidFill>
                  <a:schemeClr val="accent3"/>
                </a:solidFill>
              </a:defRPr>
            </a:lvl3pPr>
            <a:lvl4pPr>
              <a:buClr>
                <a:schemeClr val="bg2"/>
              </a:buClr>
              <a:defRPr>
                <a:solidFill>
                  <a:schemeClr val="accent3"/>
                </a:solidFill>
              </a:defRPr>
            </a:lvl4pPr>
            <a:lvl5pPr>
              <a:buClr>
                <a:schemeClr val="bg2"/>
              </a:buClr>
              <a:defRPr>
                <a:solidFill>
                  <a:schemeClr val="accent3"/>
                </a:solidFill>
              </a:defRPr>
            </a:lvl5pPr>
          </a:lstStyle>
          <a:p>
            <a:pPr lvl="0"/>
            <a:r>
              <a:rPr lang="en-GB"/>
              <a:t>Mastertextformat bearbeiten</a:t>
            </a:r>
          </a:p>
          <a:p>
            <a:pPr lvl="1"/>
            <a:r>
              <a:rPr lang="en-GB"/>
              <a:t>Zweite Ebene</a:t>
            </a:r>
          </a:p>
          <a:p>
            <a:pPr lvl="2"/>
            <a:r>
              <a:rPr lang="en-GB"/>
              <a:t>Dritte Ebene</a:t>
            </a:r>
          </a:p>
          <a:p>
            <a:pPr lvl="3"/>
            <a:r>
              <a:rPr lang="en-GB"/>
              <a:t>Vierte Ebene</a:t>
            </a:r>
          </a:p>
          <a:p>
            <a:pPr lvl="4"/>
            <a:r>
              <a:rPr lang="en-GB"/>
              <a:t>Fünfte Ebene</a:t>
            </a:r>
            <a:endParaRPr lang="en-GB" dirty="0"/>
          </a:p>
        </p:txBody>
      </p:sp>
      <p:sp>
        <p:nvSpPr>
          <p:cNvPr id="3" name="Footer Placeholder 2">
            <a:extLst>
              <a:ext uri="{FF2B5EF4-FFF2-40B4-BE49-F238E27FC236}">
                <a16:creationId xmlns:a16="http://schemas.microsoft.com/office/drawing/2014/main" id="{C0B90866-9A6C-E349-9560-62DDFBC9CBAA}"/>
              </a:ext>
            </a:extLst>
          </p:cNvPr>
          <p:cNvSpPr>
            <a:spLocks noGrp="1"/>
          </p:cNvSpPr>
          <p:nvPr>
            <p:ph type="ftr" sz="quarter" idx="23"/>
          </p:nvPr>
        </p:nvSpPr>
        <p:spPr/>
        <p:txBody>
          <a:bodyPr/>
          <a:lstStyle/>
          <a:p>
            <a:endParaRPr lang="en-GB" dirty="0"/>
          </a:p>
        </p:txBody>
      </p:sp>
      <p:sp>
        <p:nvSpPr>
          <p:cNvPr id="2" name="Slide Number Placeholder 1">
            <a:extLst>
              <a:ext uri="{FF2B5EF4-FFF2-40B4-BE49-F238E27FC236}">
                <a16:creationId xmlns:a16="http://schemas.microsoft.com/office/drawing/2014/main" id="{7D715325-05FA-1A4E-9CE5-025748C24B61}"/>
              </a:ext>
            </a:extLst>
          </p:cNvPr>
          <p:cNvSpPr>
            <a:spLocks noGrp="1"/>
          </p:cNvSpPr>
          <p:nvPr>
            <p:ph type="sldNum" sz="quarter" idx="22"/>
          </p:nvPr>
        </p:nvSpPr>
        <p:spPr/>
        <p:txBody>
          <a:bodyPr/>
          <a:lstStyle/>
          <a:p>
            <a:fld id="{7AF8E309-D608-654D-B811-6A2C46C88181}" type="slidenum">
              <a:rPr lang="en-GB" smtClean="0"/>
              <a:pPr/>
              <a:t>‹#›</a:t>
            </a:fld>
            <a:endParaRPr lang="en-GB" dirty="0"/>
          </a:p>
        </p:txBody>
      </p:sp>
      <p:sp>
        <p:nvSpPr>
          <p:cNvPr id="4" name="Title 3">
            <a:extLst>
              <a:ext uri="{FF2B5EF4-FFF2-40B4-BE49-F238E27FC236}">
                <a16:creationId xmlns:a16="http://schemas.microsoft.com/office/drawing/2014/main" id="{485B1D3F-A543-4EB4-91B3-4D2B33A676CA}"/>
              </a:ext>
            </a:extLst>
          </p:cNvPr>
          <p:cNvSpPr>
            <a:spLocks noGrp="1"/>
          </p:cNvSpPr>
          <p:nvPr>
            <p:ph type="title" hasCustomPrompt="1"/>
          </p:nvPr>
        </p:nvSpPr>
        <p:spPr/>
        <p:txBody>
          <a:bodyPr/>
          <a:lstStyle/>
          <a:p>
            <a:r>
              <a:rPr lang="en-GB"/>
              <a:t>Mastertitelformat bearbeiten</a:t>
            </a:r>
            <a:endParaRPr lang="en-GB" dirty="0"/>
          </a:p>
        </p:txBody>
      </p:sp>
      <p:pic>
        <p:nvPicPr>
          <p:cNvPr id="5" name="Graphic 4">
            <a:extLst>
              <a:ext uri="{FF2B5EF4-FFF2-40B4-BE49-F238E27FC236}">
                <a16:creationId xmlns:a16="http://schemas.microsoft.com/office/drawing/2014/main" id="{58FF998E-205A-8F56-AD9E-A333E8C97D4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117637" y="280272"/>
            <a:ext cx="1828800" cy="264123"/>
          </a:xfrm>
          <a:prstGeom prst="rect">
            <a:avLst/>
          </a:prstGeom>
        </p:spPr>
      </p:pic>
    </p:spTree>
    <p:extLst>
      <p:ext uri="{BB962C8B-B14F-4D97-AF65-F5344CB8AC3E}">
        <p14:creationId xmlns:p14="http://schemas.microsoft.com/office/powerpoint/2010/main" val="7236965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1 Subtitle">
    <p:spTree>
      <p:nvGrpSpPr>
        <p:cNvPr id="1" name=""/>
        <p:cNvGrpSpPr/>
        <p:nvPr/>
      </p:nvGrpSpPr>
      <p:grpSpPr>
        <a:xfrm>
          <a:off x="0" y="0"/>
          <a:ext cx="0" cy="0"/>
          <a:chOff x="0" y="0"/>
          <a:chExt cx="0" cy="0"/>
        </a:xfrm>
      </p:grpSpPr>
      <p:sp>
        <p:nvSpPr>
          <p:cNvPr id="24" name="Text Placeholder 8">
            <a:extLst>
              <a:ext uri="{FF2B5EF4-FFF2-40B4-BE49-F238E27FC236}">
                <a16:creationId xmlns:a16="http://schemas.microsoft.com/office/drawing/2014/main" id="{A960F6BD-70F9-4C0C-B9B1-5EC54F0A88B8}"/>
              </a:ext>
            </a:extLst>
          </p:cNvPr>
          <p:cNvSpPr>
            <a:spLocks noGrp="1"/>
          </p:cNvSpPr>
          <p:nvPr>
            <p:ph type="body" sz="quarter" idx="17" hasCustomPrompt="1"/>
          </p:nvPr>
        </p:nvSpPr>
        <p:spPr>
          <a:xfrm>
            <a:off x="7954787" y="1414800"/>
            <a:ext cx="3578400" cy="469512"/>
          </a:xfrm>
          <a:prstGeom prst="rect">
            <a:avLst/>
          </a:prstGeom>
        </p:spPr>
        <p:txBody>
          <a:bodyPr anchor="t">
            <a:noAutofit/>
          </a:bodyPr>
          <a:lstStyle>
            <a:lvl1pPr marL="0" indent="0">
              <a:lnSpc>
                <a:spcPct val="90000"/>
              </a:lnSpc>
              <a:spcBef>
                <a:spcPts val="0"/>
              </a:spcBef>
              <a:buNone/>
              <a:defRPr sz="2000" b="1">
                <a:solidFill>
                  <a:schemeClr val="bg2"/>
                </a:solidFill>
              </a:defRPr>
            </a:lvl1pPr>
          </a:lstStyle>
          <a:p>
            <a:pPr lvl="0"/>
            <a:r>
              <a:rPr lang="en-GB"/>
              <a:t>Subhead Edit Master text styles</a:t>
            </a:r>
            <a:endParaRPr lang="en-GB" dirty="0"/>
          </a:p>
        </p:txBody>
      </p:sp>
      <p:sp>
        <p:nvSpPr>
          <p:cNvPr id="11" name="Content Placeholder 10">
            <a:extLst>
              <a:ext uri="{FF2B5EF4-FFF2-40B4-BE49-F238E27FC236}">
                <a16:creationId xmlns:a16="http://schemas.microsoft.com/office/drawing/2014/main" id="{DA7CFF13-BDFB-AA49-B3AC-2DB9CC0EE757}"/>
              </a:ext>
            </a:extLst>
          </p:cNvPr>
          <p:cNvSpPr>
            <a:spLocks noGrp="1"/>
          </p:cNvSpPr>
          <p:nvPr>
            <p:ph sz="quarter" idx="20" hasCustomPrompt="1"/>
          </p:nvPr>
        </p:nvSpPr>
        <p:spPr>
          <a:xfrm>
            <a:off x="623886" y="1411676"/>
            <a:ext cx="7200000" cy="4536000"/>
          </a:xfrm>
        </p:spPr>
        <p:txBody>
          <a:bodyPr/>
          <a:lstStyle>
            <a:lvl1pPr>
              <a:buClr>
                <a:schemeClr val="bg2"/>
              </a:buClr>
              <a:defRPr/>
            </a:lvl1pPr>
            <a:lvl2pPr>
              <a:buClr>
                <a:schemeClr val="bg2"/>
              </a:buClr>
              <a:defRPr/>
            </a:lvl2pPr>
            <a:lvl3pPr>
              <a:buClr>
                <a:schemeClr val="bg2"/>
              </a:buClr>
              <a:defRPr/>
            </a:lvl3pPr>
            <a:lvl4pPr>
              <a:buClr>
                <a:schemeClr val="bg2"/>
              </a:buClr>
              <a:defRPr/>
            </a:lvl4pPr>
            <a:lvl5pPr>
              <a:buClr>
                <a:schemeClr val="bg2"/>
              </a:buClr>
              <a:defRPr/>
            </a:lvl5pPr>
          </a:lstStyle>
          <a:p>
            <a:pPr lvl="0"/>
            <a:r>
              <a:rPr lang="en-GB"/>
              <a:t>Mastertextformat bearbeiten</a:t>
            </a:r>
          </a:p>
          <a:p>
            <a:pPr lvl="1"/>
            <a:r>
              <a:rPr lang="en-GB"/>
              <a:t>Zweite Ebene</a:t>
            </a:r>
          </a:p>
          <a:p>
            <a:pPr lvl="2"/>
            <a:r>
              <a:rPr lang="en-GB"/>
              <a:t>Dritte Ebene</a:t>
            </a:r>
          </a:p>
          <a:p>
            <a:pPr lvl="3"/>
            <a:r>
              <a:rPr lang="en-GB"/>
              <a:t>Vierte Ebene</a:t>
            </a:r>
          </a:p>
          <a:p>
            <a:pPr lvl="4"/>
            <a:r>
              <a:rPr lang="en-GB"/>
              <a:t>Fünfte Ebene</a:t>
            </a:r>
            <a:endParaRPr lang="en-GB" dirty="0"/>
          </a:p>
        </p:txBody>
      </p:sp>
      <p:sp>
        <p:nvSpPr>
          <p:cNvPr id="13" name="Content Placeholder 12">
            <a:extLst>
              <a:ext uri="{FF2B5EF4-FFF2-40B4-BE49-F238E27FC236}">
                <a16:creationId xmlns:a16="http://schemas.microsoft.com/office/drawing/2014/main" id="{1CD22A0B-01D2-164B-969F-B0D917CE9A8E}"/>
              </a:ext>
            </a:extLst>
          </p:cNvPr>
          <p:cNvSpPr>
            <a:spLocks noGrp="1"/>
          </p:cNvSpPr>
          <p:nvPr>
            <p:ph sz="quarter" idx="21" hasCustomPrompt="1"/>
          </p:nvPr>
        </p:nvSpPr>
        <p:spPr>
          <a:xfrm>
            <a:off x="7954788" y="1997112"/>
            <a:ext cx="3578400" cy="3952800"/>
          </a:xfrm>
        </p:spPr>
        <p:txBody>
          <a:bodyPr/>
          <a:lstStyle>
            <a:lvl1pPr>
              <a:buClr>
                <a:schemeClr val="bg2"/>
              </a:buClr>
              <a:defRPr/>
            </a:lvl1pPr>
            <a:lvl2pPr>
              <a:buClr>
                <a:schemeClr val="bg2"/>
              </a:buClr>
              <a:defRPr/>
            </a:lvl2pPr>
            <a:lvl3pPr>
              <a:buClr>
                <a:schemeClr val="bg2"/>
              </a:buClr>
              <a:defRPr/>
            </a:lvl3pPr>
            <a:lvl4pPr>
              <a:buClr>
                <a:schemeClr val="bg2"/>
              </a:buClr>
              <a:defRPr/>
            </a:lvl4pPr>
            <a:lvl5pPr>
              <a:buClr>
                <a:srgbClr val="56A13D"/>
              </a:buClr>
              <a:defRPr/>
            </a:lvl5pPr>
          </a:lstStyle>
          <a:p>
            <a:pPr lvl="0"/>
            <a:r>
              <a:rPr lang="en-GB"/>
              <a:t>Mastertextformat bearbeiten</a:t>
            </a:r>
          </a:p>
          <a:p>
            <a:pPr lvl="1"/>
            <a:r>
              <a:rPr lang="en-GB"/>
              <a:t>Zweite Ebene</a:t>
            </a:r>
          </a:p>
          <a:p>
            <a:pPr lvl="2"/>
            <a:r>
              <a:rPr lang="en-GB"/>
              <a:t>Dritte Ebene</a:t>
            </a:r>
          </a:p>
          <a:p>
            <a:pPr lvl="3"/>
            <a:r>
              <a:rPr lang="en-GB"/>
              <a:t>Vierte Ebene</a:t>
            </a:r>
          </a:p>
          <a:p>
            <a:pPr lvl="4"/>
            <a:r>
              <a:rPr lang="en-GB"/>
              <a:t>Fünfte Ebene</a:t>
            </a:r>
            <a:endParaRPr lang="en-GB" dirty="0"/>
          </a:p>
        </p:txBody>
      </p:sp>
      <p:sp>
        <p:nvSpPr>
          <p:cNvPr id="3" name="Footer Placeholder 2">
            <a:extLst>
              <a:ext uri="{FF2B5EF4-FFF2-40B4-BE49-F238E27FC236}">
                <a16:creationId xmlns:a16="http://schemas.microsoft.com/office/drawing/2014/main" id="{7C0DC395-C8B7-CD4D-8D07-86F233F1467D}"/>
              </a:ext>
            </a:extLst>
          </p:cNvPr>
          <p:cNvSpPr>
            <a:spLocks noGrp="1"/>
          </p:cNvSpPr>
          <p:nvPr>
            <p:ph type="ftr" sz="quarter" idx="23"/>
          </p:nvPr>
        </p:nvSpPr>
        <p:spPr/>
        <p:txBody>
          <a:bodyPr/>
          <a:lstStyle/>
          <a:p>
            <a:endParaRPr lang="en-GB" dirty="0"/>
          </a:p>
        </p:txBody>
      </p:sp>
      <p:sp>
        <p:nvSpPr>
          <p:cNvPr id="2" name="Slide Number Placeholder 1">
            <a:extLst>
              <a:ext uri="{FF2B5EF4-FFF2-40B4-BE49-F238E27FC236}">
                <a16:creationId xmlns:a16="http://schemas.microsoft.com/office/drawing/2014/main" id="{B0C94588-84B3-7247-9461-C129F5012A4F}"/>
              </a:ext>
            </a:extLst>
          </p:cNvPr>
          <p:cNvSpPr>
            <a:spLocks noGrp="1"/>
          </p:cNvSpPr>
          <p:nvPr>
            <p:ph type="sldNum" sz="quarter" idx="22"/>
          </p:nvPr>
        </p:nvSpPr>
        <p:spPr/>
        <p:txBody>
          <a:bodyPr/>
          <a:lstStyle/>
          <a:p>
            <a:fld id="{7AF8E309-D608-654D-B811-6A2C46C88181}" type="slidenum">
              <a:rPr lang="en-GB" smtClean="0"/>
              <a:pPr/>
              <a:t>‹#›</a:t>
            </a:fld>
            <a:endParaRPr lang="en-GB" dirty="0"/>
          </a:p>
        </p:txBody>
      </p:sp>
      <p:sp>
        <p:nvSpPr>
          <p:cNvPr id="4" name="Title 3">
            <a:extLst>
              <a:ext uri="{FF2B5EF4-FFF2-40B4-BE49-F238E27FC236}">
                <a16:creationId xmlns:a16="http://schemas.microsoft.com/office/drawing/2014/main" id="{B7B5B1AD-08FD-42F1-967D-3AFAD35D2232}"/>
              </a:ext>
            </a:extLst>
          </p:cNvPr>
          <p:cNvSpPr>
            <a:spLocks noGrp="1"/>
          </p:cNvSpPr>
          <p:nvPr>
            <p:ph type="title" hasCustomPrompt="1"/>
          </p:nvPr>
        </p:nvSpPr>
        <p:spPr/>
        <p:txBody>
          <a:bodyPr/>
          <a:lstStyle/>
          <a:p>
            <a:r>
              <a:rPr lang="en-GB"/>
              <a:t>Mastertitelformat bearbeiten</a:t>
            </a:r>
            <a:endParaRPr lang="en-GB" dirty="0"/>
          </a:p>
        </p:txBody>
      </p:sp>
      <p:pic>
        <p:nvPicPr>
          <p:cNvPr id="5" name="Graphic 4">
            <a:extLst>
              <a:ext uri="{FF2B5EF4-FFF2-40B4-BE49-F238E27FC236}">
                <a16:creationId xmlns:a16="http://schemas.microsoft.com/office/drawing/2014/main" id="{85655130-54AC-CDB6-0656-A61A3DC054A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117637" y="280272"/>
            <a:ext cx="1828800" cy="264123"/>
          </a:xfrm>
          <a:prstGeom prst="rect">
            <a:avLst/>
          </a:prstGeom>
        </p:spPr>
      </p:pic>
    </p:spTree>
    <p:extLst>
      <p:ext uri="{BB962C8B-B14F-4D97-AF65-F5344CB8AC3E}">
        <p14:creationId xmlns:p14="http://schemas.microsoft.com/office/powerpoint/2010/main" val="3820547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 Subtitle">
    <p:spTree>
      <p:nvGrpSpPr>
        <p:cNvPr id="1" name=""/>
        <p:cNvGrpSpPr/>
        <p:nvPr/>
      </p:nvGrpSpPr>
      <p:grpSpPr>
        <a:xfrm>
          <a:off x="0" y="0"/>
          <a:ext cx="0" cy="0"/>
          <a:chOff x="0" y="0"/>
          <a:chExt cx="0" cy="0"/>
        </a:xfrm>
      </p:grpSpPr>
      <p:sp>
        <p:nvSpPr>
          <p:cNvPr id="23" name="Text Placeholder 8">
            <a:extLst>
              <a:ext uri="{FF2B5EF4-FFF2-40B4-BE49-F238E27FC236}">
                <a16:creationId xmlns:a16="http://schemas.microsoft.com/office/drawing/2014/main" id="{ED14D5AF-917D-4505-BC6B-D42C522A4106}"/>
              </a:ext>
            </a:extLst>
          </p:cNvPr>
          <p:cNvSpPr>
            <a:spLocks noGrp="1"/>
          </p:cNvSpPr>
          <p:nvPr>
            <p:ph type="body" sz="quarter" idx="13" hasCustomPrompt="1"/>
          </p:nvPr>
        </p:nvSpPr>
        <p:spPr>
          <a:xfrm>
            <a:off x="623888" y="1412874"/>
            <a:ext cx="3578400" cy="468000"/>
          </a:xfrm>
          <a:prstGeom prst="rect">
            <a:avLst/>
          </a:prstGeom>
        </p:spPr>
        <p:txBody>
          <a:bodyPr anchor="t">
            <a:noAutofit/>
          </a:bodyPr>
          <a:lstStyle>
            <a:lvl1pPr marL="0" indent="0">
              <a:lnSpc>
                <a:spcPct val="90000"/>
              </a:lnSpc>
              <a:spcBef>
                <a:spcPts val="0"/>
              </a:spcBef>
              <a:buNone/>
              <a:defRPr sz="2000" b="1">
                <a:solidFill>
                  <a:schemeClr val="bg2"/>
                </a:solidFill>
              </a:defRPr>
            </a:lvl1pPr>
          </a:lstStyle>
          <a:p>
            <a:pPr lvl="0"/>
            <a:r>
              <a:rPr lang="en-GB"/>
              <a:t>Subhead Edit Master text styles</a:t>
            </a:r>
            <a:endParaRPr lang="en-GB" dirty="0"/>
          </a:p>
        </p:txBody>
      </p:sp>
      <p:sp>
        <p:nvSpPr>
          <p:cNvPr id="11" name="Content Placeholder 10">
            <a:extLst>
              <a:ext uri="{FF2B5EF4-FFF2-40B4-BE49-F238E27FC236}">
                <a16:creationId xmlns:a16="http://schemas.microsoft.com/office/drawing/2014/main" id="{DA7CFF13-BDFB-AA49-B3AC-2DB9CC0EE757}"/>
              </a:ext>
            </a:extLst>
          </p:cNvPr>
          <p:cNvSpPr>
            <a:spLocks noGrp="1"/>
          </p:cNvSpPr>
          <p:nvPr>
            <p:ph sz="quarter" idx="20" hasCustomPrompt="1"/>
          </p:nvPr>
        </p:nvSpPr>
        <p:spPr>
          <a:xfrm>
            <a:off x="623888" y="1998000"/>
            <a:ext cx="3578400" cy="3952800"/>
          </a:xfrm>
        </p:spPr>
        <p:txBody>
          <a:bodyPr/>
          <a:lstStyle>
            <a:lvl1pPr>
              <a:buClr>
                <a:schemeClr val="bg2"/>
              </a:buClr>
              <a:defRPr/>
            </a:lvl1pPr>
            <a:lvl2pPr>
              <a:buClr>
                <a:schemeClr val="bg2"/>
              </a:buClr>
              <a:defRPr/>
            </a:lvl2pPr>
            <a:lvl3pPr>
              <a:buClr>
                <a:schemeClr val="bg2"/>
              </a:buClr>
              <a:defRPr/>
            </a:lvl3pPr>
            <a:lvl4pPr>
              <a:buClr>
                <a:schemeClr val="bg2"/>
              </a:buClr>
              <a:defRPr/>
            </a:lvl4pPr>
            <a:lvl5pPr>
              <a:buClr>
                <a:schemeClr val="bg2"/>
              </a:buClr>
              <a:defRPr/>
            </a:lvl5pPr>
          </a:lstStyle>
          <a:p>
            <a:pPr lvl="0"/>
            <a:r>
              <a:rPr lang="en-GB"/>
              <a:t>Mastertextformat bearbeiten</a:t>
            </a:r>
          </a:p>
          <a:p>
            <a:pPr lvl="1"/>
            <a:r>
              <a:rPr lang="en-GB"/>
              <a:t>Zweite Ebene</a:t>
            </a:r>
          </a:p>
          <a:p>
            <a:pPr lvl="2"/>
            <a:r>
              <a:rPr lang="en-GB"/>
              <a:t>Dritte Ebene</a:t>
            </a:r>
          </a:p>
          <a:p>
            <a:pPr lvl="3"/>
            <a:r>
              <a:rPr lang="en-GB"/>
              <a:t>Vierte Ebene</a:t>
            </a:r>
          </a:p>
          <a:p>
            <a:pPr lvl="4"/>
            <a:r>
              <a:rPr lang="en-GB"/>
              <a:t>Fünfte Ebene</a:t>
            </a:r>
            <a:endParaRPr lang="en-GB" dirty="0"/>
          </a:p>
        </p:txBody>
      </p:sp>
      <p:sp>
        <p:nvSpPr>
          <p:cNvPr id="13" name="Content Placeholder 12">
            <a:extLst>
              <a:ext uri="{FF2B5EF4-FFF2-40B4-BE49-F238E27FC236}">
                <a16:creationId xmlns:a16="http://schemas.microsoft.com/office/drawing/2014/main" id="{1CD22A0B-01D2-164B-969F-B0D917CE9A8E}"/>
              </a:ext>
            </a:extLst>
          </p:cNvPr>
          <p:cNvSpPr>
            <a:spLocks noGrp="1"/>
          </p:cNvSpPr>
          <p:nvPr>
            <p:ph sz="quarter" idx="21" hasCustomPrompt="1"/>
          </p:nvPr>
        </p:nvSpPr>
        <p:spPr>
          <a:xfrm>
            <a:off x="4333188" y="1412875"/>
            <a:ext cx="7200000" cy="4536000"/>
          </a:xfrm>
        </p:spPr>
        <p:txBody>
          <a:bodyPr/>
          <a:lstStyle>
            <a:lvl1pPr>
              <a:buClr>
                <a:schemeClr val="bg2"/>
              </a:buClr>
              <a:defRPr/>
            </a:lvl1pPr>
            <a:lvl2pPr>
              <a:buClr>
                <a:schemeClr val="bg2"/>
              </a:buClr>
              <a:defRPr/>
            </a:lvl2pPr>
            <a:lvl3pPr>
              <a:buClr>
                <a:schemeClr val="bg2"/>
              </a:buClr>
              <a:defRPr/>
            </a:lvl3pPr>
            <a:lvl4pPr>
              <a:buClr>
                <a:schemeClr val="bg2"/>
              </a:buClr>
              <a:defRPr/>
            </a:lvl4pPr>
            <a:lvl5pPr>
              <a:buClr>
                <a:schemeClr val="bg2"/>
              </a:buClr>
              <a:defRPr/>
            </a:lvl5pPr>
          </a:lstStyle>
          <a:p>
            <a:pPr lvl="0"/>
            <a:r>
              <a:rPr lang="en-GB"/>
              <a:t>Mastertextformat bearbeiten</a:t>
            </a:r>
          </a:p>
          <a:p>
            <a:pPr lvl="1"/>
            <a:r>
              <a:rPr lang="en-GB"/>
              <a:t>Zweite Ebene</a:t>
            </a:r>
          </a:p>
          <a:p>
            <a:pPr lvl="2"/>
            <a:r>
              <a:rPr lang="en-GB"/>
              <a:t>Dritte Ebene</a:t>
            </a:r>
          </a:p>
          <a:p>
            <a:pPr lvl="3"/>
            <a:r>
              <a:rPr lang="en-GB"/>
              <a:t>Vierte Ebene</a:t>
            </a:r>
          </a:p>
          <a:p>
            <a:pPr lvl="4"/>
            <a:r>
              <a:rPr lang="en-GB"/>
              <a:t>Fünfte Ebene</a:t>
            </a:r>
            <a:endParaRPr lang="en-GB" dirty="0"/>
          </a:p>
        </p:txBody>
      </p:sp>
      <p:sp>
        <p:nvSpPr>
          <p:cNvPr id="3" name="Footer Placeholder 2">
            <a:extLst>
              <a:ext uri="{FF2B5EF4-FFF2-40B4-BE49-F238E27FC236}">
                <a16:creationId xmlns:a16="http://schemas.microsoft.com/office/drawing/2014/main" id="{2E78140D-2F89-544A-AE64-31256C94B3FB}"/>
              </a:ext>
            </a:extLst>
          </p:cNvPr>
          <p:cNvSpPr>
            <a:spLocks noGrp="1"/>
          </p:cNvSpPr>
          <p:nvPr>
            <p:ph type="ftr" sz="quarter" idx="23"/>
          </p:nvPr>
        </p:nvSpPr>
        <p:spPr/>
        <p:txBody>
          <a:bodyPr/>
          <a:lstStyle/>
          <a:p>
            <a:endParaRPr lang="en-GB" dirty="0"/>
          </a:p>
        </p:txBody>
      </p:sp>
      <p:sp>
        <p:nvSpPr>
          <p:cNvPr id="2" name="Slide Number Placeholder 1">
            <a:extLst>
              <a:ext uri="{FF2B5EF4-FFF2-40B4-BE49-F238E27FC236}">
                <a16:creationId xmlns:a16="http://schemas.microsoft.com/office/drawing/2014/main" id="{D40C536B-CCBC-A14E-B99C-825718043846}"/>
              </a:ext>
            </a:extLst>
          </p:cNvPr>
          <p:cNvSpPr>
            <a:spLocks noGrp="1"/>
          </p:cNvSpPr>
          <p:nvPr>
            <p:ph type="sldNum" sz="quarter" idx="22"/>
          </p:nvPr>
        </p:nvSpPr>
        <p:spPr/>
        <p:txBody>
          <a:bodyPr/>
          <a:lstStyle/>
          <a:p>
            <a:fld id="{7AF8E309-D608-654D-B811-6A2C46C88181}" type="slidenum">
              <a:rPr lang="en-GB" smtClean="0"/>
              <a:pPr/>
              <a:t>‹#›</a:t>
            </a:fld>
            <a:endParaRPr lang="en-GB" dirty="0"/>
          </a:p>
        </p:txBody>
      </p:sp>
      <p:sp>
        <p:nvSpPr>
          <p:cNvPr id="4" name="Title 3">
            <a:extLst>
              <a:ext uri="{FF2B5EF4-FFF2-40B4-BE49-F238E27FC236}">
                <a16:creationId xmlns:a16="http://schemas.microsoft.com/office/drawing/2014/main" id="{B3E9AFE9-CDD5-4F0A-9AF6-236D44469159}"/>
              </a:ext>
            </a:extLst>
          </p:cNvPr>
          <p:cNvSpPr>
            <a:spLocks noGrp="1"/>
          </p:cNvSpPr>
          <p:nvPr>
            <p:ph type="title" hasCustomPrompt="1"/>
          </p:nvPr>
        </p:nvSpPr>
        <p:spPr/>
        <p:txBody>
          <a:bodyPr/>
          <a:lstStyle/>
          <a:p>
            <a:r>
              <a:rPr lang="en-GB"/>
              <a:t>Mastertitelformat bearbeiten</a:t>
            </a:r>
            <a:endParaRPr lang="en-GB" dirty="0"/>
          </a:p>
        </p:txBody>
      </p:sp>
      <p:pic>
        <p:nvPicPr>
          <p:cNvPr id="5" name="Graphic 4">
            <a:extLst>
              <a:ext uri="{FF2B5EF4-FFF2-40B4-BE49-F238E27FC236}">
                <a16:creationId xmlns:a16="http://schemas.microsoft.com/office/drawing/2014/main" id="{D74B3BEB-C575-D3A0-0328-B8F5D8C4024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117637" y="280272"/>
            <a:ext cx="1828800" cy="264123"/>
          </a:xfrm>
          <a:prstGeom prst="rect">
            <a:avLst/>
          </a:prstGeom>
        </p:spPr>
      </p:pic>
    </p:spTree>
    <p:extLst>
      <p:ext uri="{BB962C8B-B14F-4D97-AF65-F5344CB8AC3E}">
        <p14:creationId xmlns:p14="http://schemas.microsoft.com/office/powerpoint/2010/main" val="33531783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13" name="Text Placeholder 8">
            <a:extLst>
              <a:ext uri="{FF2B5EF4-FFF2-40B4-BE49-F238E27FC236}">
                <a16:creationId xmlns:a16="http://schemas.microsoft.com/office/drawing/2014/main" id="{C4B7CCBA-C3EF-4873-9EE9-066327A56C68}"/>
              </a:ext>
            </a:extLst>
          </p:cNvPr>
          <p:cNvSpPr>
            <a:spLocks noGrp="1"/>
          </p:cNvSpPr>
          <p:nvPr>
            <p:ph type="body" sz="quarter" idx="13" hasCustomPrompt="1"/>
          </p:nvPr>
        </p:nvSpPr>
        <p:spPr>
          <a:xfrm>
            <a:off x="623731" y="1412875"/>
            <a:ext cx="3578400" cy="466666"/>
          </a:xfrm>
          <a:prstGeom prst="rect">
            <a:avLst/>
          </a:prstGeom>
        </p:spPr>
        <p:txBody>
          <a:bodyPr anchor="t">
            <a:noAutofit/>
          </a:bodyPr>
          <a:lstStyle>
            <a:lvl1pPr marL="0" indent="0">
              <a:lnSpc>
                <a:spcPct val="90000"/>
              </a:lnSpc>
              <a:spcBef>
                <a:spcPts val="0"/>
              </a:spcBef>
              <a:buNone/>
              <a:defRPr sz="2000" b="1">
                <a:solidFill>
                  <a:schemeClr val="bg2"/>
                </a:solidFill>
              </a:defRPr>
            </a:lvl1pPr>
          </a:lstStyle>
          <a:p>
            <a:pPr lvl="0"/>
            <a:r>
              <a:rPr lang="en-GB"/>
              <a:t>Subhead Edit Master text</a:t>
            </a:r>
            <a:endParaRPr lang="en-GB" dirty="0"/>
          </a:p>
        </p:txBody>
      </p:sp>
      <p:sp>
        <p:nvSpPr>
          <p:cNvPr id="17" name="Text Placeholder 8">
            <a:extLst>
              <a:ext uri="{FF2B5EF4-FFF2-40B4-BE49-F238E27FC236}">
                <a16:creationId xmlns:a16="http://schemas.microsoft.com/office/drawing/2014/main" id="{782FB108-F9DB-4563-B629-3B6DDB8B9673}"/>
              </a:ext>
            </a:extLst>
          </p:cNvPr>
          <p:cNvSpPr>
            <a:spLocks noGrp="1"/>
          </p:cNvSpPr>
          <p:nvPr>
            <p:ph type="body" sz="quarter" idx="17" hasCustomPrompt="1"/>
          </p:nvPr>
        </p:nvSpPr>
        <p:spPr>
          <a:xfrm>
            <a:off x="4296072" y="1412875"/>
            <a:ext cx="3578400" cy="468313"/>
          </a:xfrm>
          <a:prstGeom prst="rect">
            <a:avLst/>
          </a:prstGeom>
        </p:spPr>
        <p:txBody>
          <a:bodyPr anchor="t">
            <a:noAutofit/>
          </a:bodyPr>
          <a:lstStyle>
            <a:lvl1pPr marL="0" indent="0">
              <a:lnSpc>
                <a:spcPct val="90000"/>
              </a:lnSpc>
              <a:spcBef>
                <a:spcPts val="0"/>
              </a:spcBef>
              <a:buNone/>
              <a:defRPr sz="2000" b="1">
                <a:solidFill>
                  <a:schemeClr val="bg2"/>
                </a:solidFill>
              </a:defRPr>
            </a:lvl1pPr>
          </a:lstStyle>
          <a:p>
            <a:pPr lvl="0"/>
            <a:r>
              <a:rPr lang="en-GB"/>
              <a:t>Subhead Edit Master text</a:t>
            </a:r>
          </a:p>
          <a:p>
            <a:pPr lvl="0"/>
            <a:endParaRPr lang="en-GB" dirty="0"/>
          </a:p>
        </p:txBody>
      </p:sp>
      <p:sp>
        <p:nvSpPr>
          <p:cNvPr id="18" name="Text Placeholder 8">
            <a:extLst>
              <a:ext uri="{FF2B5EF4-FFF2-40B4-BE49-F238E27FC236}">
                <a16:creationId xmlns:a16="http://schemas.microsoft.com/office/drawing/2014/main" id="{8CCCC089-50D0-47A1-BC64-3ED47F4C85C4}"/>
              </a:ext>
            </a:extLst>
          </p:cNvPr>
          <p:cNvSpPr>
            <a:spLocks noGrp="1"/>
          </p:cNvSpPr>
          <p:nvPr>
            <p:ph type="body" sz="quarter" idx="18" hasCustomPrompt="1"/>
          </p:nvPr>
        </p:nvSpPr>
        <p:spPr>
          <a:xfrm>
            <a:off x="7954788" y="1412875"/>
            <a:ext cx="3578400" cy="466666"/>
          </a:xfrm>
          <a:prstGeom prst="rect">
            <a:avLst/>
          </a:prstGeom>
        </p:spPr>
        <p:txBody>
          <a:bodyPr anchor="t">
            <a:noAutofit/>
          </a:bodyPr>
          <a:lstStyle>
            <a:lvl1pPr marL="0" indent="0">
              <a:lnSpc>
                <a:spcPct val="90000"/>
              </a:lnSpc>
              <a:spcBef>
                <a:spcPts val="0"/>
              </a:spcBef>
              <a:buNone/>
              <a:defRPr sz="2000" b="1">
                <a:solidFill>
                  <a:schemeClr val="bg2"/>
                </a:solidFill>
              </a:defRPr>
            </a:lvl1pPr>
          </a:lstStyle>
          <a:p>
            <a:pPr lvl="0"/>
            <a:r>
              <a:rPr lang="en-GB"/>
              <a:t>Subhead Edit Master text</a:t>
            </a:r>
          </a:p>
          <a:p>
            <a:pPr lvl="0"/>
            <a:endParaRPr lang="en-GB" dirty="0"/>
          </a:p>
        </p:txBody>
      </p:sp>
      <p:sp>
        <p:nvSpPr>
          <p:cNvPr id="8" name="Content Placeholder 7">
            <a:extLst>
              <a:ext uri="{FF2B5EF4-FFF2-40B4-BE49-F238E27FC236}">
                <a16:creationId xmlns:a16="http://schemas.microsoft.com/office/drawing/2014/main" id="{55B565F1-3967-6343-85D1-110E53F38DB3}"/>
              </a:ext>
            </a:extLst>
          </p:cNvPr>
          <p:cNvSpPr>
            <a:spLocks noGrp="1"/>
          </p:cNvSpPr>
          <p:nvPr>
            <p:ph sz="quarter" idx="19" hasCustomPrompt="1"/>
          </p:nvPr>
        </p:nvSpPr>
        <p:spPr>
          <a:xfrm>
            <a:off x="623887" y="1998312"/>
            <a:ext cx="3578225" cy="3952800"/>
          </a:xfrm>
        </p:spPr>
        <p:txBody>
          <a:bodyPr/>
          <a:lstStyle>
            <a:lvl1pPr>
              <a:buClr>
                <a:srgbClr val="56A13D"/>
              </a:buClr>
              <a:defRPr/>
            </a:lvl1pPr>
            <a:lvl2pPr>
              <a:buClr>
                <a:schemeClr val="bg2"/>
              </a:buClr>
              <a:defRPr/>
            </a:lvl2pPr>
            <a:lvl3pPr>
              <a:buClr>
                <a:schemeClr val="bg2"/>
              </a:buClr>
              <a:defRPr/>
            </a:lvl3pPr>
            <a:lvl4pPr>
              <a:buClr>
                <a:schemeClr val="bg2"/>
              </a:buClr>
              <a:defRPr/>
            </a:lvl4pPr>
            <a:lvl5pPr>
              <a:buClr>
                <a:schemeClr val="bg2"/>
              </a:buClr>
              <a:defRPr/>
            </a:lvl5pPr>
          </a:lstStyle>
          <a:p>
            <a:pPr lvl="0"/>
            <a:r>
              <a:rPr lang="en-GB"/>
              <a:t>Mastertextformat bearbeiten</a:t>
            </a:r>
          </a:p>
          <a:p>
            <a:pPr lvl="1"/>
            <a:r>
              <a:rPr lang="en-GB"/>
              <a:t>Zweite Ebene</a:t>
            </a:r>
          </a:p>
          <a:p>
            <a:pPr lvl="2"/>
            <a:r>
              <a:rPr lang="en-GB"/>
              <a:t>Dritte Ebene</a:t>
            </a:r>
          </a:p>
          <a:p>
            <a:pPr lvl="3"/>
            <a:r>
              <a:rPr lang="en-GB"/>
              <a:t>Vierte Ebene</a:t>
            </a:r>
          </a:p>
          <a:p>
            <a:pPr lvl="4"/>
            <a:r>
              <a:rPr lang="en-GB"/>
              <a:t>Fünfte Ebene</a:t>
            </a:r>
            <a:endParaRPr lang="en-GB" dirty="0"/>
          </a:p>
        </p:txBody>
      </p:sp>
      <p:sp>
        <p:nvSpPr>
          <p:cNvPr id="10" name="Content Placeholder 9">
            <a:extLst>
              <a:ext uri="{FF2B5EF4-FFF2-40B4-BE49-F238E27FC236}">
                <a16:creationId xmlns:a16="http://schemas.microsoft.com/office/drawing/2014/main" id="{26D8FC6B-E0AC-474E-817A-E0A1933B8653}"/>
              </a:ext>
            </a:extLst>
          </p:cNvPr>
          <p:cNvSpPr>
            <a:spLocks noGrp="1"/>
          </p:cNvSpPr>
          <p:nvPr>
            <p:ph sz="quarter" idx="20" hasCustomPrompt="1"/>
          </p:nvPr>
        </p:nvSpPr>
        <p:spPr>
          <a:xfrm>
            <a:off x="4296228" y="1998312"/>
            <a:ext cx="3578400" cy="3952800"/>
          </a:xfrm>
        </p:spPr>
        <p:txBody>
          <a:bodyPr/>
          <a:lstStyle>
            <a:lvl1pPr>
              <a:buClr>
                <a:schemeClr val="bg2"/>
              </a:buClr>
              <a:defRPr/>
            </a:lvl1pPr>
            <a:lvl2pPr>
              <a:buClr>
                <a:schemeClr val="bg2"/>
              </a:buClr>
              <a:defRPr/>
            </a:lvl2pPr>
            <a:lvl3pPr>
              <a:buClr>
                <a:schemeClr val="bg2"/>
              </a:buClr>
              <a:defRPr/>
            </a:lvl3pPr>
            <a:lvl4pPr>
              <a:buClr>
                <a:schemeClr val="bg2"/>
              </a:buClr>
              <a:defRPr/>
            </a:lvl4pPr>
            <a:lvl5pPr>
              <a:buClr>
                <a:schemeClr val="bg2"/>
              </a:buClr>
              <a:defRPr/>
            </a:lvl5pPr>
          </a:lstStyle>
          <a:p>
            <a:pPr lvl="0"/>
            <a:r>
              <a:rPr lang="en-GB"/>
              <a:t>Mastertextformat bearbeiten</a:t>
            </a:r>
          </a:p>
          <a:p>
            <a:pPr lvl="1"/>
            <a:r>
              <a:rPr lang="en-GB"/>
              <a:t>Zweite Ebene</a:t>
            </a:r>
          </a:p>
          <a:p>
            <a:pPr lvl="2"/>
            <a:r>
              <a:rPr lang="en-GB"/>
              <a:t>Dritte Ebene</a:t>
            </a:r>
          </a:p>
          <a:p>
            <a:pPr lvl="3"/>
            <a:r>
              <a:rPr lang="en-GB"/>
              <a:t>Vierte Ebene</a:t>
            </a:r>
          </a:p>
          <a:p>
            <a:pPr lvl="4"/>
            <a:r>
              <a:rPr lang="en-GB"/>
              <a:t>Fünfte Ebene</a:t>
            </a:r>
            <a:endParaRPr lang="en-GB" dirty="0"/>
          </a:p>
        </p:txBody>
      </p:sp>
      <p:sp>
        <p:nvSpPr>
          <p:cNvPr id="12" name="Content Placeholder 11">
            <a:extLst>
              <a:ext uri="{FF2B5EF4-FFF2-40B4-BE49-F238E27FC236}">
                <a16:creationId xmlns:a16="http://schemas.microsoft.com/office/drawing/2014/main" id="{D909D41A-2F35-324E-88B7-BBC8B0EF4384}"/>
              </a:ext>
            </a:extLst>
          </p:cNvPr>
          <p:cNvSpPr>
            <a:spLocks noGrp="1"/>
          </p:cNvSpPr>
          <p:nvPr>
            <p:ph sz="quarter" idx="21" hasCustomPrompt="1"/>
          </p:nvPr>
        </p:nvSpPr>
        <p:spPr>
          <a:xfrm>
            <a:off x="7954943" y="1998312"/>
            <a:ext cx="3578400" cy="3952800"/>
          </a:xfrm>
        </p:spPr>
        <p:txBody>
          <a:bodyPr/>
          <a:lstStyle>
            <a:lvl1pPr>
              <a:buClr>
                <a:schemeClr val="bg2"/>
              </a:buClr>
              <a:defRPr/>
            </a:lvl1pPr>
            <a:lvl2pPr>
              <a:buClr>
                <a:schemeClr val="bg2"/>
              </a:buClr>
              <a:defRPr/>
            </a:lvl2pPr>
            <a:lvl3pPr>
              <a:buClr>
                <a:schemeClr val="bg2"/>
              </a:buClr>
              <a:defRPr/>
            </a:lvl3pPr>
            <a:lvl4pPr>
              <a:buClr>
                <a:schemeClr val="bg2"/>
              </a:buClr>
              <a:defRPr/>
            </a:lvl4pPr>
            <a:lvl5pPr>
              <a:buClr>
                <a:schemeClr val="bg2"/>
              </a:buClr>
              <a:defRPr/>
            </a:lvl5pPr>
          </a:lstStyle>
          <a:p>
            <a:pPr lvl="0"/>
            <a:r>
              <a:rPr lang="en-GB"/>
              <a:t>Mastertextformat bearbeiten</a:t>
            </a:r>
          </a:p>
          <a:p>
            <a:pPr lvl="1"/>
            <a:r>
              <a:rPr lang="en-GB"/>
              <a:t>Zweite Ebene</a:t>
            </a:r>
          </a:p>
          <a:p>
            <a:pPr lvl="2"/>
            <a:r>
              <a:rPr lang="en-GB"/>
              <a:t>Dritte Ebene</a:t>
            </a:r>
          </a:p>
          <a:p>
            <a:pPr lvl="3"/>
            <a:r>
              <a:rPr lang="en-GB"/>
              <a:t>Vierte Ebene</a:t>
            </a:r>
          </a:p>
          <a:p>
            <a:pPr lvl="4"/>
            <a:r>
              <a:rPr lang="en-GB"/>
              <a:t>Fünfte Ebene</a:t>
            </a:r>
            <a:endParaRPr lang="en-GB" dirty="0"/>
          </a:p>
        </p:txBody>
      </p:sp>
      <p:sp>
        <p:nvSpPr>
          <p:cNvPr id="3" name="Footer Placeholder 2">
            <a:extLst>
              <a:ext uri="{FF2B5EF4-FFF2-40B4-BE49-F238E27FC236}">
                <a16:creationId xmlns:a16="http://schemas.microsoft.com/office/drawing/2014/main" id="{84DD1CEE-9132-FE49-8066-647CD767D4FB}"/>
              </a:ext>
            </a:extLst>
          </p:cNvPr>
          <p:cNvSpPr>
            <a:spLocks noGrp="1"/>
          </p:cNvSpPr>
          <p:nvPr>
            <p:ph type="ftr" sz="quarter" idx="23"/>
          </p:nvPr>
        </p:nvSpPr>
        <p:spPr/>
        <p:txBody>
          <a:bodyPr/>
          <a:lstStyle/>
          <a:p>
            <a:endParaRPr lang="en-GB" dirty="0"/>
          </a:p>
        </p:txBody>
      </p:sp>
      <p:sp>
        <p:nvSpPr>
          <p:cNvPr id="2" name="Slide Number Placeholder 1">
            <a:extLst>
              <a:ext uri="{FF2B5EF4-FFF2-40B4-BE49-F238E27FC236}">
                <a16:creationId xmlns:a16="http://schemas.microsoft.com/office/drawing/2014/main" id="{014E4C30-BAC1-B54F-888B-1BC871484892}"/>
              </a:ext>
            </a:extLst>
          </p:cNvPr>
          <p:cNvSpPr>
            <a:spLocks noGrp="1"/>
          </p:cNvSpPr>
          <p:nvPr>
            <p:ph type="sldNum" sz="quarter" idx="22"/>
          </p:nvPr>
        </p:nvSpPr>
        <p:spPr/>
        <p:txBody>
          <a:bodyPr/>
          <a:lstStyle/>
          <a:p>
            <a:fld id="{7AF8E309-D608-654D-B811-6A2C46C88181}" type="slidenum">
              <a:rPr lang="en-GB" smtClean="0"/>
              <a:pPr/>
              <a:t>‹#›</a:t>
            </a:fld>
            <a:endParaRPr lang="en-GB" dirty="0"/>
          </a:p>
        </p:txBody>
      </p:sp>
      <p:sp>
        <p:nvSpPr>
          <p:cNvPr id="4" name="Title 3">
            <a:extLst>
              <a:ext uri="{FF2B5EF4-FFF2-40B4-BE49-F238E27FC236}">
                <a16:creationId xmlns:a16="http://schemas.microsoft.com/office/drawing/2014/main" id="{03192CEF-0977-4F9E-933E-5501E5125602}"/>
              </a:ext>
            </a:extLst>
          </p:cNvPr>
          <p:cNvSpPr>
            <a:spLocks noGrp="1"/>
          </p:cNvSpPr>
          <p:nvPr>
            <p:ph type="title" hasCustomPrompt="1"/>
          </p:nvPr>
        </p:nvSpPr>
        <p:spPr/>
        <p:txBody>
          <a:bodyPr/>
          <a:lstStyle/>
          <a:p>
            <a:r>
              <a:rPr lang="en-GB"/>
              <a:t>Mastertitelformat bearbeiten</a:t>
            </a:r>
            <a:endParaRPr lang="en-GB" dirty="0"/>
          </a:p>
        </p:txBody>
      </p:sp>
      <p:pic>
        <p:nvPicPr>
          <p:cNvPr id="5" name="Graphic 4">
            <a:extLst>
              <a:ext uri="{FF2B5EF4-FFF2-40B4-BE49-F238E27FC236}">
                <a16:creationId xmlns:a16="http://schemas.microsoft.com/office/drawing/2014/main" id="{9304824D-B9BA-191E-E8B4-DBDE6BACFDF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117637" y="280272"/>
            <a:ext cx="1828800" cy="264123"/>
          </a:xfrm>
          <a:prstGeom prst="rect">
            <a:avLst/>
          </a:prstGeom>
        </p:spPr>
      </p:pic>
    </p:spTree>
    <p:extLst>
      <p:ext uri="{BB962C8B-B14F-4D97-AF65-F5344CB8AC3E}">
        <p14:creationId xmlns:p14="http://schemas.microsoft.com/office/powerpoint/2010/main" val="2534555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Subtitled Rows">
    <p:spTree>
      <p:nvGrpSpPr>
        <p:cNvPr id="1" name=""/>
        <p:cNvGrpSpPr/>
        <p:nvPr/>
      </p:nvGrpSpPr>
      <p:grpSpPr>
        <a:xfrm>
          <a:off x="0" y="0"/>
          <a:ext cx="0" cy="0"/>
          <a:chOff x="0" y="0"/>
          <a:chExt cx="0" cy="0"/>
        </a:xfrm>
      </p:grpSpPr>
      <p:sp>
        <p:nvSpPr>
          <p:cNvPr id="13" name="Text Placeholder 8">
            <a:extLst>
              <a:ext uri="{FF2B5EF4-FFF2-40B4-BE49-F238E27FC236}">
                <a16:creationId xmlns:a16="http://schemas.microsoft.com/office/drawing/2014/main" id="{C4B7CCBA-C3EF-4873-9EE9-066327A56C68}"/>
              </a:ext>
            </a:extLst>
          </p:cNvPr>
          <p:cNvSpPr>
            <a:spLocks noGrp="1"/>
          </p:cNvSpPr>
          <p:nvPr>
            <p:ph type="body" sz="quarter" idx="13" hasCustomPrompt="1"/>
          </p:nvPr>
        </p:nvSpPr>
        <p:spPr>
          <a:xfrm>
            <a:off x="623888" y="1412874"/>
            <a:ext cx="10909299" cy="468313"/>
          </a:xfrm>
          <a:prstGeom prst="rect">
            <a:avLst/>
          </a:prstGeom>
        </p:spPr>
        <p:txBody>
          <a:bodyPr anchor="t">
            <a:noAutofit/>
          </a:bodyPr>
          <a:lstStyle>
            <a:lvl1pPr marL="0" indent="0">
              <a:lnSpc>
                <a:spcPct val="90000"/>
              </a:lnSpc>
              <a:spcBef>
                <a:spcPts val="0"/>
              </a:spcBef>
              <a:buNone/>
              <a:defRPr sz="2000" b="1">
                <a:solidFill>
                  <a:schemeClr val="bg2"/>
                </a:solidFill>
              </a:defRPr>
            </a:lvl1pPr>
          </a:lstStyle>
          <a:p>
            <a:pPr lvl="0"/>
            <a:r>
              <a:rPr lang="en-GB"/>
              <a:t>Subhead Edit Master text</a:t>
            </a:r>
            <a:endParaRPr lang="en-GB" dirty="0"/>
          </a:p>
        </p:txBody>
      </p:sp>
      <p:sp>
        <p:nvSpPr>
          <p:cNvPr id="17" name="Text Placeholder 8">
            <a:extLst>
              <a:ext uri="{FF2B5EF4-FFF2-40B4-BE49-F238E27FC236}">
                <a16:creationId xmlns:a16="http://schemas.microsoft.com/office/drawing/2014/main" id="{782FB108-F9DB-4563-B629-3B6DDB8B9673}"/>
              </a:ext>
            </a:extLst>
          </p:cNvPr>
          <p:cNvSpPr>
            <a:spLocks noGrp="1"/>
          </p:cNvSpPr>
          <p:nvPr>
            <p:ph type="body" sz="quarter" idx="17" hasCustomPrompt="1"/>
          </p:nvPr>
        </p:nvSpPr>
        <p:spPr>
          <a:xfrm>
            <a:off x="623887" y="3702530"/>
            <a:ext cx="10909300" cy="468000"/>
          </a:xfrm>
          <a:prstGeom prst="rect">
            <a:avLst/>
          </a:prstGeom>
        </p:spPr>
        <p:txBody>
          <a:bodyPr anchor="t">
            <a:noAutofit/>
          </a:bodyPr>
          <a:lstStyle>
            <a:lvl1pPr marL="0" indent="0">
              <a:lnSpc>
                <a:spcPct val="90000"/>
              </a:lnSpc>
              <a:spcBef>
                <a:spcPts val="0"/>
              </a:spcBef>
              <a:buNone/>
              <a:defRPr sz="2000" b="1">
                <a:solidFill>
                  <a:schemeClr val="bg2"/>
                </a:solidFill>
              </a:defRPr>
            </a:lvl1pPr>
          </a:lstStyle>
          <a:p>
            <a:pPr lvl="0"/>
            <a:r>
              <a:rPr lang="en-GB"/>
              <a:t>Subhead Edit Master text</a:t>
            </a:r>
          </a:p>
          <a:p>
            <a:pPr lvl="0"/>
            <a:endParaRPr lang="en-GB" dirty="0"/>
          </a:p>
        </p:txBody>
      </p:sp>
      <p:sp>
        <p:nvSpPr>
          <p:cNvPr id="8" name="Content Placeholder 7">
            <a:extLst>
              <a:ext uri="{FF2B5EF4-FFF2-40B4-BE49-F238E27FC236}">
                <a16:creationId xmlns:a16="http://schemas.microsoft.com/office/drawing/2014/main" id="{55B565F1-3967-6343-85D1-110E53F38DB3}"/>
              </a:ext>
            </a:extLst>
          </p:cNvPr>
          <p:cNvSpPr>
            <a:spLocks noGrp="1"/>
          </p:cNvSpPr>
          <p:nvPr>
            <p:ph sz="quarter" idx="19" hasCustomPrompt="1"/>
          </p:nvPr>
        </p:nvSpPr>
        <p:spPr>
          <a:xfrm>
            <a:off x="623887" y="1997451"/>
            <a:ext cx="10909301" cy="1623600"/>
          </a:xfrm>
        </p:spPr>
        <p:txBody>
          <a:bodyPr/>
          <a:lstStyle>
            <a:lvl1pPr>
              <a:buClr>
                <a:schemeClr val="bg2"/>
              </a:buClr>
              <a:defRPr/>
            </a:lvl1pPr>
            <a:lvl2pPr>
              <a:buClr>
                <a:schemeClr val="bg2"/>
              </a:buClr>
              <a:defRPr/>
            </a:lvl2pPr>
            <a:lvl3pPr>
              <a:buClr>
                <a:schemeClr val="bg2"/>
              </a:buClr>
              <a:defRPr/>
            </a:lvl3pPr>
            <a:lvl4pPr>
              <a:buClr>
                <a:schemeClr val="bg2"/>
              </a:buClr>
              <a:defRPr/>
            </a:lvl4pPr>
            <a:lvl5pPr>
              <a:buClr>
                <a:schemeClr val="bg2"/>
              </a:buClr>
              <a:defRPr/>
            </a:lvl5pPr>
          </a:lstStyle>
          <a:p>
            <a:pPr lvl="0"/>
            <a:r>
              <a:rPr lang="en-GB"/>
              <a:t>Mastertextformat bearbeiten</a:t>
            </a:r>
          </a:p>
          <a:p>
            <a:pPr lvl="1"/>
            <a:r>
              <a:rPr lang="en-GB"/>
              <a:t>Zweite Ebene</a:t>
            </a:r>
          </a:p>
          <a:p>
            <a:pPr lvl="2"/>
            <a:r>
              <a:rPr lang="en-GB"/>
              <a:t>Dritte Ebene</a:t>
            </a:r>
          </a:p>
          <a:p>
            <a:pPr lvl="3"/>
            <a:r>
              <a:rPr lang="en-GB"/>
              <a:t>Vierte Ebene</a:t>
            </a:r>
          </a:p>
          <a:p>
            <a:pPr lvl="4"/>
            <a:r>
              <a:rPr lang="en-GB"/>
              <a:t>Fünfte Ebene</a:t>
            </a:r>
            <a:endParaRPr lang="en-GB" dirty="0"/>
          </a:p>
        </p:txBody>
      </p:sp>
      <p:sp>
        <p:nvSpPr>
          <p:cNvPr id="10" name="Content Placeholder 9">
            <a:extLst>
              <a:ext uri="{FF2B5EF4-FFF2-40B4-BE49-F238E27FC236}">
                <a16:creationId xmlns:a16="http://schemas.microsoft.com/office/drawing/2014/main" id="{26D8FC6B-E0AC-474E-817A-E0A1933B8653}"/>
              </a:ext>
            </a:extLst>
          </p:cNvPr>
          <p:cNvSpPr>
            <a:spLocks noGrp="1"/>
          </p:cNvSpPr>
          <p:nvPr>
            <p:ph sz="quarter" idx="20" hasCustomPrompt="1"/>
          </p:nvPr>
        </p:nvSpPr>
        <p:spPr>
          <a:xfrm>
            <a:off x="623888" y="4230000"/>
            <a:ext cx="10908000" cy="1720800"/>
          </a:xfrm>
        </p:spPr>
        <p:txBody>
          <a:bodyPr/>
          <a:lstStyle>
            <a:lvl1pPr>
              <a:buClr>
                <a:schemeClr val="bg2"/>
              </a:buClr>
              <a:defRPr/>
            </a:lvl1pPr>
            <a:lvl2pPr>
              <a:buClr>
                <a:schemeClr val="bg2"/>
              </a:buClr>
              <a:defRPr/>
            </a:lvl2pPr>
            <a:lvl3pPr>
              <a:buClr>
                <a:schemeClr val="bg2"/>
              </a:buClr>
              <a:defRPr/>
            </a:lvl3pPr>
            <a:lvl4pPr>
              <a:buClr>
                <a:schemeClr val="bg2"/>
              </a:buClr>
              <a:defRPr/>
            </a:lvl4pPr>
            <a:lvl5pPr>
              <a:buClr>
                <a:schemeClr val="bg2"/>
              </a:buClr>
              <a:defRPr/>
            </a:lvl5pPr>
          </a:lstStyle>
          <a:p>
            <a:pPr lvl="0"/>
            <a:r>
              <a:rPr lang="en-GB"/>
              <a:t>Mastertextformat bearbeiten</a:t>
            </a:r>
          </a:p>
          <a:p>
            <a:pPr lvl="1"/>
            <a:r>
              <a:rPr lang="en-GB"/>
              <a:t>Zweite Ebene</a:t>
            </a:r>
          </a:p>
          <a:p>
            <a:pPr lvl="2"/>
            <a:r>
              <a:rPr lang="en-GB"/>
              <a:t>Dritte Ebene</a:t>
            </a:r>
          </a:p>
          <a:p>
            <a:pPr lvl="3"/>
            <a:r>
              <a:rPr lang="en-GB"/>
              <a:t>Vierte Ebene</a:t>
            </a:r>
          </a:p>
          <a:p>
            <a:pPr lvl="4"/>
            <a:r>
              <a:rPr lang="en-GB"/>
              <a:t>Fünfte Ebene</a:t>
            </a:r>
            <a:endParaRPr lang="en-GB" dirty="0"/>
          </a:p>
        </p:txBody>
      </p:sp>
      <p:sp>
        <p:nvSpPr>
          <p:cNvPr id="3" name="Footer Placeholder 2">
            <a:extLst>
              <a:ext uri="{FF2B5EF4-FFF2-40B4-BE49-F238E27FC236}">
                <a16:creationId xmlns:a16="http://schemas.microsoft.com/office/drawing/2014/main" id="{DDEB64F7-79EA-5F47-A33D-50EF307829C7}"/>
              </a:ext>
            </a:extLst>
          </p:cNvPr>
          <p:cNvSpPr>
            <a:spLocks noGrp="1"/>
          </p:cNvSpPr>
          <p:nvPr>
            <p:ph type="ftr" sz="quarter" idx="22"/>
          </p:nvPr>
        </p:nvSpPr>
        <p:spPr/>
        <p:txBody>
          <a:bodyPr/>
          <a:lstStyle/>
          <a:p>
            <a:endParaRPr lang="en-GB" dirty="0"/>
          </a:p>
        </p:txBody>
      </p:sp>
      <p:sp>
        <p:nvSpPr>
          <p:cNvPr id="2" name="Slide Number Placeholder 1">
            <a:extLst>
              <a:ext uri="{FF2B5EF4-FFF2-40B4-BE49-F238E27FC236}">
                <a16:creationId xmlns:a16="http://schemas.microsoft.com/office/drawing/2014/main" id="{514C1048-0203-5B45-8FEE-EF955BB5F55F}"/>
              </a:ext>
            </a:extLst>
          </p:cNvPr>
          <p:cNvSpPr>
            <a:spLocks noGrp="1"/>
          </p:cNvSpPr>
          <p:nvPr>
            <p:ph type="sldNum" sz="quarter" idx="21"/>
          </p:nvPr>
        </p:nvSpPr>
        <p:spPr/>
        <p:txBody>
          <a:bodyPr/>
          <a:lstStyle/>
          <a:p>
            <a:fld id="{7AF8E309-D608-654D-B811-6A2C46C88181}" type="slidenum">
              <a:rPr lang="en-GB" smtClean="0"/>
              <a:pPr/>
              <a:t>‹#›</a:t>
            </a:fld>
            <a:endParaRPr lang="en-GB" dirty="0"/>
          </a:p>
        </p:txBody>
      </p:sp>
      <p:sp>
        <p:nvSpPr>
          <p:cNvPr id="4" name="Title 3">
            <a:extLst>
              <a:ext uri="{FF2B5EF4-FFF2-40B4-BE49-F238E27FC236}">
                <a16:creationId xmlns:a16="http://schemas.microsoft.com/office/drawing/2014/main" id="{FFE9ADF9-56DB-41F5-9DDE-44EC03C8E620}"/>
              </a:ext>
            </a:extLst>
          </p:cNvPr>
          <p:cNvSpPr>
            <a:spLocks noGrp="1"/>
          </p:cNvSpPr>
          <p:nvPr>
            <p:ph type="title" hasCustomPrompt="1"/>
          </p:nvPr>
        </p:nvSpPr>
        <p:spPr/>
        <p:txBody>
          <a:bodyPr/>
          <a:lstStyle/>
          <a:p>
            <a:r>
              <a:rPr lang="en-GB"/>
              <a:t>Mastertitelformat bearbeiten</a:t>
            </a:r>
            <a:endParaRPr lang="en-GB" dirty="0"/>
          </a:p>
        </p:txBody>
      </p:sp>
      <p:pic>
        <p:nvPicPr>
          <p:cNvPr id="5" name="Graphic 4">
            <a:extLst>
              <a:ext uri="{FF2B5EF4-FFF2-40B4-BE49-F238E27FC236}">
                <a16:creationId xmlns:a16="http://schemas.microsoft.com/office/drawing/2014/main" id="{4477C69D-B3F8-5C35-3E6B-51551AB4E51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117637" y="280272"/>
            <a:ext cx="1828800" cy="264123"/>
          </a:xfrm>
          <a:prstGeom prst="rect">
            <a:avLst/>
          </a:prstGeom>
        </p:spPr>
      </p:pic>
    </p:spTree>
    <p:extLst>
      <p:ext uri="{BB962C8B-B14F-4D97-AF65-F5344CB8AC3E}">
        <p14:creationId xmlns:p14="http://schemas.microsoft.com/office/powerpoint/2010/main" val="19767175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12E2B49E-BF8F-E148-8ADB-30D997F2E2D1}"/>
              </a:ext>
            </a:extLst>
          </p:cNvPr>
          <p:cNvSpPr>
            <a:spLocks noGrp="1"/>
          </p:cNvSpPr>
          <p:nvPr>
            <p:ph type="ftr" sz="quarter" idx="11"/>
          </p:nvPr>
        </p:nvSpPr>
        <p:spPr/>
        <p:txBody>
          <a:bodyPr/>
          <a:lstStyle/>
          <a:p>
            <a:endParaRPr lang="en-GB" dirty="0"/>
          </a:p>
        </p:txBody>
      </p:sp>
      <p:sp>
        <p:nvSpPr>
          <p:cNvPr id="2" name="Slide Number Placeholder 1">
            <a:extLst>
              <a:ext uri="{FF2B5EF4-FFF2-40B4-BE49-F238E27FC236}">
                <a16:creationId xmlns:a16="http://schemas.microsoft.com/office/drawing/2014/main" id="{831ECFC9-4ECB-2545-8B65-4C466EE107E1}"/>
              </a:ext>
            </a:extLst>
          </p:cNvPr>
          <p:cNvSpPr>
            <a:spLocks noGrp="1"/>
          </p:cNvSpPr>
          <p:nvPr>
            <p:ph type="sldNum" sz="quarter" idx="10"/>
          </p:nvPr>
        </p:nvSpPr>
        <p:spPr/>
        <p:txBody>
          <a:bodyPr/>
          <a:lstStyle/>
          <a:p>
            <a:fld id="{7AF8E309-D608-654D-B811-6A2C46C88181}" type="slidenum">
              <a:rPr lang="en-GB" smtClean="0"/>
              <a:pPr/>
              <a:t>‹#›</a:t>
            </a:fld>
            <a:endParaRPr lang="en-GB" dirty="0"/>
          </a:p>
        </p:txBody>
      </p:sp>
      <p:sp>
        <p:nvSpPr>
          <p:cNvPr id="3" name="Title 2">
            <a:extLst>
              <a:ext uri="{FF2B5EF4-FFF2-40B4-BE49-F238E27FC236}">
                <a16:creationId xmlns:a16="http://schemas.microsoft.com/office/drawing/2014/main" id="{5153043E-77DB-4BDB-ABF8-386AA3452A94}"/>
              </a:ext>
            </a:extLst>
          </p:cNvPr>
          <p:cNvSpPr>
            <a:spLocks noGrp="1"/>
          </p:cNvSpPr>
          <p:nvPr>
            <p:ph type="title" hasCustomPrompt="1"/>
          </p:nvPr>
        </p:nvSpPr>
        <p:spPr/>
        <p:txBody>
          <a:bodyPr/>
          <a:lstStyle/>
          <a:p>
            <a:r>
              <a:rPr lang="en-GB"/>
              <a:t>Mastertitelformat bearbeiten</a:t>
            </a:r>
            <a:endParaRPr lang="en-GB" dirty="0"/>
          </a:p>
        </p:txBody>
      </p:sp>
      <p:pic>
        <p:nvPicPr>
          <p:cNvPr id="5" name="Graphic 4">
            <a:extLst>
              <a:ext uri="{FF2B5EF4-FFF2-40B4-BE49-F238E27FC236}">
                <a16:creationId xmlns:a16="http://schemas.microsoft.com/office/drawing/2014/main" id="{CD5911E1-650D-1686-9857-FC27DC65340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117637" y="280272"/>
            <a:ext cx="1828800" cy="264123"/>
          </a:xfrm>
          <a:prstGeom prst="rect">
            <a:avLst/>
          </a:prstGeom>
        </p:spPr>
      </p:pic>
    </p:spTree>
    <p:extLst>
      <p:ext uri="{BB962C8B-B14F-4D97-AF65-F5344CB8AC3E}">
        <p14:creationId xmlns:p14="http://schemas.microsoft.com/office/powerpoint/2010/main" val="9879639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11" name="Text Placeholder 8">
            <a:extLst>
              <a:ext uri="{FF2B5EF4-FFF2-40B4-BE49-F238E27FC236}">
                <a16:creationId xmlns:a16="http://schemas.microsoft.com/office/drawing/2014/main" id="{774EAA05-443F-42B3-AFFA-02448A7C3A87}"/>
              </a:ext>
            </a:extLst>
          </p:cNvPr>
          <p:cNvSpPr>
            <a:spLocks noGrp="1"/>
          </p:cNvSpPr>
          <p:nvPr>
            <p:ph type="body" sz="quarter" idx="13" hasCustomPrompt="1"/>
          </p:nvPr>
        </p:nvSpPr>
        <p:spPr>
          <a:xfrm>
            <a:off x="623887" y="1414800"/>
            <a:ext cx="10908000" cy="468000"/>
          </a:xfrm>
          <a:prstGeom prst="rect">
            <a:avLst/>
          </a:prstGeom>
        </p:spPr>
        <p:txBody>
          <a:bodyPr anchor="t">
            <a:noAutofit/>
          </a:bodyPr>
          <a:lstStyle>
            <a:lvl1pPr marL="0" indent="0">
              <a:lnSpc>
                <a:spcPct val="90000"/>
              </a:lnSpc>
              <a:spcBef>
                <a:spcPts val="0"/>
              </a:spcBef>
              <a:buNone/>
              <a:defRPr sz="2000" b="1">
                <a:solidFill>
                  <a:schemeClr val="bg2"/>
                </a:solidFill>
              </a:defRPr>
            </a:lvl1pPr>
          </a:lstStyle>
          <a:p>
            <a:pPr lvl="0"/>
            <a:r>
              <a:rPr lang="en-GB"/>
              <a:t>Subhead Edit Master text styles</a:t>
            </a:r>
            <a:endParaRPr lang="en-GB" dirty="0"/>
          </a:p>
        </p:txBody>
      </p:sp>
      <p:sp>
        <p:nvSpPr>
          <p:cNvPr id="3" name="Footer Placeholder 2">
            <a:extLst>
              <a:ext uri="{FF2B5EF4-FFF2-40B4-BE49-F238E27FC236}">
                <a16:creationId xmlns:a16="http://schemas.microsoft.com/office/drawing/2014/main" id="{5FB72BCB-3008-7447-A49D-F7F50941AF94}"/>
              </a:ext>
            </a:extLst>
          </p:cNvPr>
          <p:cNvSpPr>
            <a:spLocks noGrp="1"/>
          </p:cNvSpPr>
          <p:nvPr>
            <p:ph type="ftr" sz="quarter" idx="15"/>
          </p:nvPr>
        </p:nvSpPr>
        <p:spPr/>
        <p:txBody>
          <a:bodyPr/>
          <a:lstStyle/>
          <a:p>
            <a:endParaRPr lang="en-GB" dirty="0"/>
          </a:p>
        </p:txBody>
      </p:sp>
      <p:sp>
        <p:nvSpPr>
          <p:cNvPr id="2" name="Slide Number Placeholder 1">
            <a:extLst>
              <a:ext uri="{FF2B5EF4-FFF2-40B4-BE49-F238E27FC236}">
                <a16:creationId xmlns:a16="http://schemas.microsoft.com/office/drawing/2014/main" id="{9433A6D8-6689-5347-BF8B-452491D65C76}"/>
              </a:ext>
            </a:extLst>
          </p:cNvPr>
          <p:cNvSpPr>
            <a:spLocks noGrp="1"/>
          </p:cNvSpPr>
          <p:nvPr>
            <p:ph type="sldNum" sz="quarter" idx="14"/>
          </p:nvPr>
        </p:nvSpPr>
        <p:spPr/>
        <p:txBody>
          <a:bodyPr/>
          <a:lstStyle/>
          <a:p>
            <a:fld id="{7AF8E309-D608-654D-B811-6A2C46C88181}" type="slidenum">
              <a:rPr lang="en-GB" smtClean="0"/>
              <a:pPr/>
              <a:t>‹#›</a:t>
            </a:fld>
            <a:endParaRPr lang="en-GB" dirty="0"/>
          </a:p>
        </p:txBody>
      </p:sp>
      <p:sp>
        <p:nvSpPr>
          <p:cNvPr id="4" name="Title 3">
            <a:extLst>
              <a:ext uri="{FF2B5EF4-FFF2-40B4-BE49-F238E27FC236}">
                <a16:creationId xmlns:a16="http://schemas.microsoft.com/office/drawing/2014/main" id="{A19FB225-BD9D-4DAD-AC24-958C2DF8DD62}"/>
              </a:ext>
            </a:extLst>
          </p:cNvPr>
          <p:cNvSpPr>
            <a:spLocks noGrp="1"/>
          </p:cNvSpPr>
          <p:nvPr>
            <p:ph type="title" hasCustomPrompt="1"/>
          </p:nvPr>
        </p:nvSpPr>
        <p:spPr/>
        <p:txBody>
          <a:bodyPr/>
          <a:lstStyle/>
          <a:p>
            <a:r>
              <a:rPr lang="en-GB"/>
              <a:t>Mastertitelformat bearbeiten</a:t>
            </a:r>
            <a:endParaRPr lang="en-GB" dirty="0"/>
          </a:p>
        </p:txBody>
      </p:sp>
      <p:pic>
        <p:nvPicPr>
          <p:cNvPr id="5" name="Graphic 4">
            <a:extLst>
              <a:ext uri="{FF2B5EF4-FFF2-40B4-BE49-F238E27FC236}">
                <a16:creationId xmlns:a16="http://schemas.microsoft.com/office/drawing/2014/main" id="{48F4D609-4A09-7A05-C3A3-CD6A50C3974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117637" y="280272"/>
            <a:ext cx="1828800" cy="264123"/>
          </a:xfrm>
          <a:prstGeom prst="rect">
            <a:avLst/>
          </a:prstGeom>
        </p:spPr>
      </p:pic>
    </p:spTree>
    <p:extLst>
      <p:ext uri="{BB962C8B-B14F-4D97-AF65-F5344CB8AC3E}">
        <p14:creationId xmlns:p14="http://schemas.microsoft.com/office/powerpoint/2010/main" val="10985236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492539C-42B1-0A4B-A300-9C9ECA7C56EB}"/>
              </a:ext>
            </a:extLst>
          </p:cNvPr>
          <p:cNvSpPr>
            <a:spLocks noGrp="1"/>
          </p:cNvSpPr>
          <p:nvPr>
            <p:ph type="ftr" sz="quarter" idx="11"/>
          </p:nvPr>
        </p:nvSpPr>
        <p:spPr/>
        <p:txBody>
          <a:bodyPr/>
          <a:lstStyle/>
          <a:p>
            <a:endParaRPr lang="en-GB" dirty="0"/>
          </a:p>
        </p:txBody>
      </p:sp>
      <p:sp>
        <p:nvSpPr>
          <p:cNvPr id="2" name="Slide Number Placeholder 1">
            <a:extLst>
              <a:ext uri="{FF2B5EF4-FFF2-40B4-BE49-F238E27FC236}">
                <a16:creationId xmlns:a16="http://schemas.microsoft.com/office/drawing/2014/main" id="{22456987-2C04-F846-AD37-4407261B12BD}"/>
              </a:ext>
            </a:extLst>
          </p:cNvPr>
          <p:cNvSpPr>
            <a:spLocks noGrp="1"/>
          </p:cNvSpPr>
          <p:nvPr>
            <p:ph type="sldNum" sz="quarter" idx="10"/>
          </p:nvPr>
        </p:nvSpPr>
        <p:spPr/>
        <p:txBody>
          <a:bodyPr/>
          <a:lstStyle/>
          <a:p>
            <a:fld id="{7AF8E309-D608-654D-B811-6A2C46C88181}" type="slidenum">
              <a:rPr lang="en-GB" smtClean="0"/>
              <a:pPr/>
              <a:t>‹#›</a:t>
            </a:fld>
            <a:endParaRPr lang="en-GB" dirty="0"/>
          </a:p>
        </p:txBody>
      </p:sp>
      <p:pic>
        <p:nvPicPr>
          <p:cNvPr id="4" name="Graphic 3">
            <a:extLst>
              <a:ext uri="{FF2B5EF4-FFF2-40B4-BE49-F238E27FC236}">
                <a16:creationId xmlns:a16="http://schemas.microsoft.com/office/drawing/2014/main" id="{546F06EE-CF99-C111-CED0-65BD4AD2ED0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117637" y="280272"/>
            <a:ext cx="1828800" cy="264123"/>
          </a:xfrm>
          <a:prstGeom prst="rect">
            <a:avLst/>
          </a:prstGeom>
        </p:spPr>
      </p:pic>
    </p:spTree>
    <p:extLst>
      <p:ext uri="{BB962C8B-B14F-4D97-AF65-F5344CB8AC3E}">
        <p14:creationId xmlns:p14="http://schemas.microsoft.com/office/powerpoint/2010/main" val="2087357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B333B8F-BEEA-1716-A6AA-9B4928D973F7}"/>
              </a:ext>
            </a:extLst>
          </p:cNvPr>
          <p:cNvPicPr>
            <a:picLocks noChangeAspect="1"/>
          </p:cNvPicPr>
          <p:nvPr userDrawn="1"/>
        </p:nvPicPr>
        <p:blipFill>
          <a:blip r:embed="rId21">
            <a:extLst>
              <a:ext uri="{28A0092B-C50C-407E-A947-70E740481C1C}">
                <a14:useLocalDpi xmlns:a14="http://schemas.microsoft.com/office/drawing/2010/main"/>
              </a:ext>
            </a:extLst>
          </a:blip>
          <a:srcRect/>
          <a:stretch>
            <a:fillRect/>
          </a:stretch>
        </p:blipFill>
        <p:spPr>
          <a:xfrm>
            <a:off x="0" y="5621411"/>
            <a:ext cx="12192000" cy="1236589"/>
          </a:xfrm>
          <a:prstGeom prst="rect">
            <a:avLst/>
          </a:prstGeom>
        </p:spPr>
      </p:pic>
      <p:pic>
        <p:nvPicPr>
          <p:cNvPr id="8" name="Picture 7">
            <a:extLst>
              <a:ext uri="{FF2B5EF4-FFF2-40B4-BE49-F238E27FC236}">
                <a16:creationId xmlns:a16="http://schemas.microsoft.com/office/drawing/2014/main" id="{078554A1-38BA-F16E-3B54-E076352BA19A}"/>
              </a:ext>
            </a:extLst>
          </p:cNvPr>
          <p:cNvPicPr>
            <a:picLocks noChangeAspect="1"/>
          </p:cNvPicPr>
          <p:nvPr userDrawn="1"/>
        </p:nvPicPr>
        <p:blipFill>
          <a:blip r:embed="rId22">
            <a:extLst>
              <a:ext uri="{28A0092B-C50C-407E-A947-70E740481C1C}">
                <a14:useLocalDpi xmlns:a14="http://schemas.microsoft.com/office/drawing/2010/main"/>
              </a:ext>
            </a:extLst>
          </a:blip>
          <a:srcRect/>
          <a:stretch>
            <a:fillRect/>
          </a:stretch>
        </p:blipFill>
        <p:spPr>
          <a:xfrm>
            <a:off x="0" y="5950801"/>
            <a:ext cx="12188952" cy="907200"/>
          </a:xfrm>
          <a:prstGeom prst="rect">
            <a:avLst/>
          </a:prstGeom>
        </p:spPr>
      </p:pic>
      <p:sp>
        <p:nvSpPr>
          <p:cNvPr id="2" name="Title Placeholder 1">
            <a:extLst>
              <a:ext uri="{FF2B5EF4-FFF2-40B4-BE49-F238E27FC236}">
                <a16:creationId xmlns:a16="http://schemas.microsoft.com/office/drawing/2014/main" id="{C7E25A40-614A-0C4A-BB71-DFDE6A44E82F}"/>
              </a:ext>
            </a:extLst>
          </p:cNvPr>
          <p:cNvSpPr>
            <a:spLocks noGrp="1"/>
          </p:cNvSpPr>
          <p:nvPr>
            <p:ph type="title"/>
          </p:nvPr>
        </p:nvSpPr>
        <p:spPr>
          <a:xfrm>
            <a:off x="623889" y="333375"/>
            <a:ext cx="9059373" cy="962377"/>
          </a:xfrm>
          <a:prstGeom prst="rect">
            <a:avLst/>
          </a:prstGeom>
        </p:spPr>
        <p:txBody>
          <a:bodyPr vert="horz" lIns="91440" tIns="45720" rIns="91440" bIns="45720" rtlCol="0" anchor="t">
            <a:normAutofit/>
          </a:bodyPr>
          <a:lstStyle/>
          <a:p>
            <a:endParaRPr lang="en-GB" dirty="0"/>
          </a:p>
        </p:txBody>
      </p:sp>
      <p:sp>
        <p:nvSpPr>
          <p:cNvPr id="5" name="Footer Placeholder 4">
            <a:extLst>
              <a:ext uri="{FF2B5EF4-FFF2-40B4-BE49-F238E27FC236}">
                <a16:creationId xmlns:a16="http://schemas.microsoft.com/office/drawing/2014/main" id="{CE8778B0-D627-DC40-9773-10985402291F}"/>
              </a:ext>
            </a:extLst>
          </p:cNvPr>
          <p:cNvSpPr>
            <a:spLocks noGrp="1"/>
          </p:cNvSpPr>
          <p:nvPr>
            <p:ph type="ftr" sz="quarter" idx="3"/>
          </p:nvPr>
        </p:nvSpPr>
        <p:spPr>
          <a:xfrm>
            <a:off x="623887" y="6013459"/>
            <a:ext cx="10909300" cy="506124"/>
          </a:xfrm>
          <a:prstGeom prst="rect">
            <a:avLst/>
          </a:prstGeom>
        </p:spPr>
        <p:txBody>
          <a:bodyPr vert="horz" lIns="91440" tIns="45720" rIns="91440" bIns="45720" rtlCol="0" anchor="b"/>
          <a:lstStyle>
            <a:lvl1pPr algn="l">
              <a:defRPr sz="900">
                <a:solidFill>
                  <a:schemeClr val="tx1"/>
                </a:solidFill>
                <a:latin typeface="+mn-lt"/>
              </a:defRPr>
            </a:lvl1pPr>
          </a:lstStyle>
          <a:p>
            <a:endParaRPr lang="en-GB" dirty="0"/>
          </a:p>
        </p:txBody>
      </p:sp>
      <p:sp>
        <p:nvSpPr>
          <p:cNvPr id="7" name="Text Placeholder 6">
            <a:extLst>
              <a:ext uri="{FF2B5EF4-FFF2-40B4-BE49-F238E27FC236}">
                <a16:creationId xmlns:a16="http://schemas.microsoft.com/office/drawing/2014/main" id="{BAE56C7F-E073-4349-AA82-F6474617AF7D}"/>
              </a:ext>
            </a:extLst>
          </p:cNvPr>
          <p:cNvSpPr>
            <a:spLocks noGrp="1"/>
          </p:cNvSpPr>
          <p:nvPr>
            <p:ph type="body" idx="1"/>
          </p:nvPr>
        </p:nvSpPr>
        <p:spPr>
          <a:xfrm>
            <a:off x="623888" y="1414800"/>
            <a:ext cx="10909300" cy="4536000"/>
          </a:xfrm>
          <a:prstGeom prst="rect">
            <a:avLst/>
          </a:prstGeom>
        </p:spPr>
        <p:txBody>
          <a:bodyPr vert="horz" lIns="91440" tIns="45720" rIns="91440" bIns="45720" rtlCol="0">
            <a:normAutofit/>
          </a:bodyPr>
          <a:lstStyle/>
          <a:p>
            <a:pPr lvl="0"/>
            <a:r>
              <a:rPr lang="en-GB"/>
              <a:t>Mastertextformat bearbeiten</a:t>
            </a:r>
          </a:p>
          <a:p>
            <a:pPr lvl="1"/>
            <a:r>
              <a:rPr lang="en-GB"/>
              <a:t>Zweite Ebene</a:t>
            </a:r>
          </a:p>
          <a:p>
            <a:pPr lvl="2"/>
            <a:r>
              <a:rPr lang="en-GB"/>
              <a:t>Dritte Ebene</a:t>
            </a:r>
          </a:p>
          <a:p>
            <a:pPr lvl="3"/>
            <a:r>
              <a:rPr lang="en-GB"/>
              <a:t>Vierte Ebene</a:t>
            </a:r>
          </a:p>
          <a:p>
            <a:pPr lvl="4"/>
            <a:r>
              <a:rPr lang="en-GB"/>
              <a:t>Fünfte Ebene</a:t>
            </a:r>
            <a:endParaRPr lang="en-GB" dirty="0"/>
          </a:p>
        </p:txBody>
      </p:sp>
      <p:sp>
        <p:nvSpPr>
          <p:cNvPr id="4" name="TextBox 3">
            <a:extLst>
              <a:ext uri="{FF2B5EF4-FFF2-40B4-BE49-F238E27FC236}">
                <a16:creationId xmlns:a16="http://schemas.microsoft.com/office/drawing/2014/main" id="{99B100FD-66AE-5A41-A80B-EFA162DAA9B8}"/>
              </a:ext>
            </a:extLst>
          </p:cNvPr>
          <p:cNvSpPr txBox="1"/>
          <p:nvPr userDrawn="1"/>
        </p:nvSpPr>
        <p:spPr>
          <a:xfrm>
            <a:off x="298174" y="2027583"/>
            <a:ext cx="0" cy="0"/>
          </a:xfrm>
          <a:prstGeom prst="rect">
            <a:avLst/>
          </a:prstGeom>
        </p:spPr>
        <p:txBody>
          <a:bodyPr vert="horz" wrap="none" lIns="91440" tIns="45720" rIns="91440" bIns="45720" rtlCol="0">
            <a:noAutofit/>
          </a:bodyPr>
          <a:lstStyle/>
          <a:p>
            <a:pPr algn="l">
              <a:spcBef>
                <a:spcPts val="600"/>
              </a:spcBef>
            </a:pPr>
            <a:endParaRPr lang="en-GB" sz="1350" dirty="0">
              <a:latin typeface="+mn-lt"/>
            </a:endParaRPr>
          </a:p>
        </p:txBody>
      </p:sp>
      <p:sp>
        <p:nvSpPr>
          <p:cNvPr id="10" name="Slide Number Placeholder 5">
            <a:extLst>
              <a:ext uri="{FF2B5EF4-FFF2-40B4-BE49-F238E27FC236}">
                <a16:creationId xmlns:a16="http://schemas.microsoft.com/office/drawing/2014/main" id="{8B5070EA-3077-5F49-9B9F-8C89E5981262}"/>
              </a:ext>
            </a:extLst>
          </p:cNvPr>
          <p:cNvSpPr>
            <a:spLocks noGrp="1"/>
          </p:cNvSpPr>
          <p:nvPr>
            <p:ph type="sldNum" sz="quarter" idx="4"/>
          </p:nvPr>
        </p:nvSpPr>
        <p:spPr>
          <a:xfrm>
            <a:off x="146368" y="6610389"/>
            <a:ext cx="373987" cy="230832"/>
          </a:xfrm>
          <a:prstGeom prst="rect">
            <a:avLst/>
          </a:prstGeom>
        </p:spPr>
        <p:txBody>
          <a:bodyPr vert="horz" lIns="0" tIns="45720" rIns="90000" bIns="45720" rtlCol="0" anchor="b">
            <a:spAutoFit/>
          </a:bodyPr>
          <a:lstStyle>
            <a:lvl1pPr algn="l">
              <a:defRPr sz="900" b="0">
                <a:solidFill>
                  <a:sysClr val="windowText" lastClr="000000"/>
                </a:solidFill>
                <a:latin typeface="+mn-lt"/>
              </a:defRPr>
            </a:lvl1pPr>
          </a:lstStyle>
          <a:p>
            <a:fld id="{7AF8E309-D608-654D-B811-6A2C46C88181}" type="slidenum">
              <a:rPr lang="en-GB" smtClean="0"/>
              <a:pPr/>
              <a:t>‹#›</a:t>
            </a:fld>
            <a:endParaRPr lang="en-GB" dirty="0"/>
          </a:p>
        </p:txBody>
      </p:sp>
      <p:sp>
        <p:nvSpPr>
          <p:cNvPr id="6" name="TextBox 5">
            <a:extLst>
              <a:ext uri="{FF2B5EF4-FFF2-40B4-BE49-F238E27FC236}">
                <a16:creationId xmlns:a16="http://schemas.microsoft.com/office/drawing/2014/main" id="{AFE43249-28DF-8547-917E-47D297088845}"/>
              </a:ext>
            </a:extLst>
          </p:cNvPr>
          <p:cNvSpPr txBox="1"/>
          <p:nvPr userDrawn="1"/>
        </p:nvSpPr>
        <p:spPr>
          <a:xfrm>
            <a:off x="2420471" y="6844553"/>
            <a:ext cx="0" cy="0"/>
          </a:xfrm>
          <a:prstGeom prst="rect">
            <a:avLst/>
          </a:prstGeom>
        </p:spPr>
        <p:txBody>
          <a:bodyPr vert="horz" wrap="none" lIns="91440" tIns="45720" rIns="91440" bIns="45720" rtlCol="0">
            <a:noAutofit/>
          </a:bodyPr>
          <a:lstStyle/>
          <a:p>
            <a:pPr algn="l">
              <a:spcBef>
                <a:spcPts val="600"/>
              </a:spcBef>
            </a:pPr>
            <a:endParaRPr lang="en-GB" sz="1350" dirty="0">
              <a:latin typeface="+mn-lt"/>
            </a:endParaRPr>
          </a:p>
        </p:txBody>
      </p:sp>
    </p:spTree>
    <p:extLst>
      <p:ext uri="{BB962C8B-B14F-4D97-AF65-F5344CB8AC3E}">
        <p14:creationId xmlns:p14="http://schemas.microsoft.com/office/powerpoint/2010/main" val="2648280956"/>
      </p:ext>
    </p:extLst>
  </p:cSld>
  <p:clrMap bg1="lt1" tx1="dk1" bg2="lt2" tx2="dk2" accent1="accent1" accent2="accent2" accent3="accent3" accent4="accent4" accent5="accent5" accent6="accent6" hlink="hlink" folHlink="folHlink"/>
  <p:sldLayoutIdLst>
    <p:sldLayoutId id="2147485324" r:id="rId1"/>
    <p:sldLayoutId id="2147485325" r:id="rId2"/>
    <p:sldLayoutId id="2147485326" r:id="rId3"/>
    <p:sldLayoutId id="2147485327" r:id="rId4"/>
    <p:sldLayoutId id="2147485328" r:id="rId5"/>
    <p:sldLayoutId id="2147485329" r:id="rId6"/>
    <p:sldLayoutId id="2147485330" r:id="rId7"/>
    <p:sldLayoutId id="2147485331" r:id="rId8"/>
    <p:sldLayoutId id="2147485332" r:id="rId9"/>
    <p:sldLayoutId id="2147485333" r:id="rId10"/>
    <p:sldLayoutId id="2147485334" r:id="rId11"/>
    <p:sldLayoutId id="2147485335" r:id="rId12"/>
    <p:sldLayoutId id="2147485336" r:id="rId13"/>
    <p:sldLayoutId id="2147485337" r:id="rId14"/>
    <p:sldLayoutId id="2147485338" r:id="rId15"/>
    <p:sldLayoutId id="2147485339" r:id="rId16"/>
    <p:sldLayoutId id="2147485340" r:id="rId17"/>
    <p:sldLayoutId id="2147485341" r:id="rId18"/>
  </p:sldLayoutIdLst>
  <p:hf hdr="0" dt="0"/>
  <p:txStyles>
    <p:titleStyle>
      <a:lvl1pPr algn="l" defTabSz="914400" rtl="0" eaLnBrk="1" latinLnBrk="0" hangingPunct="1">
        <a:lnSpc>
          <a:spcPct val="90000"/>
        </a:lnSpc>
        <a:spcBef>
          <a:spcPct val="0"/>
        </a:spcBef>
        <a:buNone/>
        <a:defRPr sz="2800" b="1" kern="1200">
          <a:solidFill>
            <a:schemeClr val="accent3"/>
          </a:solidFill>
          <a:latin typeface="+mj-lt"/>
          <a:ea typeface="+mj-ea"/>
          <a:cs typeface="+mj-cs"/>
        </a:defRPr>
      </a:lvl1pPr>
    </p:titleStyle>
    <p:bodyStyle>
      <a:lvl1pPr marL="266700" indent="-266700" algn="l" defTabSz="914400" rtl="0" eaLnBrk="1" latinLnBrk="0" hangingPunct="1">
        <a:lnSpc>
          <a:spcPct val="100000"/>
        </a:lnSpc>
        <a:spcBef>
          <a:spcPts val="1000"/>
        </a:spcBef>
        <a:buClr>
          <a:schemeClr val="bg2"/>
        </a:buClr>
        <a:buFont typeface="Arial" panose="020B0604020202020204" pitchFamily="34" charset="0"/>
        <a:buChar char="•"/>
        <a:tabLst/>
        <a:defRPr lang="en-US" sz="1600" kern="1200" dirty="0">
          <a:solidFill>
            <a:schemeClr val="accent3"/>
          </a:solidFill>
          <a:latin typeface="+mn-lt"/>
          <a:ea typeface="+mn-ea"/>
          <a:cs typeface="+mn-cs"/>
        </a:defRPr>
      </a:lvl1pPr>
      <a:lvl2pPr marL="533400" indent="-249238" algn="l" defTabSz="914400" rtl="0" eaLnBrk="1" latinLnBrk="0" hangingPunct="1">
        <a:lnSpc>
          <a:spcPct val="100000"/>
        </a:lnSpc>
        <a:spcBef>
          <a:spcPts val="600"/>
        </a:spcBef>
        <a:buClr>
          <a:schemeClr val="bg2"/>
        </a:buClr>
        <a:buFont typeface="System Font"/>
        <a:buChar char="–"/>
        <a:tabLst/>
        <a:defRPr lang="en-US" sz="1600" kern="1200" dirty="0">
          <a:solidFill>
            <a:schemeClr val="accent3"/>
          </a:solidFill>
          <a:latin typeface="+mn-lt"/>
          <a:ea typeface="+mn-ea"/>
          <a:cs typeface="+mn-cs"/>
        </a:defRPr>
      </a:lvl2pPr>
      <a:lvl3pPr marL="800100" indent="-266700" algn="l" defTabSz="914400" rtl="0" eaLnBrk="1" latinLnBrk="0" hangingPunct="1">
        <a:lnSpc>
          <a:spcPct val="100000"/>
        </a:lnSpc>
        <a:spcBef>
          <a:spcPts val="600"/>
        </a:spcBef>
        <a:buClr>
          <a:schemeClr val="bg2"/>
        </a:buClr>
        <a:buFont typeface="Arial" panose="020B0604020202020204" pitchFamily="34" charset="0"/>
        <a:buChar char="•"/>
        <a:tabLst/>
        <a:defRPr lang="en-US" sz="1400" kern="1200" dirty="0">
          <a:solidFill>
            <a:schemeClr val="accent3"/>
          </a:solidFill>
          <a:latin typeface="+mn-lt"/>
          <a:ea typeface="+mn-ea"/>
          <a:cs typeface="+mn-cs"/>
        </a:defRPr>
      </a:lvl3pPr>
      <a:lvl4pPr marL="1016000" indent="-215900" algn="l" defTabSz="914400" rtl="0" eaLnBrk="1" latinLnBrk="0" hangingPunct="1">
        <a:lnSpc>
          <a:spcPct val="100000"/>
        </a:lnSpc>
        <a:spcBef>
          <a:spcPts val="600"/>
        </a:spcBef>
        <a:buClr>
          <a:schemeClr val="bg2"/>
        </a:buClr>
        <a:buFont typeface="System Font"/>
        <a:buChar char="–"/>
        <a:tabLst/>
        <a:defRPr lang="en-US" sz="1200" kern="1200" dirty="0">
          <a:solidFill>
            <a:schemeClr val="accent3"/>
          </a:solidFill>
          <a:latin typeface="+mn-lt"/>
          <a:ea typeface="+mn-ea"/>
          <a:cs typeface="+mn-cs"/>
        </a:defRPr>
      </a:lvl4pPr>
      <a:lvl5pPr marL="1244600" indent="-228600" algn="l" defTabSz="914400" rtl="0" eaLnBrk="1" latinLnBrk="0" hangingPunct="1">
        <a:lnSpc>
          <a:spcPct val="100000"/>
        </a:lnSpc>
        <a:spcBef>
          <a:spcPts val="600"/>
        </a:spcBef>
        <a:buClr>
          <a:schemeClr val="bg2"/>
        </a:buClr>
        <a:buFont typeface="Arial" panose="020B0604020202020204" pitchFamily="34" charset="0"/>
        <a:buChar char="•"/>
        <a:tabLst/>
        <a:defRPr lang="en-US" sz="1200" kern="1200" dirty="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265">
          <p15:clr>
            <a:srgbClr val="F26B43"/>
          </p15:clr>
        </p15:guide>
        <p15:guide id="4" orient="horz" pos="822">
          <p15:clr>
            <a:srgbClr val="F26B43"/>
          </p15:clr>
        </p15:guide>
        <p15:guide id="5" orient="horz" pos="3748">
          <p15:clr>
            <a:srgbClr val="F26B43"/>
          </p15:clr>
        </p15:guide>
        <p15:guide id="6" pos="393">
          <p15:clr>
            <a:srgbClr val="F26B43"/>
          </p15:clr>
        </p15:guide>
        <p15:guide id="7" orient="horz" pos="210">
          <p15:clr>
            <a:srgbClr val="F26B43"/>
          </p15:clr>
        </p15:guide>
        <p15:guide id="10" orient="horz" pos="4110">
          <p15:clr>
            <a:srgbClr val="F26B43"/>
          </p15:clr>
        </p15:guide>
        <p15:guide id="13" orient="horz" pos="1253">
          <p15:clr>
            <a:srgbClr val="F26B43"/>
          </p15:clr>
        </p15:guide>
        <p15:guide id="16" orient="horz" pos="890">
          <p15:clr>
            <a:srgbClr val="F26B43"/>
          </p15:clr>
        </p15:guide>
        <p15:guide id="17" orient="horz" pos="118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8" Type="http://schemas.microsoft.com/office/2017/06/relationships/model3d" Target="../media/model3d1.glb"/><Relationship Id="rId3" Type="http://schemas.openxmlformats.org/officeDocument/2006/relationships/image" Target="../media/image15.svg"/><Relationship Id="rId7"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 Id="rId9" Type="http://schemas.openxmlformats.org/officeDocument/2006/relationships/image" Target="../media/image20.png"/></Relationships>
</file>

<file path=ppt/slides/_rels/slide3.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6.svg"/><Relationship Id="rId3" Type="http://schemas.openxmlformats.org/officeDocument/2006/relationships/image" Target="../media/image16.jpeg"/><Relationship Id="rId7" Type="http://schemas.openxmlformats.org/officeDocument/2006/relationships/image" Target="../media/image23.svg"/><Relationship Id="rId12"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16.xml"/><Relationship Id="rId6" Type="http://schemas.openxmlformats.org/officeDocument/2006/relationships/image" Target="../media/image22.svg"/><Relationship Id="rId11" Type="http://schemas.openxmlformats.org/officeDocument/2006/relationships/image" Target="../media/image27.png"/><Relationship Id="rId5" Type="http://schemas.openxmlformats.org/officeDocument/2006/relationships/image" Target="../media/image21.svg"/><Relationship Id="rId10" Type="http://schemas.openxmlformats.org/officeDocument/2006/relationships/image" Target="../media/image26.png"/><Relationship Id="rId4" Type="http://schemas.openxmlformats.org/officeDocument/2006/relationships/image" Target="../media/image17.png"/><Relationship Id="rId9" Type="http://schemas.openxmlformats.org/officeDocument/2006/relationships/image" Target="../media/image25.png"/></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image" Target="../media/image16.jpe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16.xml"/><Relationship Id="rId4" Type="http://schemas.openxmlformats.org/officeDocument/2006/relationships/chart" Target="../charts/chart1.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chart" Target="../charts/char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16.xml"/><Relationship Id="rId5" Type="http://schemas.openxmlformats.org/officeDocument/2006/relationships/chart" Target="../charts/chart5.xml"/><Relationship Id="rId4" Type="http://schemas.openxmlformats.org/officeDocument/2006/relationships/chart" Target="../charts/chart4.xml"/></Relationships>
</file>

<file path=ppt/slides/_rels/slide11.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notesSlide" Target="../notesSlides/notesSlide11.xml"/><Relationship Id="rId1" Type="http://schemas.openxmlformats.org/officeDocument/2006/relationships/slideLayout" Target="../slideLayouts/slideLayout16.xml"/><Relationship Id="rId6" Type="http://schemas.openxmlformats.org/officeDocument/2006/relationships/image" Target="../media/image16.jpeg"/><Relationship Id="rId5" Type="http://schemas.openxmlformats.org/officeDocument/2006/relationships/image" Target="../media/image31.svg"/><Relationship Id="rId4" Type="http://schemas.openxmlformats.org/officeDocument/2006/relationships/image" Target="../media/image30.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0C34D-C30A-EAB1-D98D-95CB7ADD4C17}"/>
              </a:ext>
            </a:extLst>
          </p:cNvPr>
          <p:cNvSpPr>
            <a:spLocks noGrp="1"/>
          </p:cNvSpPr>
          <p:nvPr>
            <p:ph type="title"/>
          </p:nvPr>
        </p:nvSpPr>
        <p:spPr>
          <a:xfrm>
            <a:off x="454005" y="3240541"/>
            <a:ext cx="10922832" cy="1455210"/>
          </a:xfrm>
        </p:spPr>
        <p:txBody>
          <a:bodyPr/>
          <a:lstStyle/>
          <a:p>
            <a:r>
              <a:rPr lang="en-GB" dirty="0"/>
              <a:t>Efficacy and safety of finerenone in patients with chronic kidney disease and cardiovascular diseases: An individual participant data pooled analysis (INFINITY)</a:t>
            </a:r>
          </a:p>
        </p:txBody>
      </p:sp>
      <p:sp>
        <p:nvSpPr>
          <p:cNvPr id="3" name="Text Placeholder 2">
            <a:extLst>
              <a:ext uri="{FF2B5EF4-FFF2-40B4-BE49-F238E27FC236}">
                <a16:creationId xmlns:a16="http://schemas.microsoft.com/office/drawing/2014/main" id="{E9C26814-315B-5347-C3F7-138B329CE0C3}"/>
              </a:ext>
            </a:extLst>
          </p:cNvPr>
          <p:cNvSpPr>
            <a:spLocks noGrp="1"/>
          </p:cNvSpPr>
          <p:nvPr>
            <p:ph type="body" idx="1"/>
          </p:nvPr>
        </p:nvSpPr>
        <p:spPr>
          <a:xfrm>
            <a:off x="454005" y="4913466"/>
            <a:ext cx="7826396" cy="816502"/>
          </a:xfrm>
        </p:spPr>
        <p:txBody>
          <a:bodyPr/>
          <a:lstStyle/>
          <a:p>
            <a:r>
              <a:rPr lang="en-GB" dirty="0">
                <a:solidFill>
                  <a:schemeClr val="bg2">
                    <a:lumMod val="75000"/>
                  </a:schemeClr>
                </a:solidFill>
              </a:rPr>
              <a:t>Carolyn S.P. Lam</a:t>
            </a:r>
          </a:p>
          <a:p>
            <a:r>
              <a:rPr lang="en-GB" sz="1600" dirty="0">
                <a:solidFill>
                  <a:schemeClr val="bg2">
                    <a:lumMod val="75000"/>
                  </a:schemeClr>
                </a:solidFill>
              </a:rPr>
              <a:t>on behalf of Rajiv Agarwal, David Z.I. Cherney, Vlado Perkovic, Christoph Wanner, Katherine R. Tuttle, Pantelis Sarafidis, Stefan Anker, Gerasimos Filippatos, Bertram Pitt, J. David Smeijer, Marta Figueras Balsells, Meike Brinker, Hiddo J.L. Heerspink and Brendon L. Neuen.</a:t>
            </a:r>
          </a:p>
        </p:txBody>
      </p:sp>
      <p:pic>
        <p:nvPicPr>
          <p:cNvPr id="1030" name="Picture 6" descr="ESC Logo - LogoDix">
            <a:extLst>
              <a:ext uri="{FF2B5EF4-FFF2-40B4-BE49-F238E27FC236}">
                <a16:creationId xmlns:a16="http://schemas.microsoft.com/office/drawing/2014/main" id="{83BBF137-82D7-9830-F105-A0FEE67419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7349" y="5209902"/>
            <a:ext cx="2588079" cy="1552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73736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29517-5BFA-761D-0717-EA7FA4EA290D}"/>
            </a:ext>
          </a:extLst>
        </p:cNvPr>
        <p:cNvGrpSpPr/>
        <p:nvPr/>
      </p:nvGrpSpPr>
      <p:grpSpPr>
        <a:xfrm>
          <a:off x="0" y="0"/>
          <a:ext cx="0" cy="0"/>
          <a:chOff x="0" y="0"/>
          <a:chExt cx="0" cy="0"/>
        </a:xfrm>
      </p:grpSpPr>
      <p:sp>
        <p:nvSpPr>
          <p:cNvPr id="22" name="Arrow: Right 21">
            <a:extLst>
              <a:ext uri="{FF2B5EF4-FFF2-40B4-BE49-F238E27FC236}">
                <a16:creationId xmlns:a16="http://schemas.microsoft.com/office/drawing/2014/main" id="{12838A39-0874-1D3F-FB41-0C918F717989}"/>
              </a:ext>
            </a:extLst>
          </p:cNvPr>
          <p:cNvSpPr/>
          <p:nvPr/>
        </p:nvSpPr>
        <p:spPr>
          <a:xfrm>
            <a:off x="5122030" y="2143367"/>
            <a:ext cx="1497345" cy="1328160"/>
          </a:xfrm>
          <a:prstGeom prst="rightArrow">
            <a:avLst/>
          </a:prstGeom>
          <a:solidFill>
            <a:srgbClr val="66B51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36"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14" name="Graphic 13" descr="Man with solid fill">
            <a:extLst>
              <a:ext uri="{FF2B5EF4-FFF2-40B4-BE49-F238E27FC236}">
                <a16:creationId xmlns:a16="http://schemas.microsoft.com/office/drawing/2014/main" id="{AEC61872-FA86-A4F6-EA64-3024FBE256B2}"/>
              </a:ext>
            </a:extLst>
          </p:cNvPr>
          <p:cNvPicPr>
            <a:picLocks noChangeAspect="1"/>
          </p:cNvPicPr>
          <p:nvPr/>
        </p:nvPicPr>
        <p:blipFill rotWithShape="1">
          <a:blip>
            <a:extLst>
              <a:ext uri="{96DAC541-7B7A-43D3-8B79-37D633B846F1}">
                <asvg:svgBlip xmlns:asvg="http://schemas.microsoft.com/office/drawing/2016/SVG/main" r:embed="rId3"/>
              </a:ext>
            </a:extLst>
          </a:blip>
          <a:srcRect l="25331" r="25105"/>
          <a:stretch/>
        </p:blipFill>
        <p:spPr>
          <a:xfrm>
            <a:off x="344044" y="1816487"/>
            <a:ext cx="1013812" cy="2231912"/>
          </a:xfrm>
          <a:prstGeom prst="rect">
            <a:avLst/>
          </a:prstGeom>
        </p:spPr>
      </p:pic>
      <p:sp>
        <p:nvSpPr>
          <p:cNvPr id="4" name="Slide Number Placeholder 3">
            <a:extLst>
              <a:ext uri="{FF2B5EF4-FFF2-40B4-BE49-F238E27FC236}">
                <a16:creationId xmlns:a16="http://schemas.microsoft.com/office/drawing/2014/main" id="{A7E2E5AA-0B18-8555-34A7-383AB7B9D0DA}"/>
              </a:ext>
            </a:extLst>
          </p:cNvPr>
          <p:cNvSpPr>
            <a:spLocks noGrp="1"/>
          </p:cNvSpPr>
          <p:nvPr>
            <p:ph type="sldNum" sz="quarter" idx="17"/>
          </p:nvPr>
        </p:nvSpPr>
        <p:spPr/>
        <p:txBody>
          <a:bodyPr/>
          <a:lstStyle/>
          <a:p>
            <a:fld id="{7AF8E309-D608-654D-B811-6A2C46C88181}" type="slidenum">
              <a:rPr lang="en-GB" smtClean="0"/>
              <a:pPr/>
              <a:t>2</a:t>
            </a:fld>
            <a:endParaRPr lang="en-GB" dirty="0"/>
          </a:p>
        </p:txBody>
      </p:sp>
      <p:sp>
        <p:nvSpPr>
          <p:cNvPr id="2" name="Title 1">
            <a:extLst>
              <a:ext uri="{FF2B5EF4-FFF2-40B4-BE49-F238E27FC236}">
                <a16:creationId xmlns:a16="http://schemas.microsoft.com/office/drawing/2014/main" id="{5CFDCB6C-EDD2-1C94-5DD7-F3C082B03E2F}"/>
              </a:ext>
            </a:extLst>
          </p:cNvPr>
          <p:cNvSpPr>
            <a:spLocks noGrp="1"/>
          </p:cNvSpPr>
          <p:nvPr>
            <p:ph type="title"/>
          </p:nvPr>
        </p:nvSpPr>
        <p:spPr/>
        <p:txBody>
          <a:bodyPr/>
          <a:lstStyle/>
          <a:p>
            <a:r>
              <a:rPr lang="en-GB" dirty="0"/>
              <a:t>Introduction</a:t>
            </a:r>
          </a:p>
        </p:txBody>
      </p:sp>
      <p:pic>
        <p:nvPicPr>
          <p:cNvPr id="6" name="Picture 2" descr="ESC - Online Congress Platform">
            <a:extLst>
              <a:ext uri="{FF2B5EF4-FFF2-40B4-BE49-F238E27FC236}">
                <a16:creationId xmlns:a16="http://schemas.microsoft.com/office/drawing/2014/main" id="{146DABEC-0632-36CC-2C60-4081E1AE07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77909" y="6243241"/>
            <a:ext cx="755534" cy="276342"/>
          </a:xfrm>
          <a:prstGeom prst="rect">
            <a:avLst/>
          </a:prstGeom>
          <a:noFill/>
          <a:extLst>
            <a:ext uri="{909E8E84-426E-40DD-AFC4-6F175D3DCCD1}">
              <a14:hiddenFill xmlns:a14="http://schemas.microsoft.com/office/drawing/2010/main">
                <a:solidFill>
                  <a:srgbClr val="FFFFFF"/>
                </a:solidFill>
              </a14:hiddenFill>
            </a:ext>
          </a:extLst>
        </p:spPr>
      </p:pic>
      <p:sp>
        <p:nvSpPr>
          <p:cNvPr id="11" name="Isosceles Triangle 10">
            <a:extLst>
              <a:ext uri="{FF2B5EF4-FFF2-40B4-BE49-F238E27FC236}">
                <a16:creationId xmlns:a16="http://schemas.microsoft.com/office/drawing/2014/main" id="{F1E1E62B-0951-ACF9-37A8-5C14E61D324A}"/>
              </a:ext>
            </a:extLst>
          </p:cNvPr>
          <p:cNvSpPr/>
          <p:nvPr/>
        </p:nvSpPr>
        <p:spPr>
          <a:xfrm rot="14677417">
            <a:off x="719429" y="2073516"/>
            <a:ext cx="804672" cy="673629"/>
          </a:xfrm>
          <a:prstGeom prs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31" name="Group 30">
            <a:extLst>
              <a:ext uri="{FF2B5EF4-FFF2-40B4-BE49-F238E27FC236}">
                <a16:creationId xmlns:a16="http://schemas.microsoft.com/office/drawing/2014/main" id="{A0EBFE88-36D3-169F-6AB8-FBF55AF6D395}"/>
              </a:ext>
            </a:extLst>
          </p:cNvPr>
          <p:cNvGrpSpPr/>
          <p:nvPr/>
        </p:nvGrpSpPr>
        <p:grpSpPr>
          <a:xfrm>
            <a:off x="1199791" y="1275106"/>
            <a:ext cx="1531379" cy="1561476"/>
            <a:chOff x="3816539" y="2761170"/>
            <a:chExt cx="1531379" cy="1561476"/>
          </a:xfrm>
        </p:grpSpPr>
        <p:sp>
          <p:nvSpPr>
            <p:cNvPr id="12" name="Oval 11">
              <a:extLst>
                <a:ext uri="{FF2B5EF4-FFF2-40B4-BE49-F238E27FC236}">
                  <a16:creationId xmlns:a16="http://schemas.microsoft.com/office/drawing/2014/main" id="{30B2526D-684D-A0B5-3D44-C43F04BAC6E6}"/>
                </a:ext>
              </a:extLst>
            </p:cNvPr>
            <p:cNvSpPr/>
            <p:nvPr/>
          </p:nvSpPr>
          <p:spPr>
            <a:xfrm>
              <a:off x="3870008" y="2768729"/>
              <a:ext cx="1440000" cy="1440000"/>
            </a:xfrm>
            <a:prstGeom prst="ellipse">
              <a:avLst/>
            </a:prstGeom>
            <a:solidFill>
              <a:schemeClr val="bg2">
                <a:lumMod val="20000"/>
                <a:lumOff val="80000"/>
              </a:schemeClr>
            </a:solidFill>
            <a:ln w="5715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4">
              <a:extLst>
                <a:ext uri="{FF2B5EF4-FFF2-40B4-BE49-F238E27FC236}">
                  <a16:creationId xmlns:a16="http://schemas.microsoft.com/office/drawing/2014/main" id="{F4E77B71-10BC-C841-B589-CB9FFE36276C}"/>
                </a:ext>
              </a:extLst>
            </p:cNvPr>
            <p:cNvPicPr>
              <a:picLocks noChangeAspect="1"/>
            </p:cNvPicPr>
            <p:nvPr/>
          </p:nvPicPr>
          <p:blipFill rotWithShape="1">
            <a:blip r:embed="rId5"/>
            <a:stretch/>
          </p:blipFill>
          <p:spPr>
            <a:xfrm>
              <a:off x="3816539" y="2761170"/>
              <a:ext cx="1531379" cy="1561476"/>
            </a:xfrm>
            <a:prstGeom prst="rect">
              <a:avLst/>
            </a:prstGeom>
            <a:ln>
              <a:noFill/>
            </a:ln>
            <a:effectLst/>
          </p:spPr>
        </p:pic>
      </p:grpSp>
      <p:sp>
        <p:nvSpPr>
          <p:cNvPr id="16" name="Rectangle: Rounded Corners 15">
            <a:extLst>
              <a:ext uri="{FF2B5EF4-FFF2-40B4-BE49-F238E27FC236}">
                <a16:creationId xmlns:a16="http://schemas.microsoft.com/office/drawing/2014/main" id="{5A8D934A-EBEF-65A9-E31D-FA66737BA991}"/>
              </a:ext>
            </a:extLst>
          </p:cNvPr>
          <p:cNvSpPr/>
          <p:nvPr/>
        </p:nvSpPr>
        <p:spPr>
          <a:xfrm>
            <a:off x="2846290" y="1033191"/>
            <a:ext cx="2806942" cy="3475761"/>
          </a:xfrm>
          <a:prstGeom prst="roundRect">
            <a:avLst/>
          </a:prstGeom>
          <a:solidFill>
            <a:schemeClr val="bg2">
              <a:lumMod val="20000"/>
              <a:lumOff val="8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GB" sz="1400" b="1" dirty="0">
                <a:solidFill>
                  <a:schemeClr val="tx2"/>
                </a:solidFill>
              </a:rPr>
              <a:t>CKD and CVD are closely intertwined</a:t>
            </a:r>
          </a:p>
          <a:p>
            <a:pPr marL="536575" lvl="1" indent="-263525">
              <a:spcBef>
                <a:spcPts val="600"/>
              </a:spcBef>
              <a:buFont typeface="Arial" panose="020B0604020202020204" pitchFamily="34" charset="0"/>
              <a:buChar char="•"/>
            </a:pPr>
            <a:r>
              <a:rPr lang="en-GB" sz="1400" dirty="0">
                <a:solidFill>
                  <a:schemeClr val="tx2"/>
                </a:solidFill>
              </a:rPr>
              <a:t>CKD progression increases risk of primary and secondary CVD events and vice versa</a:t>
            </a:r>
            <a:r>
              <a:rPr lang="en-GB" sz="1400" baseline="30000" dirty="0">
                <a:solidFill>
                  <a:schemeClr val="tx2"/>
                </a:solidFill>
              </a:rPr>
              <a:t>1–4</a:t>
            </a:r>
          </a:p>
          <a:p>
            <a:pPr marL="285750" indent="-285750">
              <a:buFont typeface="Arial" panose="020B0604020202020204" pitchFamily="34" charset="0"/>
              <a:buChar char="•"/>
            </a:pPr>
            <a:endParaRPr lang="en-GB" sz="1400" dirty="0">
              <a:solidFill>
                <a:schemeClr val="tx2"/>
              </a:solidFill>
            </a:endParaRPr>
          </a:p>
          <a:p>
            <a:pPr marL="285750" indent="-285750">
              <a:buFont typeface="Arial" panose="020B0604020202020204" pitchFamily="34" charset="0"/>
              <a:buChar char="•"/>
            </a:pPr>
            <a:r>
              <a:rPr lang="en-GB" sz="1400" b="1" dirty="0">
                <a:solidFill>
                  <a:schemeClr val="tx2"/>
                </a:solidFill>
              </a:rPr>
              <a:t>MR overactivation </a:t>
            </a:r>
            <a:r>
              <a:rPr lang="en-GB" sz="1400" dirty="0">
                <a:solidFill>
                  <a:schemeClr val="tx2"/>
                </a:solidFill>
              </a:rPr>
              <a:t>represents a </a:t>
            </a:r>
            <a:r>
              <a:rPr lang="en-GB" sz="1400" b="1" dirty="0">
                <a:solidFill>
                  <a:schemeClr val="tx2"/>
                </a:solidFill>
              </a:rPr>
              <a:t>shared mechanism </a:t>
            </a:r>
            <a:r>
              <a:rPr lang="en-GB" sz="1400" dirty="0">
                <a:solidFill>
                  <a:schemeClr val="tx2"/>
                </a:solidFill>
              </a:rPr>
              <a:t>for CKD progression and CV complications</a:t>
            </a:r>
            <a:r>
              <a:rPr lang="en-GB" sz="1400" baseline="30000" dirty="0">
                <a:solidFill>
                  <a:schemeClr val="tx2"/>
                </a:solidFill>
              </a:rPr>
              <a:t>5,6</a:t>
            </a:r>
            <a:endParaRPr lang="en-GB" sz="1400" b="1" dirty="0">
              <a:solidFill>
                <a:schemeClr val="tx2"/>
              </a:solidFill>
            </a:endParaRPr>
          </a:p>
        </p:txBody>
      </p:sp>
      <p:sp>
        <p:nvSpPr>
          <p:cNvPr id="23" name="Rectangle: Rounded Corners 22">
            <a:extLst>
              <a:ext uri="{FF2B5EF4-FFF2-40B4-BE49-F238E27FC236}">
                <a16:creationId xmlns:a16="http://schemas.microsoft.com/office/drawing/2014/main" id="{249E7C58-62BE-0E10-202F-F34F6114C02A}"/>
              </a:ext>
            </a:extLst>
          </p:cNvPr>
          <p:cNvSpPr/>
          <p:nvPr/>
        </p:nvSpPr>
        <p:spPr>
          <a:xfrm>
            <a:off x="6734036" y="1035902"/>
            <a:ext cx="4834075" cy="1361427"/>
          </a:xfrm>
          <a:prstGeom prst="roundRect">
            <a:avLst/>
          </a:prstGeom>
          <a:solidFill>
            <a:schemeClr val="bg2">
              <a:lumMod val="20000"/>
              <a:lumOff val="8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dirty="0">
                <a:solidFill>
                  <a:schemeClr val="tx2"/>
                </a:solidFill>
              </a:rPr>
              <a:t>Finerenone</a:t>
            </a:r>
            <a:r>
              <a:rPr lang="en-GB" sz="1400" dirty="0">
                <a:solidFill>
                  <a:schemeClr val="tx2"/>
                </a:solidFill>
              </a:rPr>
              <a:t>, a non-steroidal MR antagonist, was shown to </a:t>
            </a:r>
            <a:r>
              <a:rPr lang="en-GB" sz="1400" b="1" dirty="0">
                <a:solidFill>
                  <a:schemeClr val="tx2"/>
                </a:solidFill>
              </a:rPr>
              <a:t>reduce the risk of CV and kidney events</a:t>
            </a:r>
            <a:r>
              <a:rPr lang="en-GB" sz="1400" dirty="0">
                <a:solidFill>
                  <a:schemeClr val="tx2"/>
                </a:solidFill>
              </a:rPr>
              <a:t> in patients with CKD in the </a:t>
            </a:r>
            <a:r>
              <a:rPr lang="en-GB" sz="1400" b="1" dirty="0">
                <a:solidFill>
                  <a:schemeClr val="tx2"/>
                </a:solidFill>
              </a:rPr>
              <a:t>INFINITY pooled analysis</a:t>
            </a:r>
            <a:r>
              <a:rPr lang="en-GB" sz="1400" baseline="30000" dirty="0">
                <a:solidFill>
                  <a:schemeClr val="tx2"/>
                </a:solidFill>
              </a:rPr>
              <a:t>7</a:t>
            </a:r>
          </a:p>
        </p:txBody>
      </p:sp>
      <p:sp>
        <p:nvSpPr>
          <p:cNvPr id="27" name="Rectangle: Rounded Corners 26">
            <a:extLst>
              <a:ext uri="{FF2B5EF4-FFF2-40B4-BE49-F238E27FC236}">
                <a16:creationId xmlns:a16="http://schemas.microsoft.com/office/drawing/2014/main" id="{517F6E9F-9DD1-DE69-A2D3-991241B250DD}"/>
              </a:ext>
            </a:extLst>
          </p:cNvPr>
          <p:cNvSpPr/>
          <p:nvPr/>
        </p:nvSpPr>
        <p:spPr>
          <a:xfrm>
            <a:off x="228600" y="4673059"/>
            <a:ext cx="11734800" cy="1204913"/>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dirty="0"/>
          </a:p>
          <a:p>
            <a:pPr algn="ctr"/>
            <a:r>
              <a:rPr lang="en-GB" b="1" dirty="0"/>
              <a:t>This analysis examines the interrelationship between CV and kidney events, and the effect of finerenone on this relationship, in the pooled INFINITY dataset covering a broad spectrum of patients with CKD</a:t>
            </a:r>
          </a:p>
          <a:p>
            <a:pPr algn="ctr"/>
            <a:endParaRPr lang="en-GB" b="1" dirty="0"/>
          </a:p>
        </p:txBody>
      </p:sp>
      <p:sp>
        <p:nvSpPr>
          <p:cNvPr id="30" name="TextBox 29">
            <a:extLst>
              <a:ext uri="{FF2B5EF4-FFF2-40B4-BE49-F238E27FC236}">
                <a16:creationId xmlns:a16="http://schemas.microsoft.com/office/drawing/2014/main" id="{064A9484-D803-6492-490C-373CC7534EE2}"/>
              </a:ext>
            </a:extLst>
          </p:cNvPr>
          <p:cNvSpPr txBox="1"/>
          <p:nvPr/>
        </p:nvSpPr>
        <p:spPr>
          <a:xfrm>
            <a:off x="8928598" y="2927713"/>
            <a:ext cx="1129233" cy="341874"/>
          </a:xfrm>
          <a:prstGeom prst="rect">
            <a:avLst/>
          </a:prstGeom>
        </p:spPr>
        <p:txBody>
          <a:bodyPr vert="horz" wrap="none" lIns="91440" tIns="45720" rIns="91440" bIns="45720" rtlCol="0">
            <a:noAutofit/>
          </a:bodyPr>
          <a:lstStyle/>
          <a:p>
            <a:pPr algn="l">
              <a:spcBef>
                <a:spcPts val="600"/>
              </a:spcBef>
            </a:pPr>
            <a:r>
              <a:rPr lang="en-GB" sz="1350" b="1" dirty="0">
                <a:solidFill>
                  <a:schemeClr val="accent4"/>
                </a:solidFill>
                <a:latin typeface="+mn-lt"/>
              </a:rPr>
              <a:t>MR</a:t>
            </a:r>
          </a:p>
        </p:txBody>
      </p:sp>
      <p:sp>
        <p:nvSpPr>
          <p:cNvPr id="38" name="Isosceles Triangle 37">
            <a:extLst>
              <a:ext uri="{FF2B5EF4-FFF2-40B4-BE49-F238E27FC236}">
                <a16:creationId xmlns:a16="http://schemas.microsoft.com/office/drawing/2014/main" id="{E213D242-BDB0-EAD1-87E5-ADDE4C25F852}"/>
              </a:ext>
            </a:extLst>
          </p:cNvPr>
          <p:cNvSpPr/>
          <p:nvPr/>
        </p:nvSpPr>
        <p:spPr>
          <a:xfrm rot="18108142">
            <a:off x="795944" y="2781541"/>
            <a:ext cx="804672" cy="673629"/>
          </a:xfrm>
          <a:prstGeom prs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39" name="Group 38">
            <a:extLst>
              <a:ext uri="{FF2B5EF4-FFF2-40B4-BE49-F238E27FC236}">
                <a16:creationId xmlns:a16="http://schemas.microsoft.com/office/drawing/2014/main" id="{6F438B36-646A-F1CF-F86D-7464AA9F046A}"/>
              </a:ext>
            </a:extLst>
          </p:cNvPr>
          <p:cNvGrpSpPr/>
          <p:nvPr/>
        </p:nvGrpSpPr>
        <p:grpSpPr>
          <a:xfrm>
            <a:off x="1261039" y="2806222"/>
            <a:ext cx="1440000" cy="1440000"/>
            <a:chOff x="1261039" y="3077354"/>
            <a:chExt cx="1440000" cy="1440000"/>
          </a:xfrm>
        </p:grpSpPr>
        <p:sp>
          <p:nvSpPr>
            <p:cNvPr id="35" name="Oval 34">
              <a:extLst>
                <a:ext uri="{FF2B5EF4-FFF2-40B4-BE49-F238E27FC236}">
                  <a16:creationId xmlns:a16="http://schemas.microsoft.com/office/drawing/2014/main" id="{A2F0C3D2-DC1B-90C6-7B76-4F88FE9E2D75}"/>
                </a:ext>
              </a:extLst>
            </p:cNvPr>
            <p:cNvSpPr/>
            <p:nvPr/>
          </p:nvSpPr>
          <p:spPr>
            <a:xfrm>
              <a:off x="1261039" y="3077354"/>
              <a:ext cx="1440000" cy="1440000"/>
            </a:xfrm>
            <a:prstGeom prst="ellipse">
              <a:avLst/>
            </a:prstGeom>
            <a:solidFill>
              <a:schemeClr val="bg2">
                <a:lumMod val="20000"/>
                <a:lumOff val="80000"/>
              </a:schemeClr>
            </a:solidFill>
            <a:ln w="5715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7" name="Picture 2">
              <a:extLst>
                <a:ext uri="{FF2B5EF4-FFF2-40B4-BE49-F238E27FC236}">
                  <a16:creationId xmlns:a16="http://schemas.microsoft.com/office/drawing/2014/main" id="{F62A91F0-3A61-EF9A-DCB0-D34F82A14AFB}"/>
                </a:ext>
              </a:extLst>
            </p:cNvPr>
            <p:cNvPicPr>
              <a:picLocks noChangeAspect="1"/>
            </p:cNvPicPr>
            <p:nvPr/>
          </p:nvPicPr>
          <p:blipFill rotWithShape="1">
            <a:blip r:embed="rId6"/>
            <a:srcRect r="22671"/>
            <a:stretch/>
          </p:blipFill>
          <p:spPr>
            <a:xfrm>
              <a:off x="1396012" y="3272882"/>
              <a:ext cx="870793" cy="1126090"/>
            </a:xfrm>
            <a:prstGeom prst="rect">
              <a:avLst/>
            </a:prstGeom>
          </p:spPr>
        </p:pic>
      </p:grpSp>
      <p:sp>
        <p:nvSpPr>
          <p:cNvPr id="41" name="Arrow: Circular 40">
            <a:extLst>
              <a:ext uri="{FF2B5EF4-FFF2-40B4-BE49-F238E27FC236}">
                <a16:creationId xmlns:a16="http://schemas.microsoft.com/office/drawing/2014/main" id="{CAEDEF6C-99C0-D6D8-A0EA-988CAC9C886E}"/>
              </a:ext>
            </a:extLst>
          </p:cNvPr>
          <p:cNvSpPr/>
          <p:nvPr/>
        </p:nvSpPr>
        <p:spPr>
          <a:xfrm rot="5400000">
            <a:off x="1761503" y="2264572"/>
            <a:ext cx="1216329" cy="953243"/>
          </a:xfrm>
          <a:prstGeom prst="circularArrow">
            <a:avLst>
              <a:gd name="adj1" fmla="val 12500"/>
              <a:gd name="adj2" fmla="val 1025332"/>
              <a:gd name="adj3" fmla="val 20457681"/>
              <a:gd name="adj4" fmla="val 10800000"/>
              <a:gd name="adj5" fmla="val 14088"/>
            </a:avLst>
          </a:prstGeom>
          <a:solidFill>
            <a:schemeClr val="tx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42" name="Arrow: Circular 41">
            <a:extLst>
              <a:ext uri="{FF2B5EF4-FFF2-40B4-BE49-F238E27FC236}">
                <a16:creationId xmlns:a16="http://schemas.microsoft.com/office/drawing/2014/main" id="{3DE47F6A-EAA6-9493-5D29-2901B8F4DB30}"/>
              </a:ext>
            </a:extLst>
          </p:cNvPr>
          <p:cNvSpPr/>
          <p:nvPr/>
        </p:nvSpPr>
        <p:spPr>
          <a:xfrm rot="16200000">
            <a:off x="1023391" y="2274911"/>
            <a:ext cx="1216329" cy="953243"/>
          </a:xfrm>
          <a:prstGeom prst="circularArrow">
            <a:avLst>
              <a:gd name="adj1" fmla="val 12500"/>
              <a:gd name="adj2" fmla="val 1025332"/>
              <a:gd name="adj3" fmla="val 20457681"/>
              <a:gd name="adj4" fmla="val 10800000"/>
              <a:gd name="adj5" fmla="val 14088"/>
            </a:avLst>
          </a:prstGeom>
          <a:solidFill>
            <a:schemeClr val="tx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5" name="Rectangle 4">
            <a:extLst>
              <a:ext uri="{FF2B5EF4-FFF2-40B4-BE49-F238E27FC236}">
                <a16:creationId xmlns:a16="http://schemas.microsoft.com/office/drawing/2014/main" id="{EA729116-EDAC-BED7-1BDE-ACD5EC5FD88D}"/>
              </a:ext>
            </a:extLst>
          </p:cNvPr>
          <p:cNvSpPr/>
          <p:nvPr/>
        </p:nvSpPr>
        <p:spPr>
          <a:xfrm>
            <a:off x="8714349" y="2861170"/>
            <a:ext cx="2832629" cy="1647782"/>
          </a:xfrm>
          <a:prstGeom prst="rect">
            <a:avLst/>
          </a:prstGeom>
          <a:solidFill>
            <a:schemeClr val="tx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5" name="Picture 4">
            <a:extLst>
              <a:ext uri="{FF2B5EF4-FFF2-40B4-BE49-F238E27FC236}">
                <a16:creationId xmlns:a16="http://schemas.microsoft.com/office/drawing/2014/main" id="{A3270ACC-6838-B285-A568-E7EC46006B01}"/>
              </a:ext>
            </a:extLst>
          </p:cNvPr>
          <p:cNvPicPr>
            <a:picLocks noChangeAspect="1"/>
          </p:cNvPicPr>
          <p:nvPr/>
        </p:nvPicPr>
        <p:blipFill rotWithShape="1">
          <a:blip r:embed="rId5"/>
          <a:stretch/>
        </p:blipFill>
        <p:spPr>
          <a:xfrm>
            <a:off x="9020250" y="3059180"/>
            <a:ext cx="1594788" cy="1347260"/>
          </a:xfrm>
          <a:prstGeom prst="rect">
            <a:avLst/>
          </a:prstGeom>
          <a:effectLst/>
        </p:spPr>
      </p:pic>
      <p:pic>
        <p:nvPicPr>
          <p:cNvPr id="26" name="Picture 2">
            <a:extLst>
              <a:ext uri="{FF2B5EF4-FFF2-40B4-BE49-F238E27FC236}">
                <a16:creationId xmlns:a16="http://schemas.microsoft.com/office/drawing/2014/main" id="{9617C6EF-AE2B-5708-CF10-A98FF23A999E}"/>
              </a:ext>
            </a:extLst>
          </p:cNvPr>
          <p:cNvPicPr>
            <a:picLocks noChangeAspect="1"/>
          </p:cNvPicPr>
          <p:nvPr/>
        </p:nvPicPr>
        <p:blipFill rotWithShape="1">
          <a:blip r:embed="rId6"/>
          <a:srcRect r="22671"/>
          <a:stretch/>
        </p:blipFill>
        <p:spPr>
          <a:xfrm>
            <a:off x="10335520" y="3253338"/>
            <a:ext cx="765113" cy="989427"/>
          </a:xfrm>
          <a:prstGeom prst="rect">
            <a:avLst/>
          </a:prstGeom>
        </p:spPr>
      </p:pic>
      <p:pic>
        <p:nvPicPr>
          <p:cNvPr id="18" name="object 10">
            <a:extLst>
              <a:ext uri="{FF2B5EF4-FFF2-40B4-BE49-F238E27FC236}">
                <a16:creationId xmlns:a16="http://schemas.microsoft.com/office/drawing/2014/main" id="{47ED82E8-FB52-F1CD-6C2C-482FD258927D}"/>
              </a:ext>
            </a:extLst>
          </p:cNvPr>
          <p:cNvPicPr>
            <a:picLocks/>
          </p:cNvPicPr>
          <p:nvPr/>
        </p:nvPicPr>
        <p:blipFill>
          <a:blip r:embed="rId7" cstate="print"/>
          <a:srcRect l="18699" t="6160" r="15881" b="5864"/>
          <a:stretch>
            <a:fillRect/>
          </a:stretch>
        </p:blipFill>
        <p:spPr>
          <a:xfrm>
            <a:off x="7562563" y="2726801"/>
            <a:ext cx="1644808" cy="1893120"/>
          </a:xfrm>
          <a:prstGeom prst="rect">
            <a:avLst/>
          </a:prstGeom>
        </p:spPr>
      </p:pic>
      <p:sp>
        <p:nvSpPr>
          <p:cNvPr id="21" name="Isosceles Triangle 20">
            <a:extLst>
              <a:ext uri="{FF2B5EF4-FFF2-40B4-BE49-F238E27FC236}">
                <a16:creationId xmlns:a16="http://schemas.microsoft.com/office/drawing/2014/main" id="{875359F9-4349-1876-6DBE-6726619F9DD9}"/>
              </a:ext>
            </a:extLst>
          </p:cNvPr>
          <p:cNvSpPr/>
          <p:nvPr/>
        </p:nvSpPr>
        <p:spPr>
          <a:xfrm rot="6602169">
            <a:off x="7410597" y="2976604"/>
            <a:ext cx="804672" cy="673629"/>
          </a:xfrm>
          <a:prstGeom prs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Oval 19">
            <a:extLst>
              <a:ext uri="{FF2B5EF4-FFF2-40B4-BE49-F238E27FC236}">
                <a16:creationId xmlns:a16="http://schemas.microsoft.com/office/drawing/2014/main" id="{3D3BB37D-4645-3FE8-C1A4-8996FF67BEFC}"/>
              </a:ext>
            </a:extLst>
          </p:cNvPr>
          <p:cNvSpPr/>
          <p:nvPr/>
        </p:nvSpPr>
        <p:spPr>
          <a:xfrm>
            <a:off x="6742825" y="2541576"/>
            <a:ext cx="1080000" cy="1080000"/>
          </a:xfrm>
          <a:prstGeom prst="ellipse">
            <a:avLst/>
          </a:prstGeom>
          <a:solidFill>
            <a:schemeClr val="bg2">
              <a:lumMod val="20000"/>
              <a:lumOff val="80000"/>
            </a:schemeClr>
          </a:solidFill>
          <a:ln w="5715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mc:Choice xmlns:am3d="http://schemas.microsoft.com/office/drawing/2017/model3d" Requires="am3d">
          <p:graphicFrame>
            <p:nvGraphicFramePr>
              <p:cNvPr id="17" name="3D-Modell 1">
                <a:extLst>
                  <a:ext uri="{FF2B5EF4-FFF2-40B4-BE49-F238E27FC236}">
                    <a16:creationId xmlns:a16="http://schemas.microsoft.com/office/drawing/2014/main" id="{2FF58837-672F-5356-81D6-ECCF395D6348}"/>
                  </a:ext>
                </a:extLst>
              </p:cNvPr>
              <p:cNvGraphicFramePr>
                <a:graphicFrameLocks noChangeAspect="1"/>
              </p:cNvGraphicFramePr>
              <p:nvPr/>
            </p:nvGraphicFramePr>
            <p:xfrm>
              <a:off x="6861279" y="2726801"/>
              <a:ext cx="843092" cy="767309"/>
            </p:xfrm>
            <a:graphic>
              <a:graphicData uri="http://schemas.microsoft.com/office/drawing/2017/model3d">
                <am3d:model3d r:embed="rId8">
                  <am3d:spPr>
                    <a:xfrm>
                      <a:off x="0" y="0"/>
                      <a:ext cx="843092" cy="767309"/>
                    </a:xfrm>
                    <a:prstGeom prst="rect">
                      <a:avLst/>
                    </a:prstGeom>
                    <a:effectLst>
                      <a:outerShdw sx="103000" sy="103000" algn="ctr" rotWithShape="0">
                        <a:srgbClr val="17506F"/>
                      </a:outerShdw>
                    </a:effectLst>
                  </am3d:spPr>
                  <am3d:camera>
                    <am3d:pos x="0" y="0" z="73056275"/>
                    <am3d:up dx="0" dy="36000000" dz="0"/>
                    <am3d:lookAt x="0" y="0" z="0"/>
                    <am3d:perspective fov="2700000"/>
                  </am3d:camera>
                  <am3d:trans>
                    <am3d:meterPerModelUnit n="14819" d="1000000"/>
                    <am3d:preTrans dx="-1353054" dy="-661632" dz="1360602"/>
                    <am3d:scale>
                      <am3d:sx n="1000000" d="1000000"/>
                      <am3d:sy n="1000000" d="1000000"/>
                      <am3d:sz n="1000000" d="1000000"/>
                    </am3d:scale>
                    <am3d:rot ax="2203789" ay="4691447" az="-6382090"/>
                    <am3d:postTrans dx="0" dy="0" dz="0"/>
                  </am3d:trans>
                  <am3d:raster rName="Office3DRenderer" rVer="16.0.8326">
                    <am3d:blip r:embed="rId9"/>
                  </am3d:raster>
                  <am3d:objViewport viewportSz="1719246"/>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7" name="3D-Modell 1">
                <a:extLst>
                  <a:ext uri="{FF2B5EF4-FFF2-40B4-BE49-F238E27FC236}">
                    <a16:creationId xmlns:a16="http://schemas.microsoft.com/office/drawing/2014/main" id="{2FF58837-672F-5356-81D6-ECCF395D6348}"/>
                  </a:ext>
                </a:extLst>
              </p:cNvPr>
              <p:cNvPicPr>
                <a:picLocks noGrp="1" noRot="1" noChangeAspect="1" noMove="1" noResize="1" noEditPoints="1" noAdjustHandles="1" noChangeArrowheads="1" noChangeShapeType="1" noCrop="1"/>
              </p:cNvPicPr>
              <p:nvPr/>
            </p:nvPicPr>
            <p:blipFill>
              <a:blip r:embed="rId9"/>
              <a:stretch>
                <a:fillRect/>
              </a:stretch>
            </p:blipFill>
            <p:spPr>
              <a:xfrm>
                <a:off x="6861279" y="2726801"/>
                <a:ext cx="843092" cy="767309"/>
              </a:xfrm>
              <a:prstGeom prst="rect">
                <a:avLst/>
              </a:prstGeom>
              <a:effectLst>
                <a:outerShdw sx="103000" sy="103000" algn="ctr" rotWithShape="0">
                  <a:srgbClr val="17506F"/>
                </a:outerShdw>
              </a:effectLst>
            </p:spPr>
          </p:pic>
        </mc:Fallback>
      </mc:AlternateContent>
      <p:sp>
        <p:nvSpPr>
          <p:cNvPr id="29" name="TextBox 28">
            <a:extLst>
              <a:ext uri="{FF2B5EF4-FFF2-40B4-BE49-F238E27FC236}">
                <a16:creationId xmlns:a16="http://schemas.microsoft.com/office/drawing/2014/main" id="{A5B7ACBE-BA7E-93DB-9F3F-C8598F421D86}"/>
              </a:ext>
            </a:extLst>
          </p:cNvPr>
          <p:cNvSpPr txBox="1"/>
          <p:nvPr/>
        </p:nvSpPr>
        <p:spPr>
          <a:xfrm>
            <a:off x="6832074" y="3577115"/>
            <a:ext cx="1129233" cy="341874"/>
          </a:xfrm>
          <a:prstGeom prst="rect">
            <a:avLst/>
          </a:prstGeom>
        </p:spPr>
        <p:txBody>
          <a:bodyPr vert="horz" wrap="none" lIns="91440" tIns="45720" rIns="91440" bIns="45720" rtlCol="0">
            <a:noAutofit/>
          </a:bodyPr>
          <a:lstStyle/>
          <a:p>
            <a:pPr algn="l">
              <a:spcBef>
                <a:spcPts val="600"/>
              </a:spcBef>
            </a:pPr>
            <a:r>
              <a:rPr lang="en-GB" sz="1350" b="1" dirty="0">
                <a:solidFill>
                  <a:schemeClr val="accent1"/>
                </a:solidFill>
                <a:latin typeface="+mn-lt"/>
              </a:rPr>
              <a:t>Finerenone</a:t>
            </a:r>
          </a:p>
        </p:txBody>
      </p:sp>
      <p:sp>
        <p:nvSpPr>
          <p:cNvPr id="3" name="Footer Placeholder 2">
            <a:extLst>
              <a:ext uri="{FF2B5EF4-FFF2-40B4-BE49-F238E27FC236}">
                <a16:creationId xmlns:a16="http://schemas.microsoft.com/office/drawing/2014/main" id="{86F6F708-B051-3FFB-06AB-36496AEF2A06}"/>
              </a:ext>
            </a:extLst>
          </p:cNvPr>
          <p:cNvSpPr>
            <a:spLocks noGrp="1"/>
          </p:cNvSpPr>
          <p:nvPr>
            <p:ph type="ftr" sz="quarter" idx="18"/>
          </p:nvPr>
        </p:nvSpPr>
        <p:spPr>
          <a:xfrm>
            <a:off x="623887" y="5949949"/>
            <a:ext cx="10188576" cy="569633"/>
          </a:xfrm>
        </p:spPr>
        <p:txBody>
          <a:bodyPr/>
          <a:lstStyle/>
          <a:p>
            <a:r>
              <a:rPr lang="en-GB" dirty="0"/>
              <a:t>CKD, chronic kidney disease; CV, cardiovascular; CVD, cardiovascular disease; MR, mineralocorticoid receptor</a:t>
            </a:r>
          </a:p>
          <a:p>
            <a:r>
              <a:rPr lang="en-GB" dirty="0"/>
              <a:t>1. Gansevoort RT, </a:t>
            </a:r>
            <a:r>
              <a:rPr lang="en-GB" i="1" dirty="0"/>
              <a:t>et al</a:t>
            </a:r>
            <a:r>
              <a:rPr lang="en-GB" dirty="0"/>
              <a:t>. </a:t>
            </a:r>
            <a:r>
              <a:rPr lang="en-GB" i="1" dirty="0"/>
              <a:t>Lancet</a:t>
            </a:r>
            <a:r>
              <a:rPr lang="en-GB" dirty="0"/>
              <a:t> 2013;382:339–352; 2. Vashistha V, </a:t>
            </a:r>
            <a:r>
              <a:rPr lang="en-GB" i="1" dirty="0"/>
              <a:t>et al. Int J Cardiol</a:t>
            </a:r>
            <a:r>
              <a:rPr lang="en-GB" dirty="0"/>
              <a:t> 2016;223:401–409; 3. Go AS, </a:t>
            </a:r>
            <a:r>
              <a:rPr lang="en-GB" i="1" dirty="0"/>
              <a:t>et al</a:t>
            </a:r>
            <a:r>
              <a:rPr lang="en-GB" dirty="0"/>
              <a:t>. </a:t>
            </a:r>
            <a:r>
              <a:rPr lang="en-GB" i="1" dirty="0"/>
              <a:t>N Engl J Med</a:t>
            </a:r>
            <a:r>
              <a:rPr lang="en-GB" dirty="0"/>
              <a:t> 2004;351:1296–1305; 4. Neuen BL, </a:t>
            </a:r>
            <a:r>
              <a:rPr lang="en-GB" i="1" dirty="0"/>
              <a:t>et al</a:t>
            </a:r>
            <a:r>
              <a:rPr lang="en-GB" dirty="0"/>
              <a:t>. </a:t>
            </a:r>
            <a:r>
              <a:rPr lang="en-GB" i="1" dirty="0"/>
              <a:t>J Am Coll Cardiol</a:t>
            </a:r>
            <a:r>
              <a:rPr lang="en-GB" dirty="0"/>
              <a:t> 2024;84:2246–2250; 5. Kolkhof P, </a:t>
            </a:r>
            <a:r>
              <a:rPr lang="en-GB" i="1" dirty="0"/>
              <a:t>et al. J Cardiovasc Pharmacol</a:t>
            </a:r>
            <a:r>
              <a:rPr lang="en-GB" dirty="0"/>
              <a:t> 2014;64:69–78; 6. Savarese G, </a:t>
            </a:r>
            <a:r>
              <a:rPr lang="en-GB" i="1" dirty="0"/>
              <a:t>et al</a:t>
            </a:r>
            <a:r>
              <a:rPr lang="en-GB" dirty="0"/>
              <a:t>. </a:t>
            </a:r>
            <a:r>
              <a:rPr lang="en-GB" i="1" dirty="0"/>
              <a:t>Diabetologia</a:t>
            </a:r>
            <a:r>
              <a:rPr lang="en-GB" dirty="0"/>
              <a:t> 2024;67:246–262; 7. Neuen BL, </a:t>
            </a:r>
            <a:r>
              <a:rPr lang="en-GB" i="1" dirty="0"/>
              <a:t>et al</a:t>
            </a:r>
            <a:r>
              <a:rPr lang="en-GB" dirty="0"/>
              <a:t>. </a:t>
            </a:r>
            <a:r>
              <a:rPr lang="en-GB" i="1" dirty="0"/>
              <a:t>Lancet</a:t>
            </a:r>
            <a:r>
              <a:rPr lang="en-GB" dirty="0"/>
              <a:t> 2026;407:2375–2386</a:t>
            </a:r>
          </a:p>
        </p:txBody>
      </p:sp>
      <p:sp>
        <p:nvSpPr>
          <p:cNvPr id="9" name="TextBox 8">
            <a:extLst>
              <a:ext uri="{FF2B5EF4-FFF2-40B4-BE49-F238E27FC236}">
                <a16:creationId xmlns:a16="http://schemas.microsoft.com/office/drawing/2014/main" id="{6B763E47-BD51-B141-45D0-197D8F54B084}"/>
              </a:ext>
            </a:extLst>
          </p:cNvPr>
          <p:cNvSpPr txBox="1"/>
          <p:nvPr/>
        </p:nvSpPr>
        <p:spPr>
          <a:xfrm>
            <a:off x="7540500" y="4251189"/>
            <a:ext cx="1129233" cy="341874"/>
          </a:xfrm>
          <a:prstGeom prst="rect">
            <a:avLst/>
          </a:prstGeom>
        </p:spPr>
        <p:txBody>
          <a:bodyPr vert="horz" wrap="none" lIns="91440" tIns="45720" rIns="91440" bIns="45720" rtlCol="0">
            <a:noAutofit/>
          </a:bodyPr>
          <a:lstStyle/>
          <a:p>
            <a:pPr algn="l">
              <a:spcBef>
                <a:spcPts val="600"/>
              </a:spcBef>
            </a:pPr>
            <a:r>
              <a:rPr lang="en-GB" sz="1350" b="1" dirty="0">
                <a:solidFill>
                  <a:schemeClr val="accent4"/>
                </a:solidFill>
                <a:latin typeface="+mn-lt"/>
              </a:rPr>
              <a:t>MR</a:t>
            </a:r>
          </a:p>
        </p:txBody>
      </p:sp>
    </p:spTree>
    <p:extLst>
      <p:ext uri="{BB962C8B-B14F-4D97-AF65-F5344CB8AC3E}">
        <p14:creationId xmlns:p14="http://schemas.microsoft.com/office/powerpoint/2010/main" val="2275911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BC24A-B5DB-1169-C9A0-4E5FA58D3186}"/>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5ABD4CAB-10F9-F631-01FA-0B192E758921}"/>
              </a:ext>
            </a:extLst>
          </p:cNvPr>
          <p:cNvSpPr>
            <a:spLocks noGrp="1"/>
          </p:cNvSpPr>
          <p:nvPr>
            <p:ph type="ftr" sz="quarter" idx="11"/>
          </p:nvPr>
        </p:nvSpPr>
        <p:spPr>
          <a:xfrm>
            <a:off x="623887" y="6035393"/>
            <a:ext cx="10188576" cy="484190"/>
          </a:xfrm>
        </p:spPr>
        <p:txBody>
          <a:bodyPr/>
          <a:lstStyle/>
          <a:p>
            <a:r>
              <a:rPr lang="en-GB" b="1" dirty="0"/>
              <a:t>*Kidney failure defined as sustained eGFR &lt;15 ml/min/1.73 m</a:t>
            </a:r>
            <a:r>
              <a:rPr lang="en-GB" b="1" baseline="30000" dirty="0"/>
              <a:t>2</a:t>
            </a:r>
            <a:r>
              <a:rPr lang="en-GB" b="1" dirty="0"/>
              <a:t> or initiation of chronic dialysis or kidney transplantation</a:t>
            </a:r>
            <a:br>
              <a:rPr lang="en-GB" dirty="0"/>
            </a:br>
            <a:r>
              <a:rPr lang="en-GB" dirty="0"/>
              <a:t>AF, atrial fibrillation; ASCVD, atherosclerotic cardiovascular disease; CKD, chronic kidney disease; CV, cardiovascular; CVD, cardiovascular disease; eGFR, estimated glomerular filtration rate; HF, heart failure; HHF, hospitalisation for heart failure; MI, myocardial infarction; SAE, serious adverse event; TEAE, treatment-emergent adverse event​</a:t>
            </a:r>
          </a:p>
        </p:txBody>
      </p:sp>
      <p:sp>
        <p:nvSpPr>
          <p:cNvPr id="4" name="Title 3">
            <a:extLst>
              <a:ext uri="{FF2B5EF4-FFF2-40B4-BE49-F238E27FC236}">
                <a16:creationId xmlns:a16="http://schemas.microsoft.com/office/drawing/2014/main" id="{97294B16-328D-24B9-FA4F-C2FA7C814692}"/>
              </a:ext>
            </a:extLst>
          </p:cNvPr>
          <p:cNvSpPr>
            <a:spLocks noGrp="1"/>
          </p:cNvSpPr>
          <p:nvPr>
            <p:ph type="title"/>
          </p:nvPr>
        </p:nvSpPr>
        <p:spPr>
          <a:xfrm>
            <a:off x="623889" y="333375"/>
            <a:ext cx="9649303" cy="962377"/>
          </a:xfrm>
        </p:spPr>
        <p:txBody>
          <a:bodyPr/>
          <a:lstStyle/>
          <a:p>
            <a:r>
              <a:rPr lang="en-GB" dirty="0"/>
              <a:t>INFINITY: individual participant data pooled analysis in a broad CKD population</a:t>
            </a:r>
          </a:p>
        </p:txBody>
      </p:sp>
      <p:sp>
        <p:nvSpPr>
          <p:cNvPr id="7" name="Flowchart: Connector 6">
            <a:extLst>
              <a:ext uri="{FF2B5EF4-FFF2-40B4-BE49-F238E27FC236}">
                <a16:creationId xmlns:a16="http://schemas.microsoft.com/office/drawing/2014/main" id="{6EFF490D-F769-FB6F-6B50-B7B9709E262E}"/>
              </a:ext>
            </a:extLst>
          </p:cNvPr>
          <p:cNvSpPr/>
          <p:nvPr/>
        </p:nvSpPr>
        <p:spPr>
          <a:xfrm>
            <a:off x="7950327" y="2392933"/>
            <a:ext cx="648000" cy="648000"/>
          </a:xfrm>
          <a:prstGeom prst="flowChartConnector">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defTabSz="609585" rtl="0" eaLnBrk="0" fontAlgn="base" hangingPunct="0">
              <a:spcBef>
                <a:spcPct val="0"/>
              </a:spcBef>
              <a:spcAft>
                <a:spcPct val="0"/>
              </a:spcAft>
              <a:defRPr kern="1200">
                <a:solidFill>
                  <a:schemeClr val="lt1"/>
                </a:solidFill>
                <a:latin typeface="+mn-lt"/>
                <a:ea typeface="+mn-ea"/>
                <a:cs typeface="+mn-cs"/>
              </a:defRPr>
            </a:lvl1pPr>
            <a:lvl2pPr marL="609585" algn="l" defTabSz="609585" rtl="0" eaLnBrk="0" fontAlgn="base" hangingPunct="0">
              <a:spcBef>
                <a:spcPct val="0"/>
              </a:spcBef>
              <a:spcAft>
                <a:spcPct val="0"/>
              </a:spcAft>
              <a:defRPr kern="1200">
                <a:solidFill>
                  <a:schemeClr val="lt1"/>
                </a:solidFill>
                <a:latin typeface="+mn-lt"/>
                <a:ea typeface="+mn-ea"/>
                <a:cs typeface="+mn-cs"/>
              </a:defRPr>
            </a:lvl2pPr>
            <a:lvl3pPr marL="1219170" algn="l" defTabSz="609585" rtl="0" eaLnBrk="0" fontAlgn="base" hangingPunct="0">
              <a:spcBef>
                <a:spcPct val="0"/>
              </a:spcBef>
              <a:spcAft>
                <a:spcPct val="0"/>
              </a:spcAft>
              <a:defRPr kern="1200">
                <a:solidFill>
                  <a:schemeClr val="lt1"/>
                </a:solidFill>
                <a:latin typeface="+mn-lt"/>
                <a:ea typeface="+mn-ea"/>
                <a:cs typeface="+mn-cs"/>
              </a:defRPr>
            </a:lvl3pPr>
            <a:lvl4pPr marL="1828754" algn="l" defTabSz="609585" rtl="0" eaLnBrk="0" fontAlgn="base" hangingPunct="0">
              <a:spcBef>
                <a:spcPct val="0"/>
              </a:spcBef>
              <a:spcAft>
                <a:spcPct val="0"/>
              </a:spcAft>
              <a:defRPr kern="1200">
                <a:solidFill>
                  <a:schemeClr val="lt1"/>
                </a:solidFill>
                <a:latin typeface="+mn-lt"/>
                <a:ea typeface="+mn-ea"/>
                <a:cs typeface="+mn-cs"/>
              </a:defRPr>
            </a:lvl4pPr>
            <a:lvl5pPr marL="2438339" algn="l" defTabSz="609585" rtl="0" eaLnBrk="0" fontAlgn="base" hangingPunct="0">
              <a:spcBef>
                <a:spcPct val="0"/>
              </a:spcBef>
              <a:spcAft>
                <a:spcPct val="0"/>
              </a:spcAft>
              <a:defRPr kern="1200">
                <a:solidFill>
                  <a:schemeClr val="lt1"/>
                </a:solidFill>
                <a:latin typeface="+mn-lt"/>
                <a:ea typeface="+mn-ea"/>
                <a:cs typeface="+mn-cs"/>
              </a:defRPr>
            </a:lvl5pPr>
            <a:lvl6pPr marL="3047924" algn="l" defTabSz="609585" rtl="0" eaLnBrk="1" latinLnBrk="0" hangingPunct="1">
              <a:defRPr kern="1200">
                <a:solidFill>
                  <a:schemeClr val="lt1"/>
                </a:solidFill>
                <a:latin typeface="+mn-lt"/>
                <a:ea typeface="+mn-ea"/>
                <a:cs typeface="+mn-cs"/>
              </a:defRPr>
            </a:lvl6pPr>
            <a:lvl7pPr marL="3657509" algn="l" defTabSz="609585" rtl="0" eaLnBrk="1" latinLnBrk="0" hangingPunct="1">
              <a:defRPr kern="1200">
                <a:solidFill>
                  <a:schemeClr val="lt1"/>
                </a:solidFill>
                <a:latin typeface="+mn-lt"/>
                <a:ea typeface="+mn-ea"/>
                <a:cs typeface="+mn-cs"/>
              </a:defRPr>
            </a:lvl7pPr>
            <a:lvl8pPr marL="4267093" algn="l" defTabSz="609585" rtl="0" eaLnBrk="1" latinLnBrk="0" hangingPunct="1">
              <a:defRPr kern="1200">
                <a:solidFill>
                  <a:schemeClr val="lt1"/>
                </a:solidFill>
                <a:latin typeface="+mn-lt"/>
                <a:ea typeface="+mn-ea"/>
                <a:cs typeface="+mn-cs"/>
              </a:defRPr>
            </a:lvl8pPr>
            <a:lvl9pPr marL="4876678" algn="l" defTabSz="609585" rtl="0" eaLnBrk="1" latinLnBrk="0" hangingPunct="1">
              <a:defRPr kern="1200">
                <a:solidFill>
                  <a:schemeClr val="lt1"/>
                </a:solidFill>
                <a:latin typeface="+mn-lt"/>
                <a:ea typeface="+mn-ea"/>
                <a:cs typeface="+mn-cs"/>
              </a:defRPr>
            </a:lvl9pPr>
          </a:lstStyle>
          <a:p>
            <a:pPr marL="0" marR="0" lvl="0" indent="0" algn="ctr" defTabSz="609585"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33" name="Group 32">
            <a:extLst>
              <a:ext uri="{FF2B5EF4-FFF2-40B4-BE49-F238E27FC236}">
                <a16:creationId xmlns:a16="http://schemas.microsoft.com/office/drawing/2014/main" id="{72A7CC01-21B7-AB70-7A73-6496AE44F74B}"/>
              </a:ext>
            </a:extLst>
          </p:cNvPr>
          <p:cNvGrpSpPr/>
          <p:nvPr/>
        </p:nvGrpSpPr>
        <p:grpSpPr>
          <a:xfrm>
            <a:off x="7979853" y="2438555"/>
            <a:ext cx="3890055" cy="1782234"/>
            <a:chOff x="4102865" y="3448697"/>
            <a:chExt cx="3890055" cy="1607182"/>
          </a:xfrm>
        </p:grpSpPr>
        <p:sp>
          <p:nvSpPr>
            <p:cNvPr id="34" name="Rectangle: Rounded Corners 33">
              <a:extLst>
                <a:ext uri="{FF2B5EF4-FFF2-40B4-BE49-F238E27FC236}">
                  <a16:creationId xmlns:a16="http://schemas.microsoft.com/office/drawing/2014/main" id="{6730912E-98E0-3DAD-F5C3-8DDF9815BE2B}"/>
                </a:ext>
              </a:extLst>
            </p:cNvPr>
            <p:cNvSpPr>
              <a:spLocks/>
            </p:cNvSpPr>
            <p:nvPr/>
          </p:nvSpPr>
          <p:spPr>
            <a:xfrm>
              <a:off x="4350443" y="3523233"/>
              <a:ext cx="3642477" cy="1532646"/>
            </a:xfrm>
            <a:prstGeom prst="roundRect">
              <a:avLst>
                <a:gd name="adj" fmla="val 9158"/>
              </a:avLst>
            </a:prstGeom>
            <a:solidFill>
              <a:srgbClr val="68B327">
                <a:lumMod val="20000"/>
                <a:lumOff val="80000"/>
                <a:alpha val="60000"/>
              </a:srgbClr>
            </a:solidFill>
            <a:ln w="38100">
              <a:solidFill>
                <a:schemeClr val="accent5"/>
              </a:solidFill>
            </a:ln>
          </p:spPr>
          <p:txBody>
            <a:bodyPr vert="horz" wrap="square" lIns="0" tIns="46800" rIns="90000" bIns="46800" rtlCol="0" anchor="t" anchorCtr="0">
              <a:noAutofit/>
            </a:bodyPr>
            <a:lstStyle>
              <a:defPPr>
                <a:defRPr lang="en-US"/>
              </a:defPPr>
              <a:lvl1pPr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1pPr>
              <a:lvl2pPr marL="609585"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2pPr>
              <a:lvl3pPr marL="1219170"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3pPr>
              <a:lvl4pPr marL="1828754"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4pPr>
              <a:lvl5pPr marL="2438339"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5pPr>
              <a:lvl6pPr marL="3047924" algn="l" defTabSz="609585" rtl="0" eaLnBrk="1" latinLnBrk="0" hangingPunct="1">
                <a:defRPr kern="1200">
                  <a:solidFill>
                    <a:schemeClr val="tx1"/>
                  </a:solidFill>
                  <a:latin typeface="Calibri" charset="0"/>
                  <a:ea typeface="MS PGothic" charset="0"/>
                  <a:cs typeface="MS PGothic" charset="0"/>
                </a:defRPr>
              </a:lvl6pPr>
              <a:lvl7pPr marL="3657509" algn="l" defTabSz="609585" rtl="0" eaLnBrk="1" latinLnBrk="0" hangingPunct="1">
                <a:defRPr kern="1200">
                  <a:solidFill>
                    <a:schemeClr val="tx1"/>
                  </a:solidFill>
                  <a:latin typeface="Calibri" charset="0"/>
                  <a:ea typeface="MS PGothic" charset="0"/>
                  <a:cs typeface="MS PGothic" charset="0"/>
                </a:defRPr>
              </a:lvl7pPr>
              <a:lvl8pPr marL="4267093" algn="l" defTabSz="609585" rtl="0" eaLnBrk="1" latinLnBrk="0" hangingPunct="1">
                <a:defRPr kern="1200">
                  <a:solidFill>
                    <a:schemeClr val="tx1"/>
                  </a:solidFill>
                  <a:latin typeface="Calibri" charset="0"/>
                  <a:ea typeface="MS PGothic" charset="0"/>
                  <a:cs typeface="MS PGothic" charset="0"/>
                </a:defRPr>
              </a:lvl8pPr>
              <a:lvl9pPr marL="4876678" algn="l" defTabSz="609585" rtl="0" eaLnBrk="1" latinLnBrk="0" hangingPunct="1">
                <a:defRPr kern="1200">
                  <a:solidFill>
                    <a:schemeClr val="tx1"/>
                  </a:solidFill>
                  <a:latin typeface="Calibri" charset="0"/>
                  <a:ea typeface="MS PGothic" charset="0"/>
                  <a:cs typeface="MS PGothic" charset="0"/>
                </a:defRPr>
              </a:lvl9pPr>
            </a:lstStyle>
            <a:p>
              <a:pPr marL="180975" lvl="1" algn="ctr" defTabSz="914400" eaLnBrk="1" fontAlgn="auto" hangingPunct="1">
                <a:spcBef>
                  <a:spcPts val="300"/>
                </a:spcBef>
                <a:spcAft>
                  <a:spcPts val="600"/>
                </a:spcAft>
                <a:defRPr/>
              </a:pPr>
              <a:r>
                <a:rPr lang="en-GB" sz="1600" b="1" kern="0" noProof="0" dirty="0">
                  <a:solidFill>
                    <a:schemeClr val="accent2">
                      <a:lumMod val="50000"/>
                    </a:schemeClr>
                  </a:solidFill>
                  <a:latin typeface="Arial" panose="020B0604020202020204"/>
                </a:rPr>
                <a:t>Effect of CVD history on finerenone efficacy and safety</a:t>
              </a:r>
              <a:endParaRPr lang="en-GB" sz="1600" b="1" kern="0" baseline="30000" noProof="0" dirty="0">
                <a:solidFill>
                  <a:schemeClr val="accent2">
                    <a:lumMod val="50000"/>
                  </a:schemeClr>
                </a:solidFill>
                <a:latin typeface="Arial" panose="020B0604020202020204"/>
              </a:endParaRPr>
            </a:p>
            <a:p>
              <a:pPr marL="361950" lvl="1" indent="-180975" defTabSz="914400" eaLnBrk="1" fontAlgn="auto" hangingPunct="1">
                <a:spcBef>
                  <a:spcPts val="300"/>
                </a:spcBef>
                <a:spcAft>
                  <a:spcPts val="0"/>
                </a:spcAft>
                <a:buFont typeface="Arial" panose="020B0604020202020204" pitchFamily="34" charset="0"/>
                <a:buChar char="•"/>
                <a:defRPr/>
              </a:pPr>
              <a:r>
                <a:rPr lang="en-GB" sz="1200" dirty="0">
                  <a:solidFill>
                    <a:schemeClr val="bg2">
                      <a:lumMod val="50000"/>
                    </a:schemeClr>
                  </a:solidFill>
                  <a:latin typeface="Arial" panose="020B0604020202020204" pitchFamily="34" charset="0"/>
                  <a:cs typeface="Arial" panose="020B0604020202020204" pitchFamily="34" charset="0"/>
                </a:rPr>
                <a:t>Participants </a:t>
              </a:r>
              <a:r>
                <a:rPr lang="en-GB" sz="1200" b="1" dirty="0">
                  <a:solidFill>
                    <a:schemeClr val="accent3"/>
                  </a:solidFill>
                  <a:latin typeface="Arial" panose="020B0604020202020204" pitchFamily="34" charset="0"/>
                  <a:cs typeface="Arial" panose="020B0604020202020204" pitchFamily="34" charset="0"/>
                </a:rPr>
                <a:t>with</a:t>
              </a:r>
              <a:r>
                <a:rPr lang="en-GB" sz="1200" dirty="0">
                  <a:solidFill>
                    <a:schemeClr val="bg2">
                      <a:lumMod val="50000"/>
                    </a:schemeClr>
                  </a:solidFill>
                  <a:latin typeface="Arial" panose="020B0604020202020204" pitchFamily="34" charset="0"/>
                  <a:cs typeface="Arial" panose="020B0604020202020204" pitchFamily="34" charset="0"/>
                </a:rPr>
                <a:t>/</a:t>
              </a:r>
              <a:r>
                <a:rPr lang="en-GB" sz="1200" b="1" dirty="0">
                  <a:solidFill>
                    <a:schemeClr val="accent4"/>
                  </a:solidFill>
                  <a:latin typeface="Arial" panose="020B0604020202020204" pitchFamily="34" charset="0"/>
                  <a:cs typeface="Arial" panose="020B0604020202020204" pitchFamily="34" charset="0"/>
                </a:rPr>
                <a:t>without</a:t>
              </a:r>
              <a:r>
                <a:rPr lang="en-GB" sz="1200" dirty="0">
                  <a:solidFill>
                    <a:schemeClr val="bg2">
                      <a:lumMod val="50000"/>
                    </a:schemeClr>
                  </a:solidFill>
                  <a:latin typeface="Arial" panose="020B0604020202020204" pitchFamily="34" charset="0"/>
                  <a:cs typeface="Arial" panose="020B0604020202020204" pitchFamily="34" charset="0"/>
                </a:rPr>
                <a:t> a history of CVD</a:t>
              </a:r>
            </a:p>
            <a:p>
              <a:pPr marL="361950" lvl="1" indent="-180975" defTabSz="914400" eaLnBrk="1" fontAlgn="auto" hangingPunct="1">
                <a:spcBef>
                  <a:spcPts val="300"/>
                </a:spcBef>
                <a:spcAft>
                  <a:spcPts val="0"/>
                </a:spcAft>
                <a:buFont typeface="Arial" panose="020B0604020202020204" pitchFamily="34" charset="0"/>
                <a:buChar char="•"/>
                <a:defRPr/>
              </a:pPr>
              <a:r>
                <a:rPr lang="en-GB" sz="1200" b="1" kern="0" noProof="0" dirty="0">
                  <a:solidFill>
                    <a:schemeClr val="bg2">
                      <a:lumMod val="50000"/>
                    </a:schemeClr>
                  </a:solidFill>
                  <a:latin typeface="Arial" panose="020B0604020202020204" pitchFamily="34" charset="0"/>
                  <a:cs typeface="Arial" panose="020B0604020202020204" pitchFamily="34" charset="0"/>
                </a:rPr>
                <a:t>CVD was defined as</a:t>
              </a:r>
              <a:r>
                <a:rPr lang="en-GB" sz="1200" kern="0" noProof="0" dirty="0">
                  <a:solidFill>
                    <a:schemeClr val="bg2">
                      <a:lumMod val="50000"/>
                    </a:schemeClr>
                  </a:solidFill>
                  <a:latin typeface="Arial" panose="020B0604020202020204" pitchFamily="34" charset="0"/>
                  <a:cs typeface="Arial" panose="020B0604020202020204" pitchFamily="34" charset="0"/>
                </a:rPr>
                <a:t>: </a:t>
              </a:r>
              <a:r>
                <a:rPr lang="en-GB" sz="1200" kern="0" dirty="0">
                  <a:solidFill>
                    <a:schemeClr val="bg2">
                      <a:lumMod val="50000"/>
                    </a:schemeClr>
                  </a:solidFill>
                  <a:latin typeface="Arial" panose="020B0604020202020204" pitchFamily="34" charset="0"/>
                  <a:cs typeface="Arial" panose="020B0604020202020204" pitchFamily="34" charset="0"/>
                </a:rPr>
                <a:t>ASCVD (coronary, cerebrovascular or peripheral arterial disease), </a:t>
              </a:r>
              <a:r>
                <a:rPr lang="en-GB" sz="1200" kern="0" noProof="0" dirty="0">
                  <a:solidFill>
                    <a:schemeClr val="bg2">
                      <a:lumMod val="50000"/>
                    </a:schemeClr>
                  </a:solidFill>
                  <a:latin typeface="Arial" panose="020B0604020202020204" pitchFamily="34" charset="0"/>
                  <a:cs typeface="Arial" panose="020B0604020202020204" pitchFamily="34" charset="0"/>
                </a:rPr>
                <a:t>HF</a:t>
              </a:r>
              <a:r>
                <a:rPr lang="en-GB" sz="1200" kern="0" dirty="0">
                  <a:solidFill>
                    <a:schemeClr val="bg2">
                      <a:lumMod val="50000"/>
                    </a:schemeClr>
                  </a:solidFill>
                  <a:latin typeface="Arial" panose="020B0604020202020204" pitchFamily="34" charset="0"/>
                  <a:cs typeface="Arial" panose="020B0604020202020204" pitchFamily="34" charset="0"/>
                </a:rPr>
                <a:t>, AF/flutter</a:t>
              </a:r>
            </a:p>
          </p:txBody>
        </p:sp>
        <p:grpSp>
          <p:nvGrpSpPr>
            <p:cNvPr id="36" name="Group 35">
              <a:extLst>
                <a:ext uri="{FF2B5EF4-FFF2-40B4-BE49-F238E27FC236}">
                  <a16:creationId xmlns:a16="http://schemas.microsoft.com/office/drawing/2014/main" id="{7750790E-6802-91BE-65EA-55322F1A6CF7}"/>
                </a:ext>
              </a:extLst>
            </p:cNvPr>
            <p:cNvGrpSpPr/>
            <p:nvPr/>
          </p:nvGrpSpPr>
          <p:grpSpPr>
            <a:xfrm>
              <a:off x="4102865" y="3448697"/>
              <a:ext cx="648000" cy="584353"/>
              <a:chOff x="5554633" y="1299340"/>
              <a:chExt cx="710210" cy="681671"/>
            </a:xfrm>
          </p:grpSpPr>
          <p:sp>
            <p:nvSpPr>
              <p:cNvPr id="38" name="Flowchart: Connector 37">
                <a:extLst>
                  <a:ext uri="{FF2B5EF4-FFF2-40B4-BE49-F238E27FC236}">
                    <a16:creationId xmlns:a16="http://schemas.microsoft.com/office/drawing/2014/main" id="{2E33F5C4-9172-B704-9FD2-B1C87CAA200C}"/>
                  </a:ext>
                </a:extLst>
              </p:cNvPr>
              <p:cNvSpPr/>
              <p:nvPr/>
            </p:nvSpPr>
            <p:spPr>
              <a:xfrm>
                <a:off x="5554633" y="1299340"/>
                <a:ext cx="710210" cy="681671"/>
              </a:xfrm>
              <a:prstGeom prst="flowChartConnector">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defTabSz="609585" rtl="0" eaLnBrk="0" fontAlgn="base" hangingPunct="0">
                  <a:spcBef>
                    <a:spcPct val="0"/>
                  </a:spcBef>
                  <a:spcAft>
                    <a:spcPct val="0"/>
                  </a:spcAft>
                  <a:defRPr kern="1200">
                    <a:solidFill>
                      <a:schemeClr val="lt1"/>
                    </a:solidFill>
                    <a:latin typeface="+mn-lt"/>
                    <a:ea typeface="+mn-ea"/>
                    <a:cs typeface="+mn-cs"/>
                  </a:defRPr>
                </a:lvl1pPr>
                <a:lvl2pPr marL="609585" algn="l" defTabSz="609585" rtl="0" eaLnBrk="0" fontAlgn="base" hangingPunct="0">
                  <a:spcBef>
                    <a:spcPct val="0"/>
                  </a:spcBef>
                  <a:spcAft>
                    <a:spcPct val="0"/>
                  </a:spcAft>
                  <a:defRPr kern="1200">
                    <a:solidFill>
                      <a:schemeClr val="lt1"/>
                    </a:solidFill>
                    <a:latin typeface="+mn-lt"/>
                    <a:ea typeface="+mn-ea"/>
                    <a:cs typeface="+mn-cs"/>
                  </a:defRPr>
                </a:lvl2pPr>
                <a:lvl3pPr marL="1219170" algn="l" defTabSz="609585" rtl="0" eaLnBrk="0" fontAlgn="base" hangingPunct="0">
                  <a:spcBef>
                    <a:spcPct val="0"/>
                  </a:spcBef>
                  <a:spcAft>
                    <a:spcPct val="0"/>
                  </a:spcAft>
                  <a:defRPr kern="1200">
                    <a:solidFill>
                      <a:schemeClr val="lt1"/>
                    </a:solidFill>
                    <a:latin typeface="+mn-lt"/>
                    <a:ea typeface="+mn-ea"/>
                    <a:cs typeface="+mn-cs"/>
                  </a:defRPr>
                </a:lvl3pPr>
                <a:lvl4pPr marL="1828754" algn="l" defTabSz="609585" rtl="0" eaLnBrk="0" fontAlgn="base" hangingPunct="0">
                  <a:spcBef>
                    <a:spcPct val="0"/>
                  </a:spcBef>
                  <a:spcAft>
                    <a:spcPct val="0"/>
                  </a:spcAft>
                  <a:defRPr kern="1200">
                    <a:solidFill>
                      <a:schemeClr val="lt1"/>
                    </a:solidFill>
                    <a:latin typeface="+mn-lt"/>
                    <a:ea typeface="+mn-ea"/>
                    <a:cs typeface="+mn-cs"/>
                  </a:defRPr>
                </a:lvl4pPr>
                <a:lvl5pPr marL="2438339" algn="l" defTabSz="609585" rtl="0" eaLnBrk="0" fontAlgn="base" hangingPunct="0">
                  <a:spcBef>
                    <a:spcPct val="0"/>
                  </a:spcBef>
                  <a:spcAft>
                    <a:spcPct val="0"/>
                  </a:spcAft>
                  <a:defRPr kern="1200">
                    <a:solidFill>
                      <a:schemeClr val="lt1"/>
                    </a:solidFill>
                    <a:latin typeface="+mn-lt"/>
                    <a:ea typeface="+mn-ea"/>
                    <a:cs typeface="+mn-cs"/>
                  </a:defRPr>
                </a:lvl5pPr>
                <a:lvl6pPr marL="3047924" algn="l" defTabSz="609585" rtl="0" eaLnBrk="1" latinLnBrk="0" hangingPunct="1">
                  <a:defRPr kern="1200">
                    <a:solidFill>
                      <a:schemeClr val="lt1"/>
                    </a:solidFill>
                    <a:latin typeface="+mn-lt"/>
                    <a:ea typeface="+mn-ea"/>
                    <a:cs typeface="+mn-cs"/>
                  </a:defRPr>
                </a:lvl6pPr>
                <a:lvl7pPr marL="3657509" algn="l" defTabSz="609585" rtl="0" eaLnBrk="1" latinLnBrk="0" hangingPunct="1">
                  <a:defRPr kern="1200">
                    <a:solidFill>
                      <a:schemeClr val="lt1"/>
                    </a:solidFill>
                    <a:latin typeface="+mn-lt"/>
                    <a:ea typeface="+mn-ea"/>
                    <a:cs typeface="+mn-cs"/>
                  </a:defRPr>
                </a:lvl7pPr>
                <a:lvl8pPr marL="4267093" algn="l" defTabSz="609585" rtl="0" eaLnBrk="1" latinLnBrk="0" hangingPunct="1">
                  <a:defRPr kern="1200">
                    <a:solidFill>
                      <a:schemeClr val="lt1"/>
                    </a:solidFill>
                    <a:latin typeface="+mn-lt"/>
                    <a:ea typeface="+mn-ea"/>
                    <a:cs typeface="+mn-cs"/>
                  </a:defRPr>
                </a:lvl8pPr>
                <a:lvl9pPr marL="4876678" algn="l" defTabSz="609585" rtl="0" eaLnBrk="1" latinLnBrk="0" hangingPunct="1">
                  <a:defRPr kern="1200">
                    <a:solidFill>
                      <a:schemeClr val="lt1"/>
                    </a:solidFill>
                    <a:latin typeface="+mn-lt"/>
                    <a:ea typeface="+mn-ea"/>
                    <a:cs typeface="+mn-cs"/>
                  </a:defRPr>
                </a:lvl9pPr>
              </a:lstStyle>
              <a:p>
                <a:pPr marL="0" marR="0" lvl="0" indent="0" algn="ctr" defTabSz="609585"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9" name="Flowchart: Connector 38">
                <a:extLst>
                  <a:ext uri="{FF2B5EF4-FFF2-40B4-BE49-F238E27FC236}">
                    <a16:creationId xmlns:a16="http://schemas.microsoft.com/office/drawing/2014/main" id="{D9871B5A-9D1E-026D-98C4-038C529C6381}"/>
                  </a:ext>
                </a:extLst>
              </p:cNvPr>
              <p:cNvSpPr/>
              <p:nvPr/>
            </p:nvSpPr>
            <p:spPr>
              <a:xfrm>
                <a:off x="5557184" y="1311250"/>
                <a:ext cx="591842" cy="568059"/>
              </a:xfrm>
              <a:prstGeom prst="flowChartConnector">
                <a:avLst/>
              </a:prstGeom>
              <a:solidFill>
                <a:schemeClr val="bg1"/>
              </a:solidFill>
              <a:ln w="38100">
                <a:solidFill>
                  <a:schemeClr val="accent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defTabSz="609585" rtl="0" eaLnBrk="0" fontAlgn="base" hangingPunct="0">
                  <a:spcBef>
                    <a:spcPct val="0"/>
                  </a:spcBef>
                  <a:spcAft>
                    <a:spcPct val="0"/>
                  </a:spcAft>
                  <a:defRPr kern="1200">
                    <a:solidFill>
                      <a:schemeClr val="lt1"/>
                    </a:solidFill>
                    <a:latin typeface="+mn-lt"/>
                    <a:ea typeface="+mn-ea"/>
                    <a:cs typeface="+mn-cs"/>
                  </a:defRPr>
                </a:lvl1pPr>
                <a:lvl2pPr marL="609585" algn="l" defTabSz="609585" rtl="0" eaLnBrk="0" fontAlgn="base" hangingPunct="0">
                  <a:spcBef>
                    <a:spcPct val="0"/>
                  </a:spcBef>
                  <a:spcAft>
                    <a:spcPct val="0"/>
                  </a:spcAft>
                  <a:defRPr kern="1200">
                    <a:solidFill>
                      <a:schemeClr val="lt1"/>
                    </a:solidFill>
                    <a:latin typeface="+mn-lt"/>
                    <a:ea typeface="+mn-ea"/>
                    <a:cs typeface="+mn-cs"/>
                  </a:defRPr>
                </a:lvl2pPr>
                <a:lvl3pPr marL="1219170" algn="l" defTabSz="609585" rtl="0" eaLnBrk="0" fontAlgn="base" hangingPunct="0">
                  <a:spcBef>
                    <a:spcPct val="0"/>
                  </a:spcBef>
                  <a:spcAft>
                    <a:spcPct val="0"/>
                  </a:spcAft>
                  <a:defRPr kern="1200">
                    <a:solidFill>
                      <a:schemeClr val="lt1"/>
                    </a:solidFill>
                    <a:latin typeface="+mn-lt"/>
                    <a:ea typeface="+mn-ea"/>
                    <a:cs typeface="+mn-cs"/>
                  </a:defRPr>
                </a:lvl3pPr>
                <a:lvl4pPr marL="1828754" algn="l" defTabSz="609585" rtl="0" eaLnBrk="0" fontAlgn="base" hangingPunct="0">
                  <a:spcBef>
                    <a:spcPct val="0"/>
                  </a:spcBef>
                  <a:spcAft>
                    <a:spcPct val="0"/>
                  </a:spcAft>
                  <a:defRPr kern="1200">
                    <a:solidFill>
                      <a:schemeClr val="lt1"/>
                    </a:solidFill>
                    <a:latin typeface="+mn-lt"/>
                    <a:ea typeface="+mn-ea"/>
                    <a:cs typeface="+mn-cs"/>
                  </a:defRPr>
                </a:lvl4pPr>
                <a:lvl5pPr marL="2438339" algn="l" defTabSz="609585" rtl="0" eaLnBrk="0" fontAlgn="base" hangingPunct="0">
                  <a:spcBef>
                    <a:spcPct val="0"/>
                  </a:spcBef>
                  <a:spcAft>
                    <a:spcPct val="0"/>
                  </a:spcAft>
                  <a:defRPr kern="1200">
                    <a:solidFill>
                      <a:schemeClr val="lt1"/>
                    </a:solidFill>
                    <a:latin typeface="+mn-lt"/>
                    <a:ea typeface="+mn-ea"/>
                    <a:cs typeface="+mn-cs"/>
                  </a:defRPr>
                </a:lvl5pPr>
                <a:lvl6pPr marL="3047924" algn="l" defTabSz="609585" rtl="0" eaLnBrk="1" latinLnBrk="0" hangingPunct="1">
                  <a:defRPr kern="1200">
                    <a:solidFill>
                      <a:schemeClr val="lt1"/>
                    </a:solidFill>
                    <a:latin typeface="+mn-lt"/>
                    <a:ea typeface="+mn-ea"/>
                    <a:cs typeface="+mn-cs"/>
                  </a:defRPr>
                </a:lvl6pPr>
                <a:lvl7pPr marL="3657509" algn="l" defTabSz="609585" rtl="0" eaLnBrk="1" latinLnBrk="0" hangingPunct="1">
                  <a:defRPr kern="1200">
                    <a:solidFill>
                      <a:schemeClr val="lt1"/>
                    </a:solidFill>
                    <a:latin typeface="+mn-lt"/>
                    <a:ea typeface="+mn-ea"/>
                    <a:cs typeface="+mn-cs"/>
                  </a:defRPr>
                </a:lvl7pPr>
                <a:lvl8pPr marL="4267093" algn="l" defTabSz="609585" rtl="0" eaLnBrk="1" latinLnBrk="0" hangingPunct="1">
                  <a:defRPr kern="1200">
                    <a:solidFill>
                      <a:schemeClr val="lt1"/>
                    </a:solidFill>
                    <a:latin typeface="+mn-lt"/>
                    <a:ea typeface="+mn-ea"/>
                    <a:cs typeface="+mn-cs"/>
                  </a:defRPr>
                </a:lvl8pPr>
                <a:lvl9pPr marL="4876678" algn="l" defTabSz="609585" rtl="0" eaLnBrk="1" latinLnBrk="0" hangingPunct="1">
                  <a:defRPr kern="1200">
                    <a:solidFill>
                      <a:schemeClr val="lt1"/>
                    </a:solidFill>
                    <a:latin typeface="+mn-lt"/>
                    <a:ea typeface="+mn-ea"/>
                    <a:cs typeface="+mn-cs"/>
                  </a:defRPr>
                </a:lvl9pPr>
              </a:lstStyle>
              <a:p>
                <a:pPr marL="0" marR="0" lvl="0" indent="0" algn="ctr" defTabSz="609585"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grpSp>
      <p:grpSp>
        <p:nvGrpSpPr>
          <p:cNvPr id="40" name="Group 39">
            <a:extLst>
              <a:ext uri="{FF2B5EF4-FFF2-40B4-BE49-F238E27FC236}">
                <a16:creationId xmlns:a16="http://schemas.microsoft.com/office/drawing/2014/main" id="{79D30817-5B7A-8C1B-0CB0-F86F3C02265A}"/>
              </a:ext>
            </a:extLst>
          </p:cNvPr>
          <p:cNvGrpSpPr/>
          <p:nvPr/>
        </p:nvGrpSpPr>
        <p:grpSpPr>
          <a:xfrm>
            <a:off x="4044336" y="2360421"/>
            <a:ext cx="3818474" cy="1860368"/>
            <a:chOff x="251089" y="3469126"/>
            <a:chExt cx="3818474" cy="1860368"/>
          </a:xfrm>
        </p:grpSpPr>
        <p:sp>
          <p:nvSpPr>
            <p:cNvPr id="41" name="Rectangle: Rounded Corners 40">
              <a:extLst>
                <a:ext uri="{FF2B5EF4-FFF2-40B4-BE49-F238E27FC236}">
                  <a16:creationId xmlns:a16="http://schemas.microsoft.com/office/drawing/2014/main" id="{AA270C71-721C-36B2-57EB-5AB2BE4D7E0E}"/>
                </a:ext>
              </a:extLst>
            </p:cNvPr>
            <p:cNvSpPr>
              <a:spLocks/>
            </p:cNvSpPr>
            <p:nvPr/>
          </p:nvSpPr>
          <p:spPr>
            <a:xfrm>
              <a:off x="469563" y="3629916"/>
              <a:ext cx="3600000" cy="1699578"/>
            </a:xfrm>
            <a:prstGeom prst="roundRect">
              <a:avLst>
                <a:gd name="adj" fmla="val 13821"/>
              </a:avLst>
            </a:prstGeom>
            <a:solidFill>
              <a:srgbClr val="CFEAFA">
                <a:alpha val="60000"/>
              </a:srgbClr>
            </a:solidFill>
            <a:ln w="38100">
              <a:solidFill>
                <a:schemeClr val="accent1"/>
              </a:solidFill>
            </a:ln>
          </p:spPr>
          <p:txBody>
            <a:bodyPr vert="horz" wrap="square" lIns="108000" tIns="45720" rIns="91440" bIns="45720" rtlCol="0" anchor="t">
              <a:noAutofit/>
            </a:bodyPr>
            <a:lstStyle>
              <a:defPPr>
                <a:defRPr lang="en-US"/>
              </a:defPPr>
              <a:lvl1pPr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1pPr>
              <a:lvl2pPr marL="609585"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2pPr>
              <a:lvl3pPr marL="1219170"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3pPr>
              <a:lvl4pPr marL="1828754"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4pPr>
              <a:lvl5pPr marL="2438339"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5pPr>
              <a:lvl6pPr marL="3047924" algn="l" defTabSz="609585" rtl="0" eaLnBrk="1" latinLnBrk="0" hangingPunct="1">
                <a:defRPr kern="1200">
                  <a:solidFill>
                    <a:schemeClr val="tx1"/>
                  </a:solidFill>
                  <a:latin typeface="Calibri" charset="0"/>
                  <a:ea typeface="MS PGothic" charset="0"/>
                  <a:cs typeface="MS PGothic" charset="0"/>
                </a:defRPr>
              </a:lvl6pPr>
              <a:lvl7pPr marL="3657509" algn="l" defTabSz="609585" rtl="0" eaLnBrk="1" latinLnBrk="0" hangingPunct="1">
                <a:defRPr kern="1200">
                  <a:solidFill>
                    <a:schemeClr val="tx1"/>
                  </a:solidFill>
                  <a:latin typeface="Calibri" charset="0"/>
                  <a:ea typeface="MS PGothic" charset="0"/>
                  <a:cs typeface="MS PGothic" charset="0"/>
                </a:defRPr>
              </a:lvl7pPr>
              <a:lvl8pPr marL="4267093" algn="l" defTabSz="609585" rtl="0" eaLnBrk="1" latinLnBrk="0" hangingPunct="1">
                <a:defRPr kern="1200">
                  <a:solidFill>
                    <a:schemeClr val="tx1"/>
                  </a:solidFill>
                  <a:latin typeface="Calibri" charset="0"/>
                  <a:ea typeface="MS PGothic" charset="0"/>
                  <a:cs typeface="MS PGothic" charset="0"/>
                </a:defRPr>
              </a:lvl8pPr>
              <a:lvl9pPr marL="4876678" algn="l" defTabSz="609585" rtl="0" eaLnBrk="1" latinLnBrk="0" hangingPunct="1">
                <a:defRPr kern="1200">
                  <a:solidFill>
                    <a:schemeClr val="tx1"/>
                  </a:solidFill>
                  <a:latin typeface="Calibri" charset="0"/>
                  <a:ea typeface="MS PGothic" charset="0"/>
                  <a:cs typeface="MS PGothic" charset="0"/>
                </a:defRPr>
              </a:lvl9pPr>
            </a:lstStyle>
            <a:p>
              <a:pPr marL="180000" lvl="0" indent="-266700" algn="ctr">
                <a:spcBef>
                  <a:spcPts val="300"/>
                </a:spcBef>
                <a:spcAft>
                  <a:spcPts val="600"/>
                </a:spcAft>
                <a:defRPr/>
              </a:pPr>
              <a:r>
                <a:rPr lang="en-GB" sz="1600" b="1" kern="0" noProof="0" dirty="0">
                  <a:solidFill>
                    <a:schemeClr val="accent1">
                      <a:lumMod val="50000"/>
                    </a:schemeClr>
                  </a:solidFill>
                  <a:latin typeface="Arial" panose="020B0604020202020204"/>
                </a:rPr>
                <a:t> Efficacy of finerenone on the INFINITY expanded CV composite</a:t>
              </a:r>
            </a:p>
            <a:p>
              <a:pPr marL="361950" lvl="1" indent="-180975" defTabSz="914400" eaLnBrk="1" fontAlgn="auto" hangingPunct="1">
                <a:spcBef>
                  <a:spcPts val="300"/>
                </a:spcBef>
                <a:spcAft>
                  <a:spcPts val="0"/>
                </a:spcAft>
                <a:buFont typeface="Arial" panose="020B0604020202020204" pitchFamily="34" charset="0"/>
                <a:buChar char="•"/>
                <a:defRPr/>
              </a:pPr>
              <a:r>
                <a:rPr kumimoji="0" lang="en-GB" sz="1200" i="0" u="none" strike="noStrike" kern="0" cap="none" spc="0" normalizeH="0" baseline="0" dirty="0">
                  <a:ln>
                    <a:noFill/>
                  </a:ln>
                  <a:solidFill>
                    <a:schemeClr val="accent1">
                      <a:lumMod val="50000"/>
                    </a:schemeClr>
                  </a:solidFill>
                  <a:effectLst/>
                  <a:uLnTx/>
                  <a:uFillTx/>
                  <a:latin typeface="Arial" panose="020B0604020202020204"/>
                  <a:ea typeface="MS PGothic" charset="0"/>
                  <a:cs typeface="+mn-cs"/>
                </a:rPr>
                <a:t>Overall and by-component breakdown</a:t>
              </a:r>
              <a:endParaRPr kumimoji="0" lang="en-GB" sz="1200" i="0" u="none" strike="noStrike" kern="0" cap="none" spc="0" normalizeH="0" baseline="0" noProof="0" dirty="0">
                <a:ln>
                  <a:noFill/>
                </a:ln>
                <a:solidFill>
                  <a:schemeClr val="accent1">
                    <a:lumMod val="50000"/>
                  </a:schemeClr>
                </a:solidFill>
                <a:effectLst/>
                <a:uLnTx/>
                <a:uFillTx/>
                <a:latin typeface="Arial" panose="020B0604020202020204"/>
                <a:ea typeface="MS PGothic" charset="0"/>
                <a:cs typeface="+mn-cs"/>
              </a:endParaRPr>
            </a:p>
          </p:txBody>
        </p:sp>
        <p:grpSp>
          <p:nvGrpSpPr>
            <p:cNvPr id="42" name="Group 41">
              <a:extLst>
                <a:ext uri="{FF2B5EF4-FFF2-40B4-BE49-F238E27FC236}">
                  <a16:creationId xmlns:a16="http://schemas.microsoft.com/office/drawing/2014/main" id="{79F7C37C-6403-B07F-1F5F-1FBE8D8E9E00}"/>
                </a:ext>
              </a:extLst>
            </p:cNvPr>
            <p:cNvGrpSpPr>
              <a:grpSpLocks noChangeAspect="1"/>
            </p:cNvGrpSpPr>
            <p:nvPr/>
          </p:nvGrpSpPr>
          <p:grpSpPr>
            <a:xfrm>
              <a:off x="251089" y="3469126"/>
              <a:ext cx="651968" cy="651969"/>
              <a:chOff x="10542134" y="1577411"/>
              <a:chExt cx="828000" cy="828000"/>
            </a:xfrm>
          </p:grpSpPr>
          <p:sp>
            <p:nvSpPr>
              <p:cNvPr id="43" name="Flowchart: Connector 42">
                <a:extLst>
                  <a:ext uri="{FF2B5EF4-FFF2-40B4-BE49-F238E27FC236}">
                    <a16:creationId xmlns:a16="http://schemas.microsoft.com/office/drawing/2014/main" id="{E01A38CE-01F1-B003-39CE-F99DC37FF36A}"/>
                  </a:ext>
                </a:extLst>
              </p:cNvPr>
              <p:cNvSpPr/>
              <p:nvPr/>
            </p:nvSpPr>
            <p:spPr>
              <a:xfrm>
                <a:off x="10542134" y="1577411"/>
                <a:ext cx="828000" cy="828000"/>
              </a:xfrm>
              <a:prstGeom prst="flowChartConnector">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defTabSz="609585" rtl="0" eaLnBrk="0" fontAlgn="base" hangingPunct="0">
                  <a:spcBef>
                    <a:spcPct val="0"/>
                  </a:spcBef>
                  <a:spcAft>
                    <a:spcPct val="0"/>
                  </a:spcAft>
                  <a:defRPr kern="1200">
                    <a:solidFill>
                      <a:schemeClr val="lt1"/>
                    </a:solidFill>
                    <a:latin typeface="+mn-lt"/>
                    <a:ea typeface="+mn-ea"/>
                    <a:cs typeface="+mn-cs"/>
                  </a:defRPr>
                </a:lvl1pPr>
                <a:lvl2pPr marL="609585" algn="l" defTabSz="609585" rtl="0" eaLnBrk="0" fontAlgn="base" hangingPunct="0">
                  <a:spcBef>
                    <a:spcPct val="0"/>
                  </a:spcBef>
                  <a:spcAft>
                    <a:spcPct val="0"/>
                  </a:spcAft>
                  <a:defRPr kern="1200">
                    <a:solidFill>
                      <a:schemeClr val="lt1"/>
                    </a:solidFill>
                    <a:latin typeface="+mn-lt"/>
                    <a:ea typeface="+mn-ea"/>
                    <a:cs typeface="+mn-cs"/>
                  </a:defRPr>
                </a:lvl2pPr>
                <a:lvl3pPr marL="1219170" algn="l" defTabSz="609585" rtl="0" eaLnBrk="0" fontAlgn="base" hangingPunct="0">
                  <a:spcBef>
                    <a:spcPct val="0"/>
                  </a:spcBef>
                  <a:spcAft>
                    <a:spcPct val="0"/>
                  </a:spcAft>
                  <a:defRPr kern="1200">
                    <a:solidFill>
                      <a:schemeClr val="lt1"/>
                    </a:solidFill>
                    <a:latin typeface="+mn-lt"/>
                    <a:ea typeface="+mn-ea"/>
                    <a:cs typeface="+mn-cs"/>
                  </a:defRPr>
                </a:lvl3pPr>
                <a:lvl4pPr marL="1828754" algn="l" defTabSz="609585" rtl="0" eaLnBrk="0" fontAlgn="base" hangingPunct="0">
                  <a:spcBef>
                    <a:spcPct val="0"/>
                  </a:spcBef>
                  <a:spcAft>
                    <a:spcPct val="0"/>
                  </a:spcAft>
                  <a:defRPr kern="1200">
                    <a:solidFill>
                      <a:schemeClr val="lt1"/>
                    </a:solidFill>
                    <a:latin typeface="+mn-lt"/>
                    <a:ea typeface="+mn-ea"/>
                    <a:cs typeface="+mn-cs"/>
                  </a:defRPr>
                </a:lvl4pPr>
                <a:lvl5pPr marL="2438339" algn="l" defTabSz="609585" rtl="0" eaLnBrk="0" fontAlgn="base" hangingPunct="0">
                  <a:spcBef>
                    <a:spcPct val="0"/>
                  </a:spcBef>
                  <a:spcAft>
                    <a:spcPct val="0"/>
                  </a:spcAft>
                  <a:defRPr kern="1200">
                    <a:solidFill>
                      <a:schemeClr val="lt1"/>
                    </a:solidFill>
                    <a:latin typeface="+mn-lt"/>
                    <a:ea typeface="+mn-ea"/>
                    <a:cs typeface="+mn-cs"/>
                  </a:defRPr>
                </a:lvl5pPr>
                <a:lvl6pPr marL="3047924" algn="l" defTabSz="609585" rtl="0" eaLnBrk="1" latinLnBrk="0" hangingPunct="1">
                  <a:defRPr kern="1200">
                    <a:solidFill>
                      <a:schemeClr val="lt1"/>
                    </a:solidFill>
                    <a:latin typeface="+mn-lt"/>
                    <a:ea typeface="+mn-ea"/>
                    <a:cs typeface="+mn-cs"/>
                  </a:defRPr>
                </a:lvl6pPr>
                <a:lvl7pPr marL="3657509" algn="l" defTabSz="609585" rtl="0" eaLnBrk="1" latinLnBrk="0" hangingPunct="1">
                  <a:defRPr kern="1200">
                    <a:solidFill>
                      <a:schemeClr val="lt1"/>
                    </a:solidFill>
                    <a:latin typeface="+mn-lt"/>
                    <a:ea typeface="+mn-ea"/>
                    <a:cs typeface="+mn-cs"/>
                  </a:defRPr>
                </a:lvl7pPr>
                <a:lvl8pPr marL="4267093" algn="l" defTabSz="609585" rtl="0" eaLnBrk="1" latinLnBrk="0" hangingPunct="1">
                  <a:defRPr kern="1200">
                    <a:solidFill>
                      <a:schemeClr val="lt1"/>
                    </a:solidFill>
                    <a:latin typeface="+mn-lt"/>
                    <a:ea typeface="+mn-ea"/>
                    <a:cs typeface="+mn-cs"/>
                  </a:defRPr>
                </a:lvl8pPr>
                <a:lvl9pPr marL="4876678" algn="l" defTabSz="609585" rtl="0" eaLnBrk="1" latinLnBrk="0" hangingPunct="1">
                  <a:defRPr kern="1200">
                    <a:solidFill>
                      <a:schemeClr val="lt1"/>
                    </a:solidFill>
                    <a:latin typeface="+mn-lt"/>
                    <a:ea typeface="+mn-ea"/>
                    <a:cs typeface="+mn-cs"/>
                  </a:defRPr>
                </a:lvl9pPr>
              </a:lstStyle>
              <a:p>
                <a:pPr marL="0" marR="0" lvl="0" indent="0" algn="ctr" defTabSz="609585"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4" name="Flowchart: Connector 43">
                <a:extLst>
                  <a:ext uri="{FF2B5EF4-FFF2-40B4-BE49-F238E27FC236}">
                    <a16:creationId xmlns:a16="http://schemas.microsoft.com/office/drawing/2014/main" id="{B4DBA521-056E-A1ED-B730-D790DA2A99B1}"/>
                  </a:ext>
                </a:extLst>
              </p:cNvPr>
              <p:cNvSpPr/>
              <p:nvPr/>
            </p:nvSpPr>
            <p:spPr>
              <a:xfrm>
                <a:off x="10557646" y="1590431"/>
                <a:ext cx="685800" cy="685799"/>
              </a:xfrm>
              <a:prstGeom prst="flowChartConnector">
                <a:avLst/>
              </a:prstGeom>
              <a:solidFill>
                <a:schemeClr val="bg1"/>
              </a:solidFill>
              <a:ln w="38100">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defTabSz="609585" rtl="0" eaLnBrk="0" fontAlgn="base" hangingPunct="0">
                  <a:spcBef>
                    <a:spcPct val="0"/>
                  </a:spcBef>
                  <a:spcAft>
                    <a:spcPct val="0"/>
                  </a:spcAft>
                  <a:defRPr kern="1200">
                    <a:solidFill>
                      <a:schemeClr val="lt1"/>
                    </a:solidFill>
                    <a:latin typeface="+mn-lt"/>
                    <a:ea typeface="+mn-ea"/>
                    <a:cs typeface="+mn-cs"/>
                  </a:defRPr>
                </a:lvl1pPr>
                <a:lvl2pPr marL="609585" algn="l" defTabSz="609585" rtl="0" eaLnBrk="0" fontAlgn="base" hangingPunct="0">
                  <a:spcBef>
                    <a:spcPct val="0"/>
                  </a:spcBef>
                  <a:spcAft>
                    <a:spcPct val="0"/>
                  </a:spcAft>
                  <a:defRPr kern="1200">
                    <a:solidFill>
                      <a:schemeClr val="lt1"/>
                    </a:solidFill>
                    <a:latin typeface="+mn-lt"/>
                    <a:ea typeface="+mn-ea"/>
                    <a:cs typeface="+mn-cs"/>
                  </a:defRPr>
                </a:lvl2pPr>
                <a:lvl3pPr marL="1219170" algn="l" defTabSz="609585" rtl="0" eaLnBrk="0" fontAlgn="base" hangingPunct="0">
                  <a:spcBef>
                    <a:spcPct val="0"/>
                  </a:spcBef>
                  <a:spcAft>
                    <a:spcPct val="0"/>
                  </a:spcAft>
                  <a:defRPr kern="1200">
                    <a:solidFill>
                      <a:schemeClr val="lt1"/>
                    </a:solidFill>
                    <a:latin typeface="+mn-lt"/>
                    <a:ea typeface="+mn-ea"/>
                    <a:cs typeface="+mn-cs"/>
                  </a:defRPr>
                </a:lvl3pPr>
                <a:lvl4pPr marL="1828754" algn="l" defTabSz="609585" rtl="0" eaLnBrk="0" fontAlgn="base" hangingPunct="0">
                  <a:spcBef>
                    <a:spcPct val="0"/>
                  </a:spcBef>
                  <a:spcAft>
                    <a:spcPct val="0"/>
                  </a:spcAft>
                  <a:defRPr kern="1200">
                    <a:solidFill>
                      <a:schemeClr val="lt1"/>
                    </a:solidFill>
                    <a:latin typeface="+mn-lt"/>
                    <a:ea typeface="+mn-ea"/>
                    <a:cs typeface="+mn-cs"/>
                  </a:defRPr>
                </a:lvl4pPr>
                <a:lvl5pPr marL="2438339" algn="l" defTabSz="609585" rtl="0" eaLnBrk="0" fontAlgn="base" hangingPunct="0">
                  <a:spcBef>
                    <a:spcPct val="0"/>
                  </a:spcBef>
                  <a:spcAft>
                    <a:spcPct val="0"/>
                  </a:spcAft>
                  <a:defRPr kern="1200">
                    <a:solidFill>
                      <a:schemeClr val="lt1"/>
                    </a:solidFill>
                    <a:latin typeface="+mn-lt"/>
                    <a:ea typeface="+mn-ea"/>
                    <a:cs typeface="+mn-cs"/>
                  </a:defRPr>
                </a:lvl5pPr>
                <a:lvl6pPr marL="3047924" algn="l" defTabSz="609585" rtl="0" eaLnBrk="1" latinLnBrk="0" hangingPunct="1">
                  <a:defRPr kern="1200">
                    <a:solidFill>
                      <a:schemeClr val="lt1"/>
                    </a:solidFill>
                    <a:latin typeface="+mn-lt"/>
                    <a:ea typeface="+mn-ea"/>
                    <a:cs typeface="+mn-cs"/>
                  </a:defRPr>
                </a:lvl6pPr>
                <a:lvl7pPr marL="3657509" algn="l" defTabSz="609585" rtl="0" eaLnBrk="1" latinLnBrk="0" hangingPunct="1">
                  <a:defRPr kern="1200">
                    <a:solidFill>
                      <a:schemeClr val="lt1"/>
                    </a:solidFill>
                    <a:latin typeface="+mn-lt"/>
                    <a:ea typeface="+mn-ea"/>
                    <a:cs typeface="+mn-cs"/>
                  </a:defRPr>
                </a:lvl7pPr>
                <a:lvl8pPr marL="4267093" algn="l" defTabSz="609585" rtl="0" eaLnBrk="1" latinLnBrk="0" hangingPunct="1">
                  <a:defRPr kern="1200">
                    <a:solidFill>
                      <a:schemeClr val="lt1"/>
                    </a:solidFill>
                    <a:latin typeface="+mn-lt"/>
                    <a:ea typeface="+mn-ea"/>
                    <a:cs typeface="+mn-cs"/>
                  </a:defRPr>
                </a:lvl8pPr>
                <a:lvl9pPr marL="4876678" algn="l" defTabSz="609585" rtl="0" eaLnBrk="1" latinLnBrk="0" hangingPunct="1">
                  <a:defRPr kern="1200">
                    <a:solidFill>
                      <a:schemeClr val="lt1"/>
                    </a:solidFill>
                    <a:latin typeface="+mn-lt"/>
                    <a:ea typeface="+mn-ea"/>
                    <a:cs typeface="+mn-cs"/>
                  </a:defRPr>
                </a:lvl9pPr>
              </a:lstStyle>
              <a:p>
                <a:pPr marL="0" marR="0" lvl="0" indent="0" algn="ctr" defTabSz="609585"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grpSp>
      <p:sp>
        <p:nvSpPr>
          <p:cNvPr id="46" name="Rectangle: Rounded Corners 45">
            <a:extLst>
              <a:ext uri="{FF2B5EF4-FFF2-40B4-BE49-F238E27FC236}">
                <a16:creationId xmlns:a16="http://schemas.microsoft.com/office/drawing/2014/main" id="{67A1B87A-CF90-9D1A-AF3B-83C9BCF86E8A}"/>
              </a:ext>
            </a:extLst>
          </p:cNvPr>
          <p:cNvSpPr/>
          <p:nvPr/>
        </p:nvSpPr>
        <p:spPr>
          <a:xfrm>
            <a:off x="356820" y="2542515"/>
            <a:ext cx="3600000" cy="1699578"/>
          </a:xfrm>
          <a:prstGeom prst="roundRect">
            <a:avLst>
              <a:gd name="adj" fmla="val 13821"/>
            </a:avLst>
          </a:prstGeom>
          <a:solidFill>
            <a:srgbClr val="915999">
              <a:lumMod val="20000"/>
              <a:lumOff val="80000"/>
              <a:alpha val="60000"/>
            </a:srgbClr>
          </a:solidFill>
          <a:ln w="38100">
            <a:solidFill>
              <a:schemeClr val="accent4"/>
            </a:solidFill>
          </a:ln>
        </p:spPr>
        <p:txBody>
          <a:bodyPr vert="horz" wrap="square" lIns="0" tIns="45720" rIns="91440" bIns="45720" rtlCol="0" anchor="t" anchorCtr="0">
            <a:noAutofit/>
          </a:bodyPr>
          <a:lstStyle>
            <a:defPPr>
              <a:defRPr lang="en-US"/>
            </a:defPPr>
            <a:lvl1pPr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1pPr>
            <a:lvl2pPr marL="609585"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2pPr>
            <a:lvl3pPr marL="1219170"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3pPr>
            <a:lvl4pPr marL="1828754"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4pPr>
            <a:lvl5pPr marL="2438339"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5pPr>
            <a:lvl6pPr marL="3047924" algn="l" defTabSz="609585" rtl="0" eaLnBrk="1" latinLnBrk="0" hangingPunct="1">
              <a:defRPr kern="1200">
                <a:solidFill>
                  <a:schemeClr val="tx1"/>
                </a:solidFill>
                <a:latin typeface="Calibri" charset="0"/>
                <a:ea typeface="MS PGothic" charset="0"/>
                <a:cs typeface="MS PGothic" charset="0"/>
              </a:defRPr>
            </a:lvl6pPr>
            <a:lvl7pPr marL="3657509" algn="l" defTabSz="609585" rtl="0" eaLnBrk="1" latinLnBrk="0" hangingPunct="1">
              <a:defRPr kern="1200">
                <a:solidFill>
                  <a:schemeClr val="tx1"/>
                </a:solidFill>
                <a:latin typeface="Calibri" charset="0"/>
                <a:ea typeface="MS PGothic" charset="0"/>
                <a:cs typeface="MS PGothic" charset="0"/>
              </a:defRPr>
            </a:lvl7pPr>
            <a:lvl8pPr marL="4267093" algn="l" defTabSz="609585" rtl="0" eaLnBrk="1" latinLnBrk="0" hangingPunct="1">
              <a:defRPr kern="1200">
                <a:solidFill>
                  <a:schemeClr val="tx1"/>
                </a:solidFill>
                <a:latin typeface="Calibri" charset="0"/>
                <a:ea typeface="MS PGothic" charset="0"/>
                <a:cs typeface="MS PGothic" charset="0"/>
              </a:defRPr>
            </a:lvl8pPr>
            <a:lvl9pPr marL="4876678" algn="l" defTabSz="609585" rtl="0" eaLnBrk="1" latinLnBrk="0" hangingPunct="1">
              <a:defRPr kern="1200">
                <a:solidFill>
                  <a:schemeClr val="tx1"/>
                </a:solidFill>
                <a:latin typeface="Calibri" charset="0"/>
                <a:ea typeface="MS PGothic" charset="0"/>
                <a:cs typeface="MS PGothic" charset="0"/>
              </a:defRPr>
            </a:lvl9pPr>
          </a:lstStyle>
          <a:p>
            <a:pPr marL="180975" lvl="1" algn="ctr" defTabSz="914400" eaLnBrk="1" fontAlgn="auto" hangingPunct="1">
              <a:spcBef>
                <a:spcPts val="300"/>
              </a:spcBef>
              <a:spcAft>
                <a:spcPts val="600"/>
              </a:spcAft>
              <a:defRPr/>
            </a:pPr>
            <a:r>
              <a:rPr kumimoji="0" lang="en-GB" sz="1600" b="1" i="0" u="none" strike="noStrike" kern="0" cap="none" spc="0" normalizeH="0" baseline="0" noProof="0" dirty="0">
                <a:ln>
                  <a:noFill/>
                </a:ln>
                <a:solidFill>
                  <a:schemeClr val="accent4">
                    <a:lumMod val="75000"/>
                  </a:schemeClr>
                </a:solidFill>
                <a:effectLst/>
                <a:uLnTx/>
                <a:uFillTx/>
                <a:latin typeface="Arial" panose="020B0604020202020204"/>
                <a:ea typeface="MS PGothic" charset="0"/>
                <a:cs typeface="+mn-cs"/>
              </a:rPr>
              <a:t>CKD and CVD interrelationship</a:t>
            </a:r>
            <a:endParaRPr kumimoji="0" lang="en-GB" sz="1600" b="1" i="0" u="none" strike="noStrike" kern="0" cap="none" spc="0" normalizeH="0" baseline="30000" noProof="0" dirty="0">
              <a:ln>
                <a:noFill/>
              </a:ln>
              <a:solidFill>
                <a:schemeClr val="accent4"/>
              </a:solidFill>
              <a:effectLst/>
              <a:uLnTx/>
              <a:uFillTx/>
              <a:latin typeface="Arial" panose="020B0604020202020204"/>
              <a:ea typeface="MS PGothic" charset="0"/>
              <a:cs typeface="+mn-cs"/>
            </a:endParaRPr>
          </a:p>
          <a:p>
            <a:pPr marL="361950" marR="0" lvl="1" indent="-180975"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GB" sz="1200" b="1" i="0" u="none" strike="noStrike" kern="0" cap="none" spc="0" normalizeH="0" baseline="0" noProof="0" dirty="0">
                <a:ln>
                  <a:noFill/>
                </a:ln>
                <a:solidFill>
                  <a:schemeClr val="accent4">
                    <a:lumMod val="75000"/>
                  </a:schemeClr>
                </a:solidFill>
                <a:effectLst/>
                <a:uLnTx/>
                <a:uFillTx/>
                <a:latin typeface="Arial" panose="020B0604020202020204"/>
                <a:ea typeface="MS PGothic" charset="0"/>
                <a:cs typeface="+mn-cs"/>
              </a:rPr>
              <a:t>Time-updated (split-time) analyses </a:t>
            </a:r>
            <a:r>
              <a:rPr kumimoji="0" lang="en-GB" sz="1200" i="0" u="none" strike="noStrike" kern="0" cap="none" spc="0" normalizeH="0" baseline="0" noProof="0" dirty="0">
                <a:ln>
                  <a:noFill/>
                </a:ln>
                <a:solidFill>
                  <a:schemeClr val="accent4">
                    <a:lumMod val="75000"/>
                  </a:schemeClr>
                </a:solidFill>
                <a:effectLst/>
                <a:uLnTx/>
                <a:uFillTx/>
                <a:latin typeface="Arial" panose="020B0604020202020204"/>
                <a:ea typeface="MS PGothic" charset="0"/>
                <a:cs typeface="+mn-cs"/>
              </a:rPr>
              <a:t>comparing incidence rates before and after non-fatal CV and kidney events</a:t>
            </a:r>
          </a:p>
          <a:p>
            <a:pPr marL="361950" lvl="1" indent="-180975" defTabSz="914400" eaLnBrk="1" fontAlgn="auto" hangingPunct="1">
              <a:spcBef>
                <a:spcPts val="300"/>
              </a:spcBef>
              <a:spcAft>
                <a:spcPts val="0"/>
              </a:spcAft>
              <a:buFont typeface="Arial" panose="020B0604020202020204" pitchFamily="34" charset="0"/>
              <a:buChar char="•"/>
              <a:defRPr/>
            </a:pPr>
            <a:r>
              <a:rPr kumimoji="0" lang="en-GB" sz="1200" b="1" i="0" u="none" strike="noStrike" kern="1200" cap="none" spc="0" normalizeH="0" noProof="0" dirty="0">
                <a:ln>
                  <a:noFill/>
                </a:ln>
                <a:solidFill>
                  <a:schemeClr val="accent4">
                    <a:lumMod val="75000"/>
                  </a:schemeClr>
                </a:solidFill>
                <a:effectLst/>
                <a:uLnTx/>
                <a:uFillTx/>
                <a:latin typeface="Arial" panose="020B0604020202020204"/>
                <a:ea typeface="MS PGothic" charset="0"/>
              </a:rPr>
              <a:t>Estimation of all-cause mortality </a:t>
            </a:r>
            <a:r>
              <a:rPr kumimoji="0" lang="en-GB" sz="1200" b="0" i="0" u="none" strike="noStrike" kern="1200" cap="none" spc="0" normalizeH="0" noProof="0" dirty="0">
                <a:ln>
                  <a:noFill/>
                </a:ln>
                <a:solidFill>
                  <a:schemeClr val="accent4">
                    <a:lumMod val="75000"/>
                  </a:schemeClr>
                </a:solidFill>
                <a:effectLst/>
                <a:uLnTx/>
                <a:uFillTx/>
                <a:latin typeface="Arial" panose="020B0604020202020204"/>
                <a:ea typeface="MS PGothic" charset="0"/>
              </a:rPr>
              <a:t>from time of non-fatal CV and kidney events</a:t>
            </a:r>
          </a:p>
        </p:txBody>
      </p:sp>
      <p:sp>
        <p:nvSpPr>
          <p:cNvPr id="48" name="Flowchart: Connector 47">
            <a:extLst>
              <a:ext uri="{FF2B5EF4-FFF2-40B4-BE49-F238E27FC236}">
                <a16:creationId xmlns:a16="http://schemas.microsoft.com/office/drawing/2014/main" id="{0F7EE674-DDE8-AC5E-CEFB-AF3648A225E3}"/>
              </a:ext>
            </a:extLst>
          </p:cNvPr>
          <p:cNvSpPr/>
          <p:nvPr/>
        </p:nvSpPr>
        <p:spPr>
          <a:xfrm>
            <a:off x="79960" y="2377389"/>
            <a:ext cx="648000" cy="648000"/>
          </a:xfrm>
          <a:prstGeom prst="flowChartConnector">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defTabSz="609585" rtl="0" eaLnBrk="0" fontAlgn="base" hangingPunct="0">
              <a:spcBef>
                <a:spcPct val="0"/>
              </a:spcBef>
              <a:spcAft>
                <a:spcPct val="0"/>
              </a:spcAft>
              <a:defRPr kern="1200">
                <a:solidFill>
                  <a:schemeClr val="lt1"/>
                </a:solidFill>
                <a:latin typeface="+mn-lt"/>
                <a:ea typeface="+mn-ea"/>
                <a:cs typeface="+mn-cs"/>
              </a:defRPr>
            </a:lvl1pPr>
            <a:lvl2pPr marL="609585" algn="l" defTabSz="609585" rtl="0" eaLnBrk="0" fontAlgn="base" hangingPunct="0">
              <a:spcBef>
                <a:spcPct val="0"/>
              </a:spcBef>
              <a:spcAft>
                <a:spcPct val="0"/>
              </a:spcAft>
              <a:defRPr kern="1200">
                <a:solidFill>
                  <a:schemeClr val="lt1"/>
                </a:solidFill>
                <a:latin typeface="+mn-lt"/>
                <a:ea typeface="+mn-ea"/>
                <a:cs typeface="+mn-cs"/>
              </a:defRPr>
            </a:lvl2pPr>
            <a:lvl3pPr marL="1219170" algn="l" defTabSz="609585" rtl="0" eaLnBrk="0" fontAlgn="base" hangingPunct="0">
              <a:spcBef>
                <a:spcPct val="0"/>
              </a:spcBef>
              <a:spcAft>
                <a:spcPct val="0"/>
              </a:spcAft>
              <a:defRPr kern="1200">
                <a:solidFill>
                  <a:schemeClr val="lt1"/>
                </a:solidFill>
                <a:latin typeface="+mn-lt"/>
                <a:ea typeface="+mn-ea"/>
                <a:cs typeface="+mn-cs"/>
              </a:defRPr>
            </a:lvl3pPr>
            <a:lvl4pPr marL="1828754" algn="l" defTabSz="609585" rtl="0" eaLnBrk="0" fontAlgn="base" hangingPunct="0">
              <a:spcBef>
                <a:spcPct val="0"/>
              </a:spcBef>
              <a:spcAft>
                <a:spcPct val="0"/>
              </a:spcAft>
              <a:defRPr kern="1200">
                <a:solidFill>
                  <a:schemeClr val="lt1"/>
                </a:solidFill>
                <a:latin typeface="+mn-lt"/>
                <a:ea typeface="+mn-ea"/>
                <a:cs typeface="+mn-cs"/>
              </a:defRPr>
            </a:lvl4pPr>
            <a:lvl5pPr marL="2438339" algn="l" defTabSz="609585" rtl="0" eaLnBrk="0" fontAlgn="base" hangingPunct="0">
              <a:spcBef>
                <a:spcPct val="0"/>
              </a:spcBef>
              <a:spcAft>
                <a:spcPct val="0"/>
              </a:spcAft>
              <a:defRPr kern="1200">
                <a:solidFill>
                  <a:schemeClr val="lt1"/>
                </a:solidFill>
                <a:latin typeface="+mn-lt"/>
                <a:ea typeface="+mn-ea"/>
                <a:cs typeface="+mn-cs"/>
              </a:defRPr>
            </a:lvl5pPr>
            <a:lvl6pPr marL="3047924" algn="l" defTabSz="609585" rtl="0" eaLnBrk="1" latinLnBrk="0" hangingPunct="1">
              <a:defRPr kern="1200">
                <a:solidFill>
                  <a:schemeClr val="lt1"/>
                </a:solidFill>
                <a:latin typeface="+mn-lt"/>
                <a:ea typeface="+mn-ea"/>
                <a:cs typeface="+mn-cs"/>
              </a:defRPr>
            </a:lvl6pPr>
            <a:lvl7pPr marL="3657509" algn="l" defTabSz="609585" rtl="0" eaLnBrk="1" latinLnBrk="0" hangingPunct="1">
              <a:defRPr kern="1200">
                <a:solidFill>
                  <a:schemeClr val="lt1"/>
                </a:solidFill>
                <a:latin typeface="+mn-lt"/>
                <a:ea typeface="+mn-ea"/>
                <a:cs typeface="+mn-cs"/>
              </a:defRPr>
            </a:lvl7pPr>
            <a:lvl8pPr marL="4267093" algn="l" defTabSz="609585" rtl="0" eaLnBrk="1" latinLnBrk="0" hangingPunct="1">
              <a:defRPr kern="1200">
                <a:solidFill>
                  <a:schemeClr val="lt1"/>
                </a:solidFill>
                <a:latin typeface="+mn-lt"/>
                <a:ea typeface="+mn-ea"/>
                <a:cs typeface="+mn-cs"/>
              </a:defRPr>
            </a:lvl8pPr>
            <a:lvl9pPr marL="4876678" algn="l" defTabSz="609585" rtl="0" eaLnBrk="1" latinLnBrk="0" hangingPunct="1">
              <a:defRPr kern="1200">
                <a:solidFill>
                  <a:schemeClr val="lt1"/>
                </a:solidFill>
                <a:latin typeface="+mn-lt"/>
                <a:ea typeface="+mn-ea"/>
                <a:cs typeface="+mn-cs"/>
              </a:defRPr>
            </a:lvl9pPr>
          </a:lstStyle>
          <a:p>
            <a:pPr marL="0" marR="0" lvl="0" indent="0" algn="ctr" defTabSz="609585"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9" name="Flowchart: Connector 48">
            <a:extLst>
              <a:ext uri="{FF2B5EF4-FFF2-40B4-BE49-F238E27FC236}">
                <a16:creationId xmlns:a16="http://schemas.microsoft.com/office/drawing/2014/main" id="{EF3D6FF8-E237-DA7D-BA6A-2C74F3EA1953}"/>
              </a:ext>
            </a:extLst>
          </p:cNvPr>
          <p:cNvSpPr/>
          <p:nvPr/>
        </p:nvSpPr>
        <p:spPr>
          <a:xfrm>
            <a:off x="98971" y="2416296"/>
            <a:ext cx="540000" cy="540000"/>
          </a:xfrm>
          <a:prstGeom prst="flowChartConnector">
            <a:avLst/>
          </a:prstGeom>
          <a:solidFill>
            <a:schemeClr val="bg1"/>
          </a:solidFill>
          <a:ln w="38100">
            <a:solidFill>
              <a:schemeClr val="accent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defTabSz="609585" rtl="0" eaLnBrk="0" fontAlgn="base" hangingPunct="0">
              <a:spcBef>
                <a:spcPct val="0"/>
              </a:spcBef>
              <a:spcAft>
                <a:spcPct val="0"/>
              </a:spcAft>
              <a:defRPr kern="1200">
                <a:solidFill>
                  <a:schemeClr val="lt1"/>
                </a:solidFill>
                <a:latin typeface="+mn-lt"/>
                <a:ea typeface="+mn-ea"/>
                <a:cs typeface="+mn-cs"/>
              </a:defRPr>
            </a:lvl1pPr>
            <a:lvl2pPr marL="609585" algn="l" defTabSz="609585" rtl="0" eaLnBrk="0" fontAlgn="base" hangingPunct="0">
              <a:spcBef>
                <a:spcPct val="0"/>
              </a:spcBef>
              <a:spcAft>
                <a:spcPct val="0"/>
              </a:spcAft>
              <a:defRPr kern="1200">
                <a:solidFill>
                  <a:schemeClr val="lt1"/>
                </a:solidFill>
                <a:latin typeface="+mn-lt"/>
                <a:ea typeface="+mn-ea"/>
                <a:cs typeface="+mn-cs"/>
              </a:defRPr>
            </a:lvl2pPr>
            <a:lvl3pPr marL="1219170" algn="l" defTabSz="609585" rtl="0" eaLnBrk="0" fontAlgn="base" hangingPunct="0">
              <a:spcBef>
                <a:spcPct val="0"/>
              </a:spcBef>
              <a:spcAft>
                <a:spcPct val="0"/>
              </a:spcAft>
              <a:defRPr kern="1200">
                <a:solidFill>
                  <a:schemeClr val="lt1"/>
                </a:solidFill>
                <a:latin typeface="+mn-lt"/>
                <a:ea typeface="+mn-ea"/>
                <a:cs typeface="+mn-cs"/>
              </a:defRPr>
            </a:lvl3pPr>
            <a:lvl4pPr marL="1828754" algn="l" defTabSz="609585" rtl="0" eaLnBrk="0" fontAlgn="base" hangingPunct="0">
              <a:spcBef>
                <a:spcPct val="0"/>
              </a:spcBef>
              <a:spcAft>
                <a:spcPct val="0"/>
              </a:spcAft>
              <a:defRPr kern="1200">
                <a:solidFill>
                  <a:schemeClr val="lt1"/>
                </a:solidFill>
                <a:latin typeface="+mn-lt"/>
                <a:ea typeface="+mn-ea"/>
                <a:cs typeface="+mn-cs"/>
              </a:defRPr>
            </a:lvl4pPr>
            <a:lvl5pPr marL="2438339" algn="l" defTabSz="609585" rtl="0" eaLnBrk="0" fontAlgn="base" hangingPunct="0">
              <a:spcBef>
                <a:spcPct val="0"/>
              </a:spcBef>
              <a:spcAft>
                <a:spcPct val="0"/>
              </a:spcAft>
              <a:defRPr kern="1200">
                <a:solidFill>
                  <a:schemeClr val="lt1"/>
                </a:solidFill>
                <a:latin typeface="+mn-lt"/>
                <a:ea typeface="+mn-ea"/>
                <a:cs typeface="+mn-cs"/>
              </a:defRPr>
            </a:lvl5pPr>
            <a:lvl6pPr marL="3047924" algn="l" defTabSz="609585" rtl="0" eaLnBrk="1" latinLnBrk="0" hangingPunct="1">
              <a:defRPr kern="1200">
                <a:solidFill>
                  <a:schemeClr val="lt1"/>
                </a:solidFill>
                <a:latin typeface="+mn-lt"/>
                <a:ea typeface="+mn-ea"/>
                <a:cs typeface="+mn-cs"/>
              </a:defRPr>
            </a:lvl6pPr>
            <a:lvl7pPr marL="3657509" algn="l" defTabSz="609585" rtl="0" eaLnBrk="1" latinLnBrk="0" hangingPunct="1">
              <a:defRPr kern="1200">
                <a:solidFill>
                  <a:schemeClr val="lt1"/>
                </a:solidFill>
                <a:latin typeface="+mn-lt"/>
                <a:ea typeface="+mn-ea"/>
                <a:cs typeface="+mn-cs"/>
              </a:defRPr>
            </a:lvl7pPr>
            <a:lvl8pPr marL="4267093" algn="l" defTabSz="609585" rtl="0" eaLnBrk="1" latinLnBrk="0" hangingPunct="1">
              <a:defRPr kern="1200">
                <a:solidFill>
                  <a:schemeClr val="lt1"/>
                </a:solidFill>
                <a:latin typeface="+mn-lt"/>
                <a:ea typeface="+mn-ea"/>
                <a:cs typeface="+mn-cs"/>
              </a:defRPr>
            </a:lvl8pPr>
            <a:lvl9pPr marL="4876678" algn="l" defTabSz="609585" rtl="0" eaLnBrk="1" latinLnBrk="0" hangingPunct="1">
              <a:defRPr kern="1200">
                <a:solidFill>
                  <a:schemeClr val="lt1"/>
                </a:solidFill>
                <a:latin typeface="+mn-lt"/>
                <a:ea typeface="+mn-ea"/>
                <a:cs typeface="+mn-cs"/>
              </a:defRPr>
            </a:lvl9pPr>
          </a:lstStyle>
          <a:p>
            <a:pPr marL="0" marR="0" lvl="0" indent="0" algn="ctr" defTabSz="609585"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51" name="Picture 2" descr="ESC - Online Congress Platform">
            <a:extLst>
              <a:ext uri="{FF2B5EF4-FFF2-40B4-BE49-F238E27FC236}">
                <a16:creationId xmlns:a16="http://schemas.microsoft.com/office/drawing/2014/main" id="{1A04AA0B-2F33-6369-B794-AB91B2047C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77909" y="6243241"/>
            <a:ext cx="755534" cy="27634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a:extLst>
              <a:ext uri="{FF2B5EF4-FFF2-40B4-BE49-F238E27FC236}">
                <a16:creationId xmlns:a16="http://schemas.microsoft.com/office/drawing/2014/main" id="{C69E8F1E-7991-F211-6D5E-5D6A88A8E22F}"/>
              </a:ext>
            </a:extLst>
          </p:cNvPr>
          <p:cNvPicPr>
            <a:picLocks noChangeAspect="1"/>
          </p:cNvPicPr>
          <p:nvPr/>
        </p:nvPicPr>
        <p:blipFill rotWithShape="1">
          <a:blip r:embed="rId4"/>
          <a:stretch/>
        </p:blipFill>
        <p:spPr>
          <a:xfrm>
            <a:off x="7994559" y="2502242"/>
            <a:ext cx="515243" cy="435272"/>
          </a:xfrm>
          <a:prstGeom prst="rect">
            <a:avLst/>
          </a:prstGeom>
          <a:ln>
            <a:noFill/>
          </a:ln>
          <a:effectLst/>
        </p:spPr>
      </p:pic>
      <p:sp>
        <p:nvSpPr>
          <p:cNvPr id="53" name="Arrow: Circular 52">
            <a:extLst>
              <a:ext uri="{FF2B5EF4-FFF2-40B4-BE49-F238E27FC236}">
                <a16:creationId xmlns:a16="http://schemas.microsoft.com/office/drawing/2014/main" id="{E31D82CA-B825-4A9A-10A3-C49BD4889893}"/>
              </a:ext>
            </a:extLst>
          </p:cNvPr>
          <p:cNvSpPr>
            <a:spLocks noChangeAspect="1"/>
          </p:cNvSpPr>
          <p:nvPr/>
        </p:nvSpPr>
        <p:spPr>
          <a:xfrm rot="5400000">
            <a:off x="202732" y="2510022"/>
            <a:ext cx="386872" cy="358847"/>
          </a:xfrm>
          <a:prstGeom prst="circularArrow">
            <a:avLst>
              <a:gd name="adj1" fmla="val 12500"/>
              <a:gd name="adj2" fmla="val 1025332"/>
              <a:gd name="adj3" fmla="val 20457681"/>
              <a:gd name="adj4" fmla="val 10800000"/>
              <a:gd name="adj5" fmla="val 14088"/>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55" name="Arrow: Circular 54">
            <a:extLst>
              <a:ext uri="{FF2B5EF4-FFF2-40B4-BE49-F238E27FC236}">
                <a16:creationId xmlns:a16="http://schemas.microsoft.com/office/drawing/2014/main" id="{36F4C42F-470B-7568-5C63-D18040B8004D}"/>
              </a:ext>
            </a:extLst>
          </p:cNvPr>
          <p:cNvSpPr>
            <a:spLocks noChangeAspect="1"/>
          </p:cNvSpPr>
          <p:nvPr/>
        </p:nvSpPr>
        <p:spPr>
          <a:xfrm rot="16200000">
            <a:off x="156741" y="2505835"/>
            <a:ext cx="386872" cy="358847"/>
          </a:xfrm>
          <a:prstGeom prst="circularArrow">
            <a:avLst>
              <a:gd name="adj1" fmla="val 12500"/>
              <a:gd name="adj2" fmla="val 1025332"/>
              <a:gd name="adj3" fmla="val 20457681"/>
              <a:gd name="adj4" fmla="val 10800000"/>
              <a:gd name="adj5" fmla="val 14088"/>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pic>
        <p:nvPicPr>
          <p:cNvPr id="8" name="Picture 4">
            <a:extLst>
              <a:ext uri="{FF2B5EF4-FFF2-40B4-BE49-F238E27FC236}">
                <a16:creationId xmlns:a16="http://schemas.microsoft.com/office/drawing/2014/main" id="{85A9FADB-B52E-57A9-698E-780B188596E5}"/>
              </a:ext>
            </a:extLst>
          </p:cNvPr>
          <p:cNvPicPr>
            <a:picLocks noChangeAspect="1"/>
          </p:cNvPicPr>
          <p:nvPr/>
        </p:nvPicPr>
        <p:blipFill rotWithShape="1">
          <a:blip r:embed="rId4"/>
          <a:stretch/>
        </p:blipFill>
        <p:spPr>
          <a:xfrm>
            <a:off x="4063914" y="2423037"/>
            <a:ext cx="515243" cy="435272"/>
          </a:xfrm>
          <a:prstGeom prst="rect">
            <a:avLst/>
          </a:prstGeom>
          <a:ln>
            <a:noFill/>
          </a:ln>
          <a:effectLst/>
        </p:spPr>
      </p:pic>
      <p:sp>
        <p:nvSpPr>
          <p:cNvPr id="10" name="Rectangle: Rounded Corners 9">
            <a:extLst>
              <a:ext uri="{FF2B5EF4-FFF2-40B4-BE49-F238E27FC236}">
                <a16:creationId xmlns:a16="http://schemas.microsoft.com/office/drawing/2014/main" id="{19BB9550-D4D4-D6EB-8D93-3AE1832EEEDB}"/>
              </a:ext>
            </a:extLst>
          </p:cNvPr>
          <p:cNvSpPr/>
          <p:nvPr/>
        </p:nvSpPr>
        <p:spPr>
          <a:xfrm>
            <a:off x="366707" y="4437822"/>
            <a:ext cx="3600000" cy="1517827"/>
          </a:xfrm>
          <a:prstGeom prst="roundRect">
            <a:avLst>
              <a:gd name="adj" fmla="val 13821"/>
            </a:avLst>
          </a:prstGeom>
          <a:solidFill>
            <a:srgbClr val="915999">
              <a:lumMod val="20000"/>
              <a:lumOff val="80000"/>
              <a:alpha val="60000"/>
            </a:srgbClr>
          </a:solidFill>
          <a:ln w="38100">
            <a:solidFill>
              <a:schemeClr val="accent4"/>
            </a:solidFill>
          </a:ln>
        </p:spPr>
        <p:txBody>
          <a:bodyPr vert="horz" wrap="square" lIns="0" tIns="45720" rIns="91440" bIns="45720" rtlCol="0" anchor="t" anchorCtr="0">
            <a:noAutofit/>
          </a:bodyPr>
          <a:lstStyle>
            <a:defPPr>
              <a:defRPr lang="en-US"/>
            </a:defPPr>
            <a:lvl1pPr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1pPr>
            <a:lvl2pPr marL="609585"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2pPr>
            <a:lvl3pPr marL="1219170"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3pPr>
            <a:lvl4pPr marL="1828754"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4pPr>
            <a:lvl5pPr marL="2438339"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5pPr>
            <a:lvl6pPr marL="3047924" algn="l" defTabSz="609585" rtl="0" eaLnBrk="1" latinLnBrk="0" hangingPunct="1">
              <a:defRPr kern="1200">
                <a:solidFill>
                  <a:schemeClr val="tx1"/>
                </a:solidFill>
                <a:latin typeface="Calibri" charset="0"/>
                <a:ea typeface="MS PGothic" charset="0"/>
                <a:cs typeface="MS PGothic" charset="0"/>
              </a:defRPr>
            </a:lvl6pPr>
            <a:lvl7pPr marL="3657509" algn="l" defTabSz="609585" rtl="0" eaLnBrk="1" latinLnBrk="0" hangingPunct="1">
              <a:defRPr kern="1200">
                <a:solidFill>
                  <a:schemeClr val="tx1"/>
                </a:solidFill>
                <a:latin typeface="Calibri" charset="0"/>
                <a:ea typeface="MS PGothic" charset="0"/>
                <a:cs typeface="MS PGothic" charset="0"/>
              </a:defRPr>
            </a:lvl7pPr>
            <a:lvl8pPr marL="4267093" algn="l" defTabSz="609585" rtl="0" eaLnBrk="1" latinLnBrk="0" hangingPunct="1">
              <a:defRPr kern="1200">
                <a:solidFill>
                  <a:schemeClr val="tx1"/>
                </a:solidFill>
                <a:latin typeface="Calibri" charset="0"/>
                <a:ea typeface="MS PGothic" charset="0"/>
                <a:cs typeface="MS PGothic" charset="0"/>
              </a:defRPr>
            </a:lvl8pPr>
            <a:lvl9pPr marL="4876678" algn="l" defTabSz="609585" rtl="0" eaLnBrk="1" latinLnBrk="0" hangingPunct="1">
              <a:defRPr kern="1200">
                <a:solidFill>
                  <a:schemeClr val="tx1"/>
                </a:solidFill>
                <a:latin typeface="Calibri" charset="0"/>
                <a:ea typeface="MS PGothic" charset="0"/>
                <a:cs typeface="MS PGothic" charset="0"/>
              </a:defRPr>
            </a:lvl9pPr>
          </a:lstStyle>
          <a:p>
            <a:pPr marL="361950" marR="0" lvl="1" indent="-180975"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GB" sz="1200" b="1" i="0" u="none" strike="noStrike" kern="0" cap="none" spc="0" normalizeH="0" baseline="0" noProof="0" dirty="0">
                <a:ln>
                  <a:noFill/>
                </a:ln>
                <a:solidFill>
                  <a:schemeClr val="accent4">
                    <a:lumMod val="75000"/>
                  </a:schemeClr>
                </a:solidFill>
                <a:effectLst/>
                <a:uLnTx/>
                <a:uFillTx/>
                <a:latin typeface="Arial" panose="020B0604020202020204"/>
                <a:cs typeface="+mn-cs"/>
              </a:rPr>
              <a:t>Kidney events: </a:t>
            </a:r>
          </a:p>
          <a:p>
            <a:pPr marL="714375" lvl="2" indent="-177800" defTabSz="914400" eaLnBrk="1" fontAlgn="auto" hangingPunct="1">
              <a:spcBef>
                <a:spcPts val="300"/>
              </a:spcBef>
              <a:spcAft>
                <a:spcPts val="0"/>
              </a:spcAft>
              <a:buFont typeface="Arial" panose="020B0604020202020204" pitchFamily="34" charset="0"/>
              <a:buChar char="•"/>
              <a:defRPr/>
            </a:pPr>
            <a:r>
              <a:rPr lang="en-GB" sz="1200" kern="0" dirty="0">
                <a:solidFill>
                  <a:schemeClr val="accent4">
                    <a:lumMod val="75000"/>
                  </a:schemeClr>
                </a:solidFill>
                <a:latin typeface="Arial" panose="020B0604020202020204"/>
                <a:cs typeface="+mn-cs"/>
              </a:rPr>
              <a:t>CKD progression (sustained ≥40% decrease in eGFR or kidney failure*)</a:t>
            </a:r>
          </a:p>
          <a:p>
            <a:pPr marL="361950" lvl="1" indent="-180975" defTabSz="914400" eaLnBrk="1" fontAlgn="auto" hangingPunct="1">
              <a:spcBef>
                <a:spcPts val="300"/>
              </a:spcBef>
              <a:spcAft>
                <a:spcPts val="0"/>
              </a:spcAft>
              <a:buFont typeface="Arial" panose="020B0604020202020204" pitchFamily="34" charset="0"/>
              <a:buChar char="•"/>
              <a:defRPr/>
            </a:pPr>
            <a:r>
              <a:rPr kumimoji="0" lang="en-GB" sz="1200" b="1" i="0" u="none" strike="noStrike" kern="0" cap="none" spc="0" normalizeH="0" noProof="0" dirty="0">
                <a:ln>
                  <a:noFill/>
                </a:ln>
                <a:solidFill>
                  <a:schemeClr val="accent4">
                    <a:lumMod val="75000"/>
                  </a:schemeClr>
                </a:solidFill>
                <a:effectLst/>
                <a:uLnTx/>
                <a:uFillTx/>
                <a:latin typeface="Arial" panose="020B0604020202020204"/>
                <a:cs typeface="+mn-cs"/>
              </a:rPr>
              <a:t>Non-fatal CV events</a:t>
            </a:r>
            <a:r>
              <a:rPr kumimoji="0" lang="en-GB" sz="1200" i="0" u="none" strike="noStrike" kern="0" cap="none" spc="0" normalizeH="0" noProof="0" dirty="0">
                <a:ln>
                  <a:noFill/>
                </a:ln>
                <a:solidFill>
                  <a:schemeClr val="accent4">
                    <a:lumMod val="75000"/>
                  </a:schemeClr>
                </a:solidFill>
                <a:effectLst/>
                <a:uLnTx/>
                <a:uFillTx/>
                <a:latin typeface="Arial" panose="020B0604020202020204"/>
                <a:cs typeface="+mn-cs"/>
              </a:rPr>
              <a:t>:</a:t>
            </a:r>
          </a:p>
          <a:p>
            <a:pPr marL="714375" lvl="2" indent="-177800" defTabSz="914400" eaLnBrk="1" fontAlgn="auto" hangingPunct="1">
              <a:spcBef>
                <a:spcPts val="300"/>
              </a:spcBef>
              <a:spcAft>
                <a:spcPts val="0"/>
              </a:spcAft>
              <a:buFont typeface="Arial" panose="020B0604020202020204" pitchFamily="34" charset="0"/>
              <a:buChar char="•"/>
              <a:defRPr/>
            </a:pPr>
            <a:r>
              <a:rPr lang="en-GB" sz="1200" kern="0" dirty="0">
                <a:solidFill>
                  <a:schemeClr val="accent4">
                    <a:lumMod val="75000"/>
                  </a:schemeClr>
                </a:solidFill>
                <a:latin typeface="Arial" panose="020B0604020202020204"/>
                <a:cs typeface="+mn-cs"/>
              </a:rPr>
              <a:t>MI, stroke, AF/flutter, HHF</a:t>
            </a:r>
            <a:endParaRPr kumimoji="0" lang="en-GB" sz="1200" i="0" u="none" strike="noStrike" kern="1200" cap="none" spc="0" normalizeH="0" noProof="0" dirty="0">
              <a:ln>
                <a:noFill/>
              </a:ln>
              <a:solidFill>
                <a:schemeClr val="accent4">
                  <a:lumMod val="75000"/>
                </a:schemeClr>
              </a:solidFill>
              <a:effectLst/>
              <a:uLnTx/>
              <a:uFillTx/>
              <a:latin typeface="Arial" panose="020B0604020202020204"/>
            </a:endParaRPr>
          </a:p>
        </p:txBody>
      </p:sp>
      <p:sp>
        <p:nvSpPr>
          <p:cNvPr id="12" name="Flowchart: Connector 11">
            <a:extLst>
              <a:ext uri="{FF2B5EF4-FFF2-40B4-BE49-F238E27FC236}">
                <a16:creationId xmlns:a16="http://schemas.microsoft.com/office/drawing/2014/main" id="{FBF77936-87DA-B1AA-B7D4-CBEF31B9E7E2}"/>
              </a:ext>
            </a:extLst>
          </p:cNvPr>
          <p:cNvSpPr/>
          <p:nvPr/>
        </p:nvSpPr>
        <p:spPr>
          <a:xfrm>
            <a:off x="89847" y="4272696"/>
            <a:ext cx="648000" cy="648000"/>
          </a:xfrm>
          <a:prstGeom prst="flowChartConnector">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defTabSz="609585" rtl="0" eaLnBrk="0" fontAlgn="base" hangingPunct="0">
              <a:spcBef>
                <a:spcPct val="0"/>
              </a:spcBef>
              <a:spcAft>
                <a:spcPct val="0"/>
              </a:spcAft>
              <a:defRPr kern="1200">
                <a:solidFill>
                  <a:schemeClr val="lt1"/>
                </a:solidFill>
                <a:latin typeface="+mn-lt"/>
                <a:ea typeface="+mn-ea"/>
                <a:cs typeface="+mn-cs"/>
              </a:defRPr>
            </a:lvl1pPr>
            <a:lvl2pPr marL="609585" algn="l" defTabSz="609585" rtl="0" eaLnBrk="0" fontAlgn="base" hangingPunct="0">
              <a:spcBef>
                <a:spcPct val="0"/>
              </a:spcBef>
              <a:spcAft>
                <a:spcPct val="0"/>
              </a:spcAft>
              <a:defRPr kern="1200">
                <a:solidFill>
                  <a:schemeClr val="lt1"/>
                </a:solidFill>
                <a:latin typeface="+mn-lt"/>
                <a:ea typeface="+mn-ea"/>
                <a:cs typeface="+mn-cs"/>
              </a:defRPr>
            </a:lvl2pPr>
            <a:lvl3pPr marL="1219170" algn="l" defTabSz="609585" rtl="0" eaLnBrk="0" fontAlgn="base" hangingPunct="0">
              <a:spcBef>
                <a:spcPct val="0"/>
              </a:spcBef>
              <a:spcAft>
                <a:spcPct val="0"/>
              </a:spcAft>
              <a:defRPr kern="1200">
                <a:solidFill>
                  <a:schemeClr val="lt1"/>
                </a:solidFill>
                <a:latin typeface="+mn-lt"/>
                <a:ea typeface="+mn-ea"/>
                <a:cs typeface="+mn-cs"/>
              </a:defRPr>
            </a:lvl3pPr>
            <a:lvl4pPr marL="1828754" algn="l" defTabSz="609585" rtl="0" eaLnBrk="0" fontAlgn="base" hangingPunct="0">
              <a:spcBef>
                <a:spcPct val="0"/>
              </a:spcBef>
              <a:spcAft>
                <a:spcPct val="0"/>
              </a:spcAft>
              <a:defRPr kern="1200">
                <a:solidFill>
                  <a:schemeClr val="lt1"/>
                </a:solidFill>
                <a:latin typeface="+mn-lt"/>
                <a:ea typeface="+mn-ea"/>
                <a:cs typeface="+mn-cs"/>
              </a:defRPr>
            </a:lvl4pPr>
            <a:lvl5pPr marL="2438339" algn="l" defTabSz="609585" rtl="0" eaLnBrk="0" fontAlgn="base" hangingPunct="0">
              <a:spcBef>
                <a:spcPct val="0"/>
              </a:spcBef>
              <a:spcAft>
                <a:spcPct val="0"/>
              </a:spcAft>
              <a:defRPr kern="1200">
                <a:solidFill>
                  <a:schemeClr val="lt1"/>
                </a:solidFill>
                <a:latin typeface="+mn-lt"/>
                <a:ea typeface="+mn-ea"/>
                <a:cs typeface="+mn-cs"/>
              </a:defRPr>
            </a:lvl5pPr>
            <a:lvl6pPr marL="3047924" algn="l" defTabSz="609585" rtl="0" eaLnBrk="1" latinLnBrk="0" hangingPunct="1">
              <a:defRPr kern="1200">
                <a:solidFill>
                  <a:schemeClr val="lt1"/>
                </a:solidFill>
                <a:latin typeface="+mn-lt"/>
                <a:ea typeface="+mn-ea"/>
                <a:cs typeface="+mn-cs"/>
              </a:defRPr>
            </a:lvl6pPr>
            <a:lvl7pPr marL="3657509" algn="l" defTabSz="609585" rtl="0" eaLnBrk="1" latinLnBrk="0" hangingPunct="1">
              <a:defRPr kern="1200">
                <a:solidFill>
                  <a:schemeClr val="lt1"/>
                </a:solidFill>
                <a:latin typeface="+mn-lt"/>
                <a:ea typeface="+mn-ea"/>
                <a:cs typeface="+mn-cs"/>
              </a:defRPr>
            </a:lvl7pPr>
            <a:lvl8pPr marL="4267093" algn="l" defTabSz="609585" rtl="0" eaLnBrk="1" latinLnBrk="0" hangingPunct="1">
              <a:defRPr kern="1200">
                <a:solidFill>
                  <a:schemeClr val="lt1"/>
                </a:solidFill>
                <a:latin typeface="+mn-lt"/>
                <a:ea typeface="+mn-ea"/>
                <a:cs typeface="+mn-cs"/>
              </a:defRPr>
            </a:lvl8pPr>
            <a:lvl9pPr marL="4876678" algn="l" defTabSz="609585" rtl="0" eaLnBrk="1" latinLnBrk="0" hangingPunct="1">
              <a:defRPr kern="1200">
                <a:solidFill>
                  <a:schemeClr val="lt1"/>
                </a:solidFill>
                <a:latin typeface="+mn-lt"/>
                <a:ea typeface="+mn-ea"/>
                <a:cs typeface="+mn-cs"/>
              </a:defRPr>
            </a:lvl9pPr>
          </a:lstStyle>
          <a:p>
            <a:pPr marL="0" marR="0" lvl="0" indent="0" algn="ctr" defTabSz="609585"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4" name="Flowchart: Connector 13">
            <a:extLst>
              <a:ext uri="{FF2B5EF4-FFF2-40B4-BE49-F238E27FC236}">
                <a16:creationId xmlns:a16="http://schemas.microsoft.com/office/drawing/2014/main" id="{F925B15F-6064-1F40-3152-5B444B995981}"/>
              </a:ext>
            </a:extLst>
          </p:cNvPr>
          <p:cNvSpPr/>
          <p:nvPr/>
        </p:nvSpPr>
        <p:spPr>
          <a:xfrm>
            <a:off x="108858" y="4311603"/>
            <a:ext cx="540000" cy="540000"/>
          </a:xfrm>
          <a:prstGeom prst="flowChartConnector">
            <a:avLst/>
          </a:prstGeom>
          <a:solidFill>
            <a:schemeClr val="bg1"/>
          </a:solidFill>
          <a:ln w="38100">
            <a:solidFill>
              <a:schemeClr val="accent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defTabSz="609585" rtl="0" eaLnBrk="0" fontAlgn="base" hangingPunct="0">
              <a:spcBef>
                <a:spcPct val="0"/>
              </a:spcBef>
              <a:spcAft>
                <a:spcPct val="0"/>
              </a:spcAft>
              <a:defRPr kern="1200">
                <a:solidFill>
                  <a:schemeClr val="lt1"/>
                </a:solidFill>
                <a:latin typeface="+mn-lt"/>
                <a:ea typeface="+mn-ea"/>
                <a:cs typeface="+mn-cs"/>
              </a:defRPr>
            </a:lvl1pPr>
            <a:lvl2pPr marL="609585" algn="l" defTabSz="609585" rtl="0" eaLnBrk="0" fontAlgn="base" hangingPunct="0">
              <a:spcBef>
                <a:spcPct val="0"/>
              </a:spcBef>
              <a:spcAft>
                <a:spcPct val="0"/>
              </a:spcAft>
              <a:defRPr kern="1200">
                <a:solidFill>
                  <a:schemeClr val="lt1"/>
                </a:solidFill>
                <a:latin typeface="+mn-lt"/>
                <a:ea typeface="+mn-ea"/>
                <a:cs typeface="+mn-cs"/>
              </a:defRPr>
            </a:lvl2pPr>
            <a:lvl3pPr marL="1219170" algn="l" defTabSz="609585" rtl="0" eaLnBrk="0" fontAlgn="base" hangingPunct="0">
              <a:spcBef>
                <a:spcPct val="0"/>
              </a:spcBef>
              <a:spcAft>
                <a:spcPct val="0"/>
              </a:spcAft>
              <a:defRPr kern="1200">
                <a:solidFill>
                  <a:schemeClr val="lt1"/>
                </a:solidFill>
                <a:latin typeface="+mn-lt"/>
                <a:ea typeface="+mn-ea"/>
                <a:cs typeface="+mn-cs"/>
              </a:defRPr>
            </a:lvl3pPr>
            <a:lvl4pPr marL="1828754" algn="l" defTabSz="609585" rtl="0" eaLnBrk="0" fontAlgn="base" hangingPunct="0">
              <a:spcBef>
                <a:spcPct val="0"/>
              </a:spcBef>
              <a:spcAft>
                <a:spcPct val="0"/>
              </a:spcAft>
              <a:defRPr kern="1200">
                <a:solidFill>
                  <a:schemeClr val="lt1"/>
                </a:solidFill>
                <a:latin typeface="+mn-lt"/>
                <a:ea typeface="+mn-ea"/>
                <a:cs typeface="+mn-cs"/>
              </a:defRPr>
            </a:lvl4pPr>
            <a:lvl5pPr marL="2438339" algn="l" defTabSz="609585" rtl="0" eaLnBrk="0" fontAlgn="base" hangingPunct="0">
              <a:spcBef>
                <a:spcPct val="0"/>
              </a:spcBef>
              <a:spcAft>
                <a:spcPct val="0"/>
              </a:spcAft>
              <a:defRPr kern="1200">
                <a:solidFill>
                  <a:schemeClr val="lt1"/>
                </a:solidFill>
                <a:latin typeface="+mn-lt"/>
                <a:ea typeface="+mn-ea"/>
                <a:cs typeface="+mn-cs"/>
              </a:defRPr>
            </a:lvl5pPr>
            <a:lvl6pPr marL="3047924" algn="l" defTabSz="609585" rtl="0" eaLnBrk="1" latinLnBrk="0" hangingPunct="1">
              <a:defRPr kern="1200">
                <a:solidFill>
                  <a:schemeClr val="lt1"/>
                </a:solidFill>
                <a:latin typeface="+mn-lt"/>
                <a:ea typeface="+mn-ea"/>
                <a:cs typeface="+mn-cs"/>
              </a:defRPr>
            </a:lvl6pPr>
            <a:lvl7pPr marL="3657509" algn="l" defTabSz="609585" rtl="0" eaLnBrk="1" latinLnBrk="0" hangingPunct="1">
              <a:defRPr kern="1200">
                <a:solidFill>
                  <a:schemeClr val="lt1"/>
                </a:solidFill>
                <a:latin typeface="+mn-lt"/>
                <a:ea typeface="+mn-ea"/>
                <a:cs typeface="+mn-cs"/>
              </a:defRPr>
            </a:lvl7pPr>
            <a:lvl8pPr marL="4267093" algn="l" defTabSz="609585" rtl="0" eaLnBrk="1" latinLnBrk="0" hangingPunct="1">
              <a:defRPr kern="1200">
                <a:solidFill>
                  <a:schemeClr val="lt1"/>
                </a:solidFill>
                <a:latin typeface="+mn-lt"/>
                <a:ea typeface="+mn-ea"/>
                <a:cs typeface="+mn-cs"/>
              </a:defRPr>
            </a:lvl8pPr>
            <a:lvl9pPr marL="4876678" algn="l" defTabSz="609585" rtl="0" eaLnBrk="1" latinLnBrk="0" hangingPunct="1">
              <a:defRPr kern="1200">
                <a:solidFill>
                  <a:schemeClr val="lt1"/>
                </a:solidFill>
                <a:latin typeface="+mn-lt"/>
                <a:ea typeface="+mn-ea"/>
                <a:cs typeface="+mn-cs"/>
              </a:defRPr>
            </a:lvl9pPr>
          </a:lstStyle>
          <a:p>
            <a:pPr marL="0" marR="0" lvl="0" indent="0" algn="ctr" defTabSz="609585"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19" name="Group 18">
            <a:extLst>
              <a:ext uri="{FF2B5EF4-FFF2-40B4-BE49-F238E27FC236}">
                <a16:creationId xmlns:a16="http://schemas.microsoft.com/office/drawing/2014/main" id="{D585B28D-2EED-9EEF-8E5E-1D4BD1FAB4B0}"/>
              </a:ext>
            </a:extLst>
          </p:cNvPr>
          <p:cNvGrpSpPr/>
          <p:nvPr/>
        </p:nvGrpSpPr>
        <p:grpSpPr>
          <a:xfrm>
            <a:off x="4056550" y="4272696"/>
            <a:ext cx="3818474" cy="1678617"/>
            <a:chOff x="251089" y="3469126"/>
            <a:chExt cx="3818474" cy="1678617"/>
          </a:xfrm>
        </p:grpSpPr>
        <p:sp>
          <p:nvSpPr>
            <p:cNvPr id="20" name="Rectangle: Rounded Corners 19">
              <a:extLst>
                <a:ext uri="{FF2B5EF4-FFF2-40B4-BE49-F238E27FC236}">
                  <a16:creationId xmlns:a16="http://schemas.microsoft.com/office/drawing/2014/main" id="{8381A06B-01F9-E84F-3156-760C5046D414}"/>
                </a:ext>
              </a:extLst>
            </p:cNvPr>
            <p:cNvSpPr>
              <a:spLocks/>
            </p:cNvSpPr>
            <p:nvPr/>
          </p:nvSpPr>
          <p:spPr>
            <a:xfrm>
              <a:off x="469563" y="3629916"/>
              <a:ext cx="3600000" cy="1517827"/>
            </a:xfrm>
            <a:prstGeom prst="roundRect">
              <a:avLst>
                <a:gd name="adj" fmla="val 13821"/>
              </a:avLst>
            </a:prstGeom>
            <a:solidFill>
              <a:srgbClr val="CFEAFA">
                <a:alpha val="60000"/>
              </a:srgbClr>
            </a:solidFill>
            <a:ln w="38100">
              <a:solidFill>
                <a:schemeClr val="accent1"/>
              </a:solidFill>
            </a:ln>
          </p:spPr>
          <p:txBody>
            <a:bodyPr vert="horz" wrap="square" lIns="108000" tIns="45720" rIns="91440" bIns="45720" rtlCol="0" anchor="t">
              <a:noAutofit/>
            </a:bodyPr>
            <a:lstStyle>
              <a:defPPr>
                <a:defRPr lang="en-US"/>
              </a:defPPr>
              <a:lvl1pPr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1pPr>
              <a:lvl2pPr marL="609585"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2pPr>
              <a:lvl3pPr marL="1219170"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3pPr>
              <a:lvl4pPr marL="1828754"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4pPr>
              <a:lvl5pPr marL="2438339"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5pPr>
              <a:lvl6pPr marL="3047924" algn="l" defTabSz="609585" rtl="0" eaLnBrk="1" latinLnBrk="0" hangingPunct="1">
                <a:defRPr kern="1200">
                  <a:solidFill>
                    <a:schemeClr val="tx1"/>
                  </a:solidFill>
                  <a:latin typeface="Calibri" charset="0"/>
                  <a:ea typeface="MS PGothic" charset="0"/>
                  <a:cs typeface="MS PGothic" charset="0"/>
                </a:defRPr>
              </a:lvl6pPr>
              <a:lvl7pPr marL="3657509" algn="l" defTabSz="609585" rtl="0" eaLnBrk="1" latinLnBrk="0" hangingPunct="1">
                <a:defRPr kern="1200">
                  <a:solidFill>
                    <a:schemeClr val="tx1"/>
                  </a:solidFill>
                  <a:latin typeface="Calibri" charset="0"/>
                  <a:ea typeface="MS PGothic" charset="0"/>
                  <a:cs typeface="MS PGothic" charset="0"/>
                </a:defRPr>
              </a:lvl7pPr>
              <a:lvl8pPr marL="4267093" algn="l" defTabSz="609585" rtl="0" eaLnBrk="1" latinLnBrk="0" hangingPunct="1">
                <a:defRPr kern="1200">
                  <a:solidFill>
                    <a:schemeClr val="tx1"/>
                  </a:solidFill>
                  <a:latin typeface="Calibri" charset="0"/>
                  <a:ea typeface="MS PGothic" charset="0"/>
                  <a:cs typeface="MS PGothic" charset="0"/>
                </a:defRPr>
              </a:lvl8pPr>
              <a:lvl9pPr marL="4876678" algn="l" defTabSz="609585" rtl="0" eaLnBrk="1" latinLnBrk="0" hangingPunct="1">
                <a:defRPr kern="1200">
                  <a:solidFill>
                    <a:schemeClr val="tx1"/>
                  </a:solidFill>
                  <a:latin typeface="Calibri" charset="0"/>
                  <a:ea typeface="MS PGothic" charset="0"/>
                  <a:cs typeface="MS PGothic" charset="0"/>
                </a:defRPr>
              </a:lvl9pPr>
            </a:lstStyle>
            <a:p>
              <a:pPr marL="361950" lvl="1" indent="-180975" defTabSz="914400" eaLnBrk="1" fontAlgn="auto" hangingPunct="1">
                <a:spcBef>
                  <a:spcPts val="300"/>
                </a:spcBef>
                <a:spcAft>
                  <a:spcPts val="0"/>
                </a:spcAft>
                <a:buFont typeface="Arial" panose="020B0604020202020204" pitchFamily="34" charset="0"/>
                <a:buChar char="•"/>
                <a:defRPr/>
              </a:pPr>
              <a:r>
                <a:rPr kumimoji="0" lang="en-GB" sz="1200" b="1" i="0" u="none" strike="noStrike" kern="0" cap="none" spc="0" normalizeH="0" baseline="0" dirty="0">
                  <a:ln>
                    <a:noFill/>
                  </a:ln>
                  <a:solidFill>
                    <a:schemeClr val="accent1">
                      <a:lumMod val="50000"/>
                    </a:schemeClr>
                  </a:solidFill>
                  <a:effectLst/>
                  <a:uLnTx/>
                  <a:uFillTx/>
                  <a:latin typeface="Arial" panose="020B0604020202020204"/>
                  <a:ea typeface="MS PGothic" charset="0"/>
                  <a:cs typeface="+mn-cs"/>
                </a:rPr>
                <a:t>Components</a:t>
              </a:r>
              <a:r>
                <a:rPr kumimoji="0" lang="en-GB" sz="1200" i="0" u="none" strike="noStrike" kern="0" cap="none" spc="0" normalizeH="0" baseline="0" dirty="0">
                  <a:ln>
                    <a:noFill/>
                  </a:ln>
                  <a:solidFill>
                    <a:schemeClr val="accent1">
                      <a:lumMod val="50000"/>
                    </a:schemeClr>
                  </a:solidFill>
                  <a:effectLst/>
                  <a:uLnTx/>
                  <a:uFillTx/>
                  <a:latin typeface="Arial" panose="020B0604020202020204"/>
                  <a:ea typeface="MS PGothic" charset="0"/>
                  <a:cs typeface="+mn-cs"/>
                </a:rPr>
                <a:t>:</a:t>
              </a:r>
            </a:p>
            <a:p>
              <a:pPr marL="714375" lvl="2" indent="-177800" defTabSz="914400" eaLnBrk="1" fontAlgn="auto" hangingPunct="1">
                <a:spcBef>
                  <a:spcPts val="300"/>
                </a:spcBef>
                <a:spcAft>
                  <a:spcPts val="0"/>
                </a:spcAft>
                <a:buFont typeface="Arial" panose="020B0604020202020204" pitchFamily="34" charset="0"/>
                <a:buChar char="•"/>
                <a:defRPr/>
              </a:pPr>
              <a:r>
                <a:rPr lang="en-GB" sz="1200" kern="0" noProof="0" dirty="0">
                  <a:solidFill>
                    <a:schemeClr val="accent1">
                      <a:lumMod val="50000"/>
                    </a:schemeClr>
                  </a:solidFill>
                  <a:latin typeface="Arial" panose="020B0604020202020204"/>
                  <a:cs typeface="+mn-cs"/>
                </a:rPr>
                <a:t>Non-fatal MI</a:t>
              </a:r>
            </a:p>
            <a:p>
              <a:pPr marL="714375" lvl="2" indent="-177800" defTabSz="914400" eaLnBrk="1" fontAlgn="auto" hangingPunct="1">
                <a:spcBef>
                  <a:spcPts val="300"/>
                </a:spcBef>
                <a:spcAft>
                  <a:spcPts val="0"/>
                </a:spcAft>
                <a:buFont typeface="Arial" panose="020B0604020202020204" pitchFamily="34" charset="0"/>
                <a:buChar char="•"/>
                <a:defRPr/>
              </a:pPr>
              <a:r>
                <a:rPr kumimoji="0" lang="en-GB" sz="1200" i="0" u="none" strike="noStrike" kern="0" cap="none" spc="0" normalizeH="0" baseline="0" dirty="0">
                  <a:ln>
                    <a:noFill/>
                  </a:ln>
                  <a:solidFill>
                    <a:schemeClr val="accent1">
                      <a:lumMod val="50000"/>
                    </a:schemeClr>
                  </a:solidFill>
                  <a:effectLst/>
                  <a:uLnTx/>
                  <a:uFillTx/>
                  <a:latin typeface="Arial" panose="020B0604020202020204"/>
                  <a:ea typeface="MS PGothic" charset="0"/>
                  <a:cs typeface="+mn-cs"/>
                </a:rPr>
                <a:t>Non-fatal stroke</a:t>
              </a:r>
            </a:p>
            <a:p>
              <a:pPr marL="714375" lvl="2" indent="-177800" defTabSz="914400" eaLnBrk="1" fontAlgn="auto" hangingPunct="1">
                <a:spcBef>
                  <a:spcPts val="300"/>
                </a:spcBef>
                <a:spcAft>
                  <a:spcPts val="0"/>
                </a:spcAft>
                <a:buFont typeface="Arial" panose="020B0604020202020204" pitchFamily="34" charset="0"/>
                <a:buChar char="•"/>
                <a:defRPr/>
              </a:pPr>
              <a:r>
                <a:rPr lang="en-GB" sz="1200" kern="0" noProof="0" dirty="0">
                  <a:solidFill>
                    <a:schemeClr val="accent1">
                      <a:lumMod val="50000"/>
                    </a:schemeClr>
                  </a:solidFill>
                  <a:latin typeface="Arial" panose="020B0604020202020204"/>
                  <a:cs typeface="+mn-cs"/>
                </a:rPr>
                <a:t>HHF</a:t>
              </a:r>
            </a:p>
            <a:p>
              <a:pPr marL="714375" lvl="2" indent="-177800" defTabSz="914400" eaLnBrk="1" fontAlgn="auto" hangingPunct="1">
                <a:spcBef>
                  <a:spcPts val="300"/>
                </a:spcBef>
                <a:spcAft>
                  <a:spcPts val="0"/>
                </a:spcAft>
                <a:buFont typeface="Arial" panose="020B0604020202020204" pitchFamily="34" charset="0"/>
                <a:buChar char="•"/>
                <a:defRPr/>
              </a:pPr>
              <a:r>
                <a:rPr kumimoji="0" lang="en-GB" sz="1200" i="0" u="none" strike="noStrike" kern="0" cap="none" spc="0" normalizeH="0" baseline="0" dirty="0">
                  <a:ln>
                    <a:noFill/>
                  </a:ln>
                  <a:solidFill>
                    <a:schemeClr val="accent1">
                      <a:lumMod val="50000"/>
                    </a:schemeClr>
                  </a:solidFill>
                  <a:effectLst/>
                  <a:uLnTx/>
                  <a:uFillTx/>
                  <a:latin typeface="Arial" panose="020B0604020202020204"/>
                  <a:ea typeface="MS PGothic" charset="0"/>
                  <a:cs typeface="+mn-cs"/>
                </a:rPr>
                <a:t>New onset AF/flutter</a:t>
              </a:r>
            </a:p>
            <a:p>
              <a:pPr marL="714375" lvl="2" indent="-177800" defTabSz="914400" eaLnBrk="1" fontAlgn="auto" hangingPunct="1">
                <a:spcBef>
                  <a:spcPts val="300"/>
                </a:spcBef>
                <a:spcAft>
                  <a:spcPts val="0"/>
                </a:spcAft>
                <a:buFont typeface="Arial" panose="020B0604020202020204" pitchFamily="34" charset="0"/>
                <a:buChar char="•"/>
                <a:defRPr/>
              </a:pPr>
              <a:r>
                <a:rPr lang="en-GB" sz="1200" kern="0" noProof="0" dirty="0">
                  <a:solidFill>
                    <a:schemeClr val="accent1">
                      <a:lumMod val="50000"/>
                    </a:schemeClr>
                  </a:solidFill>
                  <a:latin typeface="Arial" panose="020B0604020202020204"/>
                  <a:cs typeface="+mn-cs"/>
                </a:rPr>
                <a:t>CV death </a:t>
              </a:r>
              <a:endParaRPr kumimoji="0" lang="en-GB" sz="1200" i="0" u="none" strike="noStrike" kern="0" cap="none" spc="0" normalizeH="0" baseline="0" noProof="0" dirty="0">
                <a:ln>
                  <a:noFill/>
                </a:ln>
                <a:solidFill>
                  <a:schemeClr val="accent1">
                    <a:lumMod val="50000"/>
                  </a:schemeClr>
                </a:solidFill>
                <a:effectLst/>
                <a:uLnTx/>
                <a:uFillTx/>
                <a:latin typeface="Arial" panose="020B0604020202020204"/>
                <a:ea typeface="MS PGothic" charset="0"/>
                <a:cs typeface="+mn-cs"/>
              </a:endParaRPr>
            </a:p>
          </p:txBody>
        </p:sp>
        <p:grpSp>
          <p:nvGrpSpPr>
            <p:cNvPr id="21" name="Group 20">
              <a:extLst>
                <a:ext uri="{FF2B5EF4-FFF2-40B4-BE49-F238E27FC236}">
                  <a16:creationId xmlns:a16="http://schemas.microsoft.com/office/drawing/2014/main" id="{B45E1D86-3400-B025-EFB2-EC749717142E}"/>
                </a:ext>
              </a:extLst>
            </p:cNvPr>
            <p:cNvGrpSpPr>
              <a:grpSpLocks noChangeAspect="1"/>
            </p:cNvGrpSpPr>
            <p:nvPr/>
          </p:nvGrpSpPr>
          <p:grpSpPr>
            <a:xfrm>
              <a:off x="251089" y="3469126"/>
              <a:ext cx="651968" cy="651969"/>
              <a:chOff x="10542134" y="1577411"/>
              <a:chExt cx="828000" cy="828000"/>
            </a:xfrm>
          </p:grpSpPr>
          <p:sp>
            <p:nvSpPr>
              <p:cNvPr id="22" name="Flowchart: Connector 21">
                <a:extLst>
                  <a:ext uri="{FF2B5EF4-FFF2-40B4-BE49-F238E27FC236}">
                    <a16:creationId xmlns:a16="http://schemas.microsoft.com/office/drawing/2014/main" id="{8A020C10-7593-C814-099A-24930DC86C08}"/>
                  </a:ext>
                </a:extLst>
              </p:cNvPr>
              <p:cNvSpPr/>
              <p:nvPr/>
            </p:nvSpPr>
            <p:spPr>
              <a:xfrm>
                <a:off x="10542134" y="1577411"/>
                <a:ext cx="828000" cy="828000"/>
              </a:xfrm>
              <a:prstGeom prst="flowChartConnector">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defTabSz="609585" rtl="0" eaLnBrk="0" fontAlgn="base" hangingPunct="0">
                  <a:spcBef>
                    <a:spcPct val="0"/>
                  </a:spcBef>
                  <a:spcAft>
                    <a:spcPct val="0"/>
                  </a:spcAft>
                  <a:defRPr kern="1200">
                    <a:solidFill>
                      <a:schemeClr val="lt1"/>
                    </a:solidFill>
                    <a:latin typeface="+mn-lt"/>
                    <a:ea typeface="+mn-ea"/>
                    <a:cs typeface="+mn-cs"/>
                  </a:defRPr>
                </a:lvl1pPr>
                <a:lvl2pPr marL="609585" algn="l" defTabSz="609585" rtl="0" eaLnBrk="0" fontAlgn="base" hangingPunct="0">
                  <a:spcBef>
                    <a:spcPct val="0"/>
                  </a:spcBef>
                  <a:spcAft>
                    <a:spcPct val="0"/>
                  </a:spcAft>
                  <a:defRPr kern="1200">
                    <a:solidFill>
                      <a:schemeClr val="lt1"/>
                    </a:solidFill>
                    <a:latin typeface="+mn-lt"/>
                    <a:ea typeface="+mn-ea"/>
                    <a:cs typeface="+mn-cs"/>
                  </a:defRPr>
                </a:lvl2pPr>
                <a:lvl3pPr marL="1219170" algn="l" defTabSz="609585" rtl="0" eaLnBrk="0" fontAlgn="base" hangingPunct="0">
                  <a:spcBef>
                    <a:spcPct val="0"/>
                  </a:spcBef>
                  <a:spcAft>
                    <a:spcPct val="0"/>
                  </a:spcAft>
                  <a:defRPr kern="1200">
                    <a:solidFill>
                      <a:schemeClr val="lt1"/>
                    </a:solidFill>
                    <a:latin typeface="+mn-lt"/>
                    <a:ea typeface="+mn-ea"/>
                    <a:cs typeface="+mn-cs"/>
                  </a:defRPr>
                </a:lvl3pPr>
                <a:lvl4pPr marL="1828754" algn="l" defTabSz="609585" rtl="0" eaLnBrk="0" fontAlgn="base" hangingPunct="0">
                  <a:spcBef>
                    <a:spcPct val="0"/>
                  </a:spcBef>
                  <a:spcAft>
                    <a:spcPct val="0"/>
                  </a:spcAft>
                  <a:defRPr kern="1200">
                    <a:solidFill>
                      <a:schemeClr val="lt1"/>
                    </a:solidFill>
                    <a:latin typeface="+mn-lt"/>
                    <a:ea typeface="+mn-ea"/>
                    <a:cs typeface="+mn-cs"/>
                  </a:defRPr>
                </a:lvl4pPr>
                <a:lvl5pPr marL="2438339" algn="l" defTabSz="609585" rtl="0" eaLnBrk="0" fontAlgn="base" hangingPunct="0">
                  <a:spcBef>
                    <a:spcPct val="0"/>
                  </a:spcBef>
                  <a:spcAft>
                    <a:spcPct val="0"/>
                  </a:spcAft>
                  <a:defRPr kern="1200">
                    <a:solidFill>
                      <a:schemeClr val="lt1"/>
                    </a:solidFill>
                    <a:latin typeface="+mn-lt"/>
                    <a:ea typeface="+mn-ea"/>
                    <a:cs typeface="+mn-cs"/>
                  </a:defRPr>
                </a:lvl5pPr>
                <a:lvl6pPr marL="3047924" algn="l" defTabSz="609585" rtl="0" eaLnBrk="1" latinLnBrk="0" hangingPunct="1">
                  <a:defRPr kern="1200">
                    <a:solidFill>
                      <a:schemeClr val="lt1"/>
                    </a:solidFill>
                    <a:latin typeface="+mn-lt"/>
                    <a:ea typeface="+mn-ea"/>
                    <a:cs typeface="+mn-cs"/>
                  </a:defRPr>
                </a:lvl6pPr>
                <a:lvl7pPr marL="3657509" algn="l" defTabSz="609585" rtl="0" eaLnBrk="1" latinLnBrk="0" hangingPunct="1">
                  <a:defRPr kern="1200">
                    <a:solidFill>
                      <a:schemeClr val="lt1"/>
                    </a:solidFill>
                    <a:latin typeface="+mn-lt"/>
                    <a:ea typeface="+mn-ea"/>
                    <a:cs typeface="+mn-cs"/>
                  </a:defRPr>
                </a:lvl7pPr>
                <a:lvl8pPr marL="4267093" algn="l" defTabSz="609585" rtl="0" eaLnBrk="1" latinLnBrk="0" hangingPunct="1">
                  <a:defRPr kern="1200">
                    <a:solidFill>
                      <a:schemeClr val="lt1"/>
                    </a:solidFill>
                    <a:latin typeface="+mn-lt"/>
                    <a:ea typeface="+mn-ea"/>
                    <a:cs typeface="+mn-cs"/>
                  </a:defRPr>
                </a:lvl8pPr>
                <a:lvl9pPr marL="4876678" algn="l" defTabSz="609585" rtl="0" eaLnBrk="1" latinLnBrk="0" hangingPunct="1">
                  <a:defRPr kern="1200">
                    <a:solidFill>
                      <a:schemeClr val="lt1"/>
                    </a:solidFill>
                    <a:latin typeface="+mn-lt"/>
                    <a:ea typeface="+mn-ea"/>
                    <a:cs typeface="+mn-cs"/>
                  </a:defRPr>
                </a:lvl9pPr>
              </a:lstStyle>
              <a:p>
                <a:pPr marL="0" marR="0" lvl="0" indent="0" algn="ctr" defTabSz="609585"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3" name="Flowchart: Connector 22">
                <a:extLst>
                  <a:ext uri="{FF2B5EF4-FFF2-40B4-BE49-F238E27FC236}">
                    <a16:creationId xmlns:a16="http://schemas.microsoft.com/office/drawing/2014/main" id="{0C789D36-12E1-F6D0-F956-799793416874}"/>
                  </a:ext>
                </a:extLst>
              </p:cNvPr>
              <p:cNvSpPr/>
              <p:nvPr/>
            </p:nvSpPr>
            <p:spPr>
              <a:xfrm>
                <a:off x="10557646" y="1590431"/>
                <a:ext cx="685800" cy="685799"/>
              </a:xfrm>
              <a:prstGeom prst="flowChartConnector">
                <a:avLst/>
              </a:prstGeom>
              <a:solidFill>
                <a:schemeClr val="bg1"/>
              </a:solidFill>
              <a:ln w="38100">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defTabSz="609585" rtl="0" eaLnBrk="0" fontAlgn="base" hangingPunct="0">
                  <a:spcBef>
                    <a:spcPct val="0"/>
                  </a:spcBef>
                  <a:spcAft>
                    <a:spcPct val="0"/>
                  </a:spcAft>
                  <a:defRPr kern="1200">
                    <a:solidFill>
                      <a:schemeClr val="lt1"/>
                    </a:solidFill>
                    <a:latin typeface="+mn-lt"/>
                    <a:ea typeface="+mn-ea"/>
                    <a:cs typeface="+mn-cs"/>
                  </a:defRPr>
                </a:lvl1pPr>
                <a:lvl2pPr marL="609585" algn="l" defTabSz="609585" rtl="0" eaLnBrk="0" fontAlgn="base" hangingPunct="0">
                  <a:spcBef>
                    <a:spcPct val="0"/>
                  </a:spcBef>
                  <a:spcAft>
                    <a:spcPct val="0"/>
                  </a:spcAft>
                  <a:defRPr kern="1200">
                    <a:solidFill>
                      <a:schemeClr val="lt1"/>
                    </a:solidFill>
                    <a:latin typeface="+mn-lt"/>
                    <a:ea typeface="+mn-ea"/>
                    <a:cs typeface="+mn-cs"/>
                  </a:defRPr>
                </a:lvl2pPr>
                <a:lvl3pPr marL="1219170" algn="l" defTabSz="609585" rtl="0" eaLnBrk="0" fontAlgn="base" hangingPunct="0">
                  <a:spcBef>
                    <a:spcPct val="0"/>
                  </a:spcBef>
                  <a:spcAft>
                    <a:spcPct val="0"/>
                  </a:spcAft>
                  <a:defRPr kern="1200">
                    <a:solidFill>
                      <a:schemeClr val="lt1"/>
                    </a:solidFill>
                    <a:latin typeface="+mn-lt"/>
                    <a:ea typeface="+mn-ea"/>
                    <a:cs typeface="+mn-cs"/>
                  </a:defRPr>
                </a:lvl3pPr>
                <a:lvl4pPr marL="1828754" algn="l" defTabSz="609585" rtl="0" eaLnBrk="0" fontAlgn="base" hangingPunct="0">
                  <a:spcBef>
                    <a:spcPct val="0"/>
                  </a:spcBef>
                  <a:spcAft>
                    <a:spcPct val="0"/>
                  </a:spcAft>
                  <a:defRPr kern="1200">
                    <a:solidFill>
                      <a:schemeClr val="lt1"/>
                    </a:solidFill>
                    <a:latin typeface="+mn-lt"/>
                    <a:ea typeface="+mn-ea"/>
                    <a:cs typeface="+mn-cs"/>
                  </a:defRPr>
                </a:lvl4pPr>
                <a:lvl5pPr marL="2438339" algn="l" defTabSz="609585" rtl="0" eaLnBrk="0" fontAlgn="base" hangingPunct="0">
                  <a:spcBef>
                    <a:spcPct val="0"/>
                  </a:spcBef>
                  <a:spcAft>
                    <a:spcPct val="0"/>
                  </a:spcAft>
                  <a:defRPr kern="1200">
                    <a:solidFill>
                      <a:schemeClr val="lt1"/>
                    </a:solidFill>
                    <a:latin typeface="+mn-lt"/>
                    <a:ea typeface="+mn-ea"/>
                    <a:cs typeface="+mn-cs"/>
                  </a:defRPr>
                </a:lvl5pPr>
                <a:lvl6pPr marL="3047924" algn="l" defTabSz="609585" rtl="0" eaLnBrk="1" latinLnBrk="0" hangingPunct="1">
                  <a:defRPr kern="1200">
                    <a:solidFill>
                      <a:schemeClr val="lt1"/>
                    </a:solidFill>
                    <a:latin typeface="+mn-lt"/>
                    <a:ea typeface="+mn-ea"/>
                    <a:cs typeface="+mn-cs"/>
                  </a:defRPr>
                </a:lvl6pPr>
                <a:lvl7pPr marL="3657509" algn="l" defTabSz="609585" rtl="0" eaLnBrk="1" latinLnBrk="0" hangingPunct="1">
                  <a:defRPr kern="1200">
                    <a:solidFill>
                      <a:schemeClr val="lt1"/>
                    </a:solidFill>
                    <a:latin typeface="+mn-lt"/>
                    <a:ea typeface="+mn-ea"/>
                    <a:cs typeface="+mn-cs"/>
                  </a:defRPr>
                </a:lvl7pPr>
                <a:lvl8pPr marL="4267093" algn="l" defTabSz="609585" rtl="0" eaLnBrk="1" latinLnBrk="0" hangingPunct="1">
                  <a:defRPr kern="1200">
                    <a:solidFill>
                      <a:schemeClr val="lt1"/>
                    </a:solidFill>
                    <a:latin typeface="+mn-lt"/>
                    <a:ea typeface="+mn-ea"/>
                    <a:cs typeface="+mn-cs"/>
                  </a:defRPr>
                </a:lvl8pPr>
                <a:lvl9pPr marL="4876678" algn="l" defTabSz="609585" rtl="0" eaLnBrk="1" latinLnBrk="0" hangingPunct="1">
                  <a:defRPr kern="1200">
                    <a:solidFill>
                      <a:schemeClr val="lt1"/>
                    </a:solidFill>
                    <a:latin typeface="+mn-lt"/>
                    <a:ea typeface="+mn-ea"/>
                    <a:cs typeface="+mn-cs"/>
                  </a:defRPr>
                </a:lvl9pPr>
              </a:lstStyle>
              <a:p>
                <a:pPr marL="0" marR="0" lvl="0" indent="0" algn="ctr" defTabSz="609585"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grpSp>
      <p:pic>
        <p:nvPicPr>
          <p:cNvPr id="28" name="Graphic 68" descr="Target with solid fill">
            <a:extLst>
              <a:ext uri="{FF2B5EF4-FFF2-40B4-BE49-F238E27FC236}">
                <a16:creationId xmlns:a16="http://schemas.microsoft.com/office/drawing/2014/main" id="{1386C881-2788-6FFF-3134-64ED7B2EEEE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068765" y="4280882"/>
            <a:ext cx="539999" cy="540000"/>
          </a:xfrm>
          <a:prstGeom prst="rect">
            <a:avLst/>
          </a:prstGeom>
        </p:spPr>
      </p:pic>
      <p:pic>
        <p:nvPicPr>
          <p:cNvPr id="30" name="Graphic 68" descr="Target with solid fill">
            <a:extLst>
              <a:ext uri="{FF2B5EF4-FFF2-40B4-BE49-F238E27FC236}">
                <a16:creationId xmlns:a16="http://schemas.microsoft.com/office/drawing/2014/main" id="{C94E5498-F693-6F9B-9E22-FBD28F596D2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7340" y="4311603"/>
            <a:ext cx="539999" cy="540000"/>
          </a:xfrm>
          <a:prstGeom prst="rect">
            <a:avLst/>
          </a:prstGeom>
        </p:spPr>
      </p:pic>
      <p:grpSp>
        <p:nvGrpSpPr>
          <p:cNvPr id="31" name="Group 30">
            <a:extLst>
              <a:ext uri="{FF2B5EF4-FFF2-40B4-BE49-F238E27FC236}">
                <a16:creationId xmlns:a16="http://schemas.microsoft.com/office/drawing/2014/main" id="{97E09676-4F3A-21B0-BAAC-8F2A4A1B6890}"/>
              </a:ext>
            </a:extLst>
          </p:cNvPr>
          <p:cNvGrpSpPr/>
          <p:nvPr/>
        </p:nvGrpSpPr>
        <p:grpSpPr>
          <a:xfrm>
            <a:off x="7994559" y="4354037"/>
            <a:ext cx="3890055" cy="1597276"/>
            <a:chOff x="4102865" y="3448697"/>
            <a:chExt cx="3890055" cy="1440391"/>
          </a:xfrm>
        </p:grpSpPr>
        <p:sp>
          <p:nvSpPr>
            <p:cNvPr id="32" name="Rectangle: Rounded Corners 31">
              <a:extLst>
                <a:ext uri="{FF2B5EF4-FFF2-40B4-BE49-F238E27FC236}">
                  <a16:creationId xmlns:a16="http://schemas.microsoft.com/office/drawing/2014/main" id="{1953E468-2882-351F-7A87-9DAE8A3A19B8}"/>
                </a:ext>
              </a:extLst>
            </p:cNvPr>
            <p:cNvSpPr>
              <a:spLocks/>
            </p:cNvSpPr>
            <p:nvPr/>
          </p:nvSpPr>
          <p:spPr>
            <a:xfrm>
              <a:off x="4350443" y="3520342"/>
              <a:ext cx="3642477" cy="1368746"/>
            </a:xfrm>
            <a:prstGeom prst="roundRect">
              <a:avLst>
                <a:gd name="adj" fmla="val 9158"/>
              </a:avLst>
            </a:prstGeom>
            <a:solidFill>
              <a:srgbClr val="68B327">
                <a:lumMod val="20000"/>
                <a:lumOff val="80000"/>
                <a:alpha val="60000"/>
              </a:srgbClr>
            </a:solidFill>
            <a:ln w="38100">
              <a:solidFill>
                <a:schemeClr val="accent5"/>
              </a:solidFill>
            </a:ln>
          </p:spPr>
          <p:txBody>
            <a:bodyPr vert="horz" wrap="square" lIns="0" tIns="46800" rIns="90000" bIns="46800" rtlCol="0" anchor="t" anchorCtr="0">
              <a:noAutofit/>
            </a:bodyPr>
            <a:lstStyle>
              <a:defPPr>
                <a:defRPr lang="en-US"/>
              </a:defPPr>
              <a:lvl1pPr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1pPr>
              <a:lvl2pPr marL="609585"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2pPr>
              <a:lvl3pPr marL="1219170"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3pPr>
              <a:lvl4pPr marL="1828754"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4pPr>
              <a:lvl5pPr marL="2438339"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5pPr>
              <a:lvl6pPr marL="3047924" algn="l" defTabSz="609585" rtl="0" eaLnBrk="1" latinLnBrk="0" hangingPunct="1">
                <a:defRPr kern="1200">
                  <a:solidFill>
                    <a:schemeClr val="tx1"/>
                  </a:solidFill>
                  <a:latin typeface="Calibri" charset="0"/>
                  <a:ea typeface="MS PGothic" charset="0"/>
                  <a:cs typeface="MS PGothic" charset="0"/>
                </a:defRPr>
              </a:lvl6pPr>
              <a:lvl7pPr marL="3657509" algn="l" defTabSz="609585" rtl="0" eaLnBrk="1" latinLnBrk="0" hangingPunct="1">
                <a:defRPr kern="1200">
                  <a:solidFill>
                    <a:schemeClr val="tx1"/>
                  </a:solidFill>
                  <a:latin typeface="Calibri" charset="0"/>
                  <a:ea typeface="MS PGothic" charset="0"/>
                  <a:cs typeface="MS PGothic" charset="0"/>
                </a:defRPr>
              </a:lvl7pPr>
              <a:lvl8pPr marL="4267093" algn="l" defTabSz="609585" rtl="0" eaLnBrk="1" latinLnBrk="0" hangingPunct="1">
                <a:defRPr kern="1200">
                  <a:solidFill>
                    <a:schemeClr val="tx1"/>
                  </a:solidFill>
                  <a:latin typeface="Calibri" charset="0"/>
                  <a:ea typeface="MS PGothic" charset="0"/>
                  <a:cs typeface="MS PGothic" charset="0"/>
                </a:defRPr>
              </a:lvl8pPr>
              <a:lvl9pPr marL="4876678" algn="l" defTabSz="609585" rtl="0" eaLnBrk="1" latinLnBrk="0" hangingPunct="1">
                <a:defRPr kern="1200">
                  <a:solidFill>
                    <a:schemeClr val="tx1"/>
                  </a:solidFill>
                  <a:latin typeface="Calibri" charset="0"/>
                  <a:ea typeface="MS PGothic" charset="0"/>
                  <a:cs typeface="MS PGothic" charset="0"/>
                </a:defRPr>
              </a:lvl9pPr>
            </a:lstStyle>
            <a:p>
              <a:pPr marL="361950" lvl="1" indent="-180975" defTabSz="914400" eaLnBrk="1" fontAlgn="auto" hangingPunct="1">
                <a:spcBef>
                  <a:spcPts val="300"/>
                </a:spcBef>
                <a:spcAft>
                  <a:spcPts val="0"/>
                </a:spcAft>
                <a:buFont typeface="Arial" panose="020B0604020202020204" pitchFamily="34" charset="0"/>
                <a:buChar char="•"/>
                <a:defRPr/>
              </a:pPr>
              <a:r>
                <a:rPr lang="en-GB" sz="1200" b="1" kern="0" dirty="0">
                  <a:solidFill>
                    <a:schemeClr val="bg2">
                      <a:lumMod val="50000"/>
                    </a:schemeClr>
                  </a:solidFill>
                  <a:latin typeface="+mn-lt"/>
                </a:rPr>
                <a:t>Kidney composite: </a:t>
              </a:r>
              <a:r>
                <a:rPr lang="en-GB" sz="1200" kern="0" dirty="0">
                  <a:solidFill>
                    <a:schemeClr val="bg2">
                      <a:lumMod val="50000"/>
                    </a:schemeClr>
                  </a:solidFill>
                  <a:latin typeface="+mn-lt"/>
                </a:rPr>
                <a:t>Time to kidney failure</a:t>
              </a:r>
              <a:r>
                <a:rPr lang="en-GB" sz="1200" dirty="0">
                  <a:solidFill>
                    <a:schemeClr val="bg2">
                      <a:lumMod val="50000"/>
                    </a:schemeClr>
                  </a:solidFill>
                  <a:latin typeface="+mn-lt"/>
                </a:rPr>
                <a:t>*</a:t>
              </a:r>
              <a:r>
                <a:rPr lang="en-GB" sz="1200" kern="0" dirty="0">
                  <a:solidFill>
                    <a:schemeClr val="bg2">
                      <a:lumMod val="50000"/>
                    </a:schemeClr>
                  </a:solidFill>
                  <a:latin typeface="+mn-lt"/>
                </a:rPr>
                <a:t> or </a:t>
              </a:r>
              <a:r>
                <a:rPr lang="en-GB" sz="1200" dirty="0">
                  <a:solidFill>
                    <a:schemeClr val="bg2">
                      <a:lumMod val="50000"/>
                    </a:schemeClr>
                  </a:solidFill>
                  <a:latin typeface="+mn-lt"/>
                </a:rPr>
                <a:t>sustained </a:t>
              </a:r>
              <a:r>
                <a:rPr lang="en-GB" sz="1200" kern="0" dirty="0">
                  <a:solidFill>
                    <a:schemeClr val="bg2">
                      <a:lumMod val="50000"/>
                    </a:schemeClr>
                  </a:solidFill>
                  <a:latin typeface="+mn-lt"/>
                </a:rPr>
                <a:t>≥57% </a:t>
              </a:r>
              <a:r>
                <a:rPr lang="en-GB" sz="1200" dirty="0">
                  <a:solidFill>
                    <a:schemeClr val="bg2">
                      <a:lumMod val="50000"/>
                    </a:schemeClr>
                  </a:solidFill>
                  <a:latin typeface="+mn-lt"/>
                </a:rPr>
                <a:t>decrease in eGFR</a:t>
              </a:r>
              <a:r>
                <a:rPr lang="en-GB" sz="1200" kern="0" dirty="0">
                  <a:solidFill>
                    <a:schemeClr val="bg2">
                      <a:lumMod val="50000"/>
                    </a:schemeClr>
                  </a:solidFill>
                  <a:latin typeface="+mn-lt"/>
                </a:rPr>
                <a:t> </a:t>
              </a:r>
            </a:p>
            <a:p>
              <a:pPr marL="361950" lvl="1" indent="-180975" defTabSz="914400" eaLnBrk="1" fontAlgn="auto" hangingPunct="1">
                <a:spcBef>
                  <a:spcPts val="300"/>
                </a:spcBef>
                <a:spcAft>
                  <a:spcPts val="0"/>
                </a:spcAft>
                <a:buFont typeface="Arial" panose="020B0604020202020204" pitchFamily="34" charset="0"/>
                <a:buChar char="•"/>
                <a:defRPr/>
              </a:pPr>
              <a:r>
                <a:rPr lang="en-GB" sz="1200" b="1" kern="0" dirty="0">
                  <a:solidFill>
                    <a:schemeClr val="bg2">
                      <a:lumMod val="50000"/>
                    </a:schemeClr>
                  </a:solidFill>
                  <a:latin typeface="+mn-lt"/>
                </a:rPr>
                <a:t>CV composite: </a:t>
              </a:r>
              <a:r>
                <a:rPr lang="en-GB" sz="1200" kern="0" dirty="0">
                  <a:solidFill>
                    <a:schemeClr val="bg2">
                      <a:lumMod val="50000"/>
                    </a:schemeClr>
                  </a:solidFill>
                  <a:latin typeface="+mn-lt"/>
                </a:rPr>
                <a:t>Time to HHF or CV death</a:t>
              </a:r>
            </a:p>
            <a:p>
              <a:pPr marL="361950" lvl="1" indent="-180975" defTabSz="914400" eaLnBrk="1" fontAlgn="auto" hangingPunct="1">
                <a:spcBef>
                  <a:spcPts val="300"/>
                </a:spcBef>
                <a:spcAft>
                  <a:spcPts val="0"/>
                </a:spcAft>
                <a:buFont typeface="Arial" panose="020B0604020202020204" pitchFamily="34" charset="0"/>
                <a:buChar char="•"/>
                <a:defRPr/>
              </a:pPr>
              <a:r>
                <a:rPr lang="en-GB" sz="1200" b="1" kern="0" dirty="0">
                  <a:solidFill>
                    <a:schemeClr val="bg2">
                      <a:lumMod val="50000"/>
                    </a:schemeClr>
                  </a:solidFill>
                  <a:latin typeface="+mn-lt"/>
                </a:rPr>
                <a:t>Others</a:t>
              </a:r>
              <a:r>
                <a:rPr lang="en-GB" sz="1200" kern="0" dirty="0">
                  <a:solidFill>
                    <a:schemeClr val="bg2">
                      <a:lumMod val="50000"/>
                    </a:schemeClr>
                  </a:solidFill>
                  <a:latin typeface="+mn-lt"/>
                </a:rPr>
                <a:t>: Kidney–CV composite, dialysis or kidney transplantation, all-cause death</a:t>
              </a:r>
              <a:r>
                <a:rPr lang="en-GB" sz="1200" b="1" kern="0" dirty="0">
                  <a:solidFill>
                    <a:schemeClr val="bg2">
                      <a:lumMod val="50000"/>
                    </a:schemeClr>
                  </a:solidFill>
                  <a:latin typeface="+mn-lt"/>
                </a:rPr>
                <a:t> </a:t>
              </a:r>
            </a:p>
            <a:p>
              <a:pPr marL="361950" lvl="1" indent="-180975" defTabSz="914400" eaLnBrk="1" fontAlgn="auto" hangingPunct="1">
                <a:spcBef>
                  <a:spcPts val="300"/>
                </a:spcBef>
                <a:spcAft>
                  <a:spcPts val="0"/>
                </a:spcAft>
                <a:buFont typeface="Arial" panose="020B0604020202020204" pitchFamily="34" charset="0"/>
                <a:buChar char="•"/>
                <a:defRPr/>
              </a:pPr>
              <a:r>
                <a:rPr lang="en-GB" sz="1200" b="1" kern="0" dirty="0">
                  <a:solidFill>
                    <a:schemeClr val="bg2">
                      <a:lumMod val="50000"/>
                    </a:schemeClr>
                  </a:solidFill>
                  <a:latin typeface="+mn-lt"/>
                </a:rPr>
                <a:t>Safety outcomes: </a:t>
              </a:r>
              <a:r>
                <a:rPr lang="en-GB" sz="1200" kern="0" dirty="0">
                  <a:solidFill>
                    <a:schemeClr val="bg2">
                      <a:lumMod val="50000"/>
                    </a:schemeClr>
                  </a:solidFill>
                  <a:latin typeface="+mn-lt"/>
                </a:rPr>
                <a:t>TEAEs, SAEs and hyperkalaemia events</a:t>
              </a:r>
            </a:p>
          </p:txBody>
        </p:sp>
        <p:grpSp>
          <p:nvGrpSpPr>
            <p:cNvPr id="35" name="Group 34">
              <a:extLst>
                <a:ext uri="{FF2B5EF4-FFF2-40B4-BE49-F238E27FC236}">
                  <a16:creationId xmlns:a16="http://schemas.microsoft.com/office/drawing/2014/main" id="{D3A51684-DD32-3C49-4C08-BFA662C4B46D}"/>
                </a:ext>
              </a:extLst>
            </p:cNvPr>
            <p:cNvGrpSpPr/>
            <p:nvPr/>
          </p:nvGrpSpPr>
          <p:grpSpPr>
            <a:xfrm>
              <a:off x="4102865" y="3448697"/>
              <a:ext cx="648000" cy="584353"/>
              <a:chOff x="5554633" y="1299340"/>
              <a:chExt cx="710210" cy="681671"/>
            </a:xfrm>
          </p:grpSpPr>
          <p:sp>
            <p:nvSpPr>
              <p:cNvPr id="37" name="Flowchart: Connector 36">
                <a:extLst>
                  <a:ext uri="{FF2B5EF4-FFF2-40B4-BE49-F238E27FC236}">
                    <a16:creationId xmlns:a16="http://schemas.microsoft.com/office/drawing/2014/main" id="{615FFAE1-3F7C-8F2E-C197-7B1853C46DC0}"/>
                  </a:ext>
                </a:extLst>
              </p:cNvPr>
              <p:cNvSpPr/>
              <p:nvPr/>
            </p:nvSpPr>
            <p:spPr>
              <a:xfrm>
                <a:off x="5554633" y="1299340"/>
                <a:ext cx="710210" cy="681671"/>
              </a:xfrm>
              <a:prstGeom prst="flowChartConnector">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defTabSz="609585" rtl="0" eaLnBrk="0" fontAlgn="base" hangingPunct="0">
                  <a:spcBef>
                    <a:spcPct val="0"/>
                  </a:spcBef>
                  <a:spcAft>
                    <a:spcPct val="0"/>
                  </a:spcAft>
                  <a:defRPr kern="1200">
                    <a:solidFill>
                      <a:schemeClr val="lt1"/>
                    </a:solidFill>
                    <a:latin typeface="+mn-lt"/>
                    <a:ea typeface="+mn-ea"/>
                    <a:cs typeface="+mn-cs"/>
                  </a:defRPr>
                </a:lvl1pPr>
                <a:lvl2pPr marL="609585" algn="l" defTabSz="609585" rtl="0" eaLnBrk="0" fontAlgn="base" hangingPunct="0">
                  <a:spcBef>
                    <a:spcPct val="0"/>
                  </a:spcBef>
                  <a:spcAft>
                    <a:spcPct val="0"/>
                  </a:spcAft>
                  <a:defRPr kern="1200">
                    <a:solidFill>
                      <a:schemeClr val="lt1"/>
                    </a:solidFill>
                    <a:latin typeface="+mn-lt"/>
                    <a:ea typeface="+mn-ea"/>
                    <a:cs typeface="+mn-cs"/>
                  </a:defRPr>
                </a:lvl2pPr>
                <a:lvl3pPr marL="1219170" algn="l" defTabSz="609585" rtl="0" eaLnBrk="0" fontAlgn="base" hangingPunct="0">
                  <a:spcBef>
                    <a:spcPct val="0"/>
                  </a:spcBef>
                  <a:spcAft>
                    <a:spcPct val="0"/>
                  </a:spcAft>
                  <a:defRPr kern="1200">
                    <a:solidFill>
                      <a:schemeClr val="lt1"/>
                    </a:solidFill>
                    <a:latin typeface="+mn-lt"/>
                    <a:ea typeface="+mn-ea"/>
                    <a:cs typeface="+mn-cs"/>
                  </a:defRPr>
                </a:lvl3pPr>
                <a:lvl4pPr marL="1828754" algn="l" defTabSz="609585" rtl="0" eaLnBrk="0" fontAlgn="base" hangingPunct="0">
                  <a:spcBef>
                    <a:spcPct val="0"/>
                  </a:spcBef>
                  <a:spcAft>
                    <a:spcPct val="0"/>
                  </a:spcAft>
                  <a:defRPr kern="1200">
                    <a:solidFill>
                      <a:schemeClr val="lt1"/>
                    </a:solidFill>
                    <a:latin typeface="+mn-lt"/>
                    <a:ea typeface="+mn-ea"/>
                    <a:cs typeface="+mn-cs"/>
                  </a:defRPr>
                </a:lvl4pPr>
                <a:lvl5pPr marL="2438339" algn="l" defTabSz="609585" rtl="0" eaLnBrk="0" fontAlgn="base" hangingPunct="0">
                  <a:spcBef>
                    <a:spcPct val="0"/>
                  </a:spcBef>
                  <a:spcAft>
                    <a:spcPct val="0"/>
                  </a:spcAft>
                  <a:defRPr kern="1200">
                    <a:solidFill>
                      <a:schemeClr val="lt1"/>
                    </a:solidFill>
                    <a:latin typeface="+mn-lt"/>
                    <a:ea typeface="+mn-ea"/>
                    <a:cs typeface="+mn-cs"/>
                  </a:defRPr>
                </a:lvl5pPr>
                <a:lvl6pPr marL="3047924" algn="l" defTabSz="609585" rtl="0" eaLnBrk="1" latinLnBrk="0" hangingPunct="1">
                  <a:defRPr kern="1200">
                    <a:solidFill>
                      <a:schemeClr val="lt1"/>
                    </a:solidFill>
                    <a:latin typeface="+mn-lt"/>
                    <a:ea typeface="+mn-ea"/>
                    <a:cs typeface="+mn-cs"/>
                  </a:defRPr>
                </a:lvl6pPr>
                <a:lvl7pPr marL="3657509" algn="l" defTabSz="609585" rtl="0" eaLnBrk="1" latinLnBrk="0" hangingPunct="1">
                  <a:defRPr kern="1200">
                    <a:solidFill>
                      <a:schemeClr val="lt1"/>
                    </a:solidFill>
                    <a:latin typeface="+mn-lt"/>
                    <a:ea typeface="+mn-ea"/>
                    <a:cs typeface="+mn-cs"/>
                  </a:defRPr>
                </a:lvl7pPr>
                <a:lvl8pPr marL="4267093" algn="l" defTabSz="609585" rtl="0" eaLnBrk="1" latinLnBrk="0" hangingPunct="1">
                  <a:defRPr kern="1200">
                    <a:solidFill>
                      <a:schemeClr val="lt1"/>
                    </a:solidFill>
                    <a:latin typeface="+mn-lt"/>
                    <a:ea typeface="+mn-ea"/>
                    <a:cs typeface="+mn-cs"/>
                  </a:defRPr>
                </a:lvl8pPr>
                <a:lvl9pPr marL="4876678" algn="l" defTabSz="609585" rtl="0" eaLnBrk="1" latinLnBrk="0" hangingPunct="1">
                  <a:defRPr kern="1200">
                    <a:solidFill>
                      <a:schemeClr val="lt1"/>
                    </a:solidFill>
                    <a:latin typeface="+mn-lt"/>
                    <a:ea typeface="+mn-ea"/>
                    <a:cs typeface="+mn-cs"/>
                  </a:defRPr>
                </a:lvl9pPr>
              </a:lstStyle>
              <a:p>
                <a:pPr marL="0" marR="0" lvl="0" indent="0" algn="ctr" defTabSz="609585"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7" name="Flowchart: Connector 46">
                <a:extLst>
                  <a:ext uri="{FF2B5EF4-FFF2-40B4-BE49-F238E27FC236}">
                    <a16:creationId xmlns:a16="http://schemas.microsoft.com/office/drawing/2014/main" id="{35AE2FF8-E9B5-C88A-5F65-8AE9127D1679}"/>
                  </a:ext>
                </a:extLst>
              </p:cNvPr>
              <p:cNvSpPr/>
              <p:nvPr/>
            </p:nvSpPr>
            <p:spPr>
              <a:xfrm>
                <a:off x="5557184" y="1311250"/>
                <a:ext cx="591842" cy="568059"/>
              </a:xfrm>
              <a:prstGeom prst="flowChartConnector">
                <a:avLst/>
              </a:prstGeom>
              <a:solidFill>
                <a:schemeClr val="bg1"/>
              </a:solidFill>
              <a:ln w="38100">
                <a:solidFill>
                  <a:schemeClr val="accent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defTabSz="609585" rtl="0" eaLnBrk="0" fontAlgn="base" hangingPunct="0">
                  <a:spcBef>
                    <a:spcPct val="0"/>
                  </a:spcBef>
                  <a:spcAft>
                    <a:spcPct val="0"/>
                  </a:spcAft>
                  <a:defRPr kern="1200">
                    <a:solidFill>
                      <a:schemeClr val="lt1"/>
                    </a:solidFill>
                    <a:latin typeface="+mn-lt"/>
                    <a:ea typeface="+mn-ea"/>
                    <a:cs typeface="+mn-cs"/>
                  </a:defRPr>
                </a:lvl1pPr>
                <a:lvl2pPr marL="609585" algn="l" defTabSz="609585" rtl="0" eaLnBrk="0" fontAlgn="base" hangingPunct="0">
                  <a:spcBef>
                    <a:spcPct val="0"/>
                  </a:spcBef>
                  <a:spcAft>
                    <a:spcPct val="0"/>
                  </a:spcAft>
                  <a:defRPr kern="1200">
                    <a:solidFill>
                      <a:schemeClr val="lt1"/>
                    </a:solidFill>
                    <a:latin typeface="+mn-lt"/>
                    <a:ea typeface="+mn-ea"/>
                    <a:cs typeface="+mn-cs"/>
                  </a:defRPr>
                </a:lvl2pPr>
                <a:lvl3pPr marL="1219170" algn="l" defTabSz="609585" rtl="0" eaLnBrk="0" fontAlgn="base" hangingPunct="0">
                  <a:spcBef>
                    <a:spcPct val="0"/>
                  </a:spcBef>
                  <a:spcAft>
                    <a:spcPct val="0"/>
                  </a:spcAft>
                  <a:defRPr kern="1200">
                    <a:solidFill>
                      <a:schemeClr val="lt1"/>
                    </a:solidFill>
                    <a:latin typeface="+mn-lt"/>
                    <a:ea typeface="+mn-ea"/>
                    <a:cs typeface="+mn-cs"/>
                  </a:defRPr>
                </a:lvl3pPr>
                <a:lvl4pPr marL="1828754" algn="l" defTabSz="609585" rtl="0" eaLnBrk="0" fontAlgn="base" hangingPunct="0">
                  <a:spcBef>
                    <a:spcPct val="0"/>
                  </a:spcBef>
                  <a:spcAft>
                    <a:spcPct val="0"/>
                  </a:spcAft>
                  <a:defRPr kern="1200">
                    <a:solidFill>
                      <a:schemeClr val="lt1"/>
                    </a:solidFill>
                    <a:latin typeface="+mn-lt"/>
                    <a:ea typeface="+mn-ea"/>
                    <a:cs typeface="+mn-cs"/>
                  </a:defRPr>
                </a:lvl4pPr>
                <a:lvl5pPr marL="2438339" algn="l" defTabSz="609585" rtl="0" eaLnBrk="0" fontAlgn="base" hangingPunct="0">
                  <a:spcBef>
                    <a:spcPct val="0"/>
                  </a:spcBef>
                  <a:spcAft>
                    <a:spcPct val="0"/>
                  </a:spcAft>
                  <a:defRPr kern="1200">
                    <a:solidFill>
                      <a:schemeClr val="lt1"/>
                    </a:solidFill>
                    <a:latin typeface="+mn-lt"/>
                    <a:ea typeface="+mn-ea"/>
                    <a:cs typeface="+mn-cs"/>
                  </a:defRPr>
                </a:lvl5pPr>
                <a:lvl6pPr marL="3047924" algn="l" defTabSz="609585" rtl="0" eaLnBrk="1" latinLnBrk="0" hangingPunct="1">
                  <a:defRPr kern="1200">
                    <a:solidFill>
                      <a:schemeClr val="lt1"/>
                    </a:solidFill>
                    <a:latin typeface="+mn-lt"/>
                    <a:ea typeface="+mn-ea"/>
                    <a:cs typeface="+mn-cs"/>
                  </a:defRPr>
                </a:lvl6pPr>
                <a:lvl7pPr marL="3657509" algn="l" defTabSz="609585" rtl="0" eaLnBrk="1" latinLnBrk="0" hangingPunct="1">
                  <a:defRPr kern="1200">
                    <a:solidFill>
                      <a:schemeClr val="lt1"/>
                    </a:solidFill>
                    <a:latin typeface="+mn-lt"/>
                    <a:ea typeface="+mn-ea"/>
                    <a:cs typeface="+mn-cs"/>
                  </a:defRPr>
                </a:lvl7pPr>
                <a:lvl8pPr marL="4267093" algn="l" defTabSz="609585" rtl="0" eaLnBrk="1" latinLnBrk="0" hangingPunct="1">
                  <a:defRPr kern="1200">
                    <a:solidFill>
                      <a:schemeClr val="lt1"/>
                    </a:solidFill>
                    <a:latin typeface="+mn-lt"/>
                    <a:ea typeface="+mn-ea"/>
                    <a:cs typeface="+mn-cs"/>
                  </a:defRPr>
                </a:lvl8pPr>
                <a:lvl9pPr marL="4876678" algn="l" defTabSz="609585" rtl="0" eaLnBrk="1" latinLnBrk="0" hangingPunct="1">
                  <a:defRPr kern="1200">
                    <a:solidFill>
                      <a:schemeClr val="lt1"/>
                    </a:solidFill>
                    <a:latin typeface="+mn-lt"/>
                    <a:ea typeface="+mn-ea"/>
                    <a:cs typeface="+mn-cs"/>
                  </a:defRPr>
                </a:lvl9pPr>
              </a:lstStyle>
              <a:p>
                <a:pPr marL="0" marR="0" lvl="0" indent="0" algn="ctr" defTabSz="609585"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grpSp>
      <p:pic>
        <p:nvPicPr>
          <p:cNvPr id="52" name="Graphic 68" descr="Target with solid fill">
            <a:extLst>
              <a:ext uri="{FF2B5EF4-FFF2-40B4-BE49-F238E27FC236}">
                <a16:creationId xmlns:a16="http://schemas.microsoft.com/office/drawing/2014/main" id="{3539BA41-6FA3-22B0-4BF4-317801787DF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994559" y="4356465"/>
            <a:ext cx="539999" cy="540000"/>
          </a:xfrm>
          <a:prstGeom prst="rect">
            <a:avLst/>
          </a:prstGeom>
        </p:spPr>
      </p:pic>
      <p:pic>
        <p:nvPicPr>
          <p:cNvPr id="15" name="Picture 14">
            <a:extLst>
              <a:ext uri="{FF2B5EF4-FFF2-40B4-BE49-F238E27FC236}">
                <a16:creationId xmlns:a16="http://schemas.microsoft.com/office/drawing/2014/main" id="{A80AEDD3-F491-0E41-C244-684EB27AA89C}"/>
              </a:ext>
            </a:extLst>
          </p:cNvPr>
          <p:cNvPicPr>
            <a:picLocks noChangeAspect="1"/>
          </p:cNvPicPr>
          <p:nvPr/>
        </p:nvPicPr>
        <p:blipFill>
          <a:blip r:embed="rId8"/>
          <a:stretch>
            <a:fillRect/>
          </a:stretch>
        </p:blipFill>
        <p:spPr>
          <a:xfrm>
            <a:off x="353254" y="1997789"/>
            <a:ext cx="1127984" cy="236869"/>
          </a:xfrm>
          <a:prstGeom prst="rect">
            <a:avLst/>
          </a:prstGeom>
        </p:spPr>
      </p:pic>
      <p:pic>
        <p:nvPicPr>
          <p:cNvPr id="18" name="Picture 17">
            <a:extLst>
              <a:ext uri="{FF2B5EF4-FFF2-40B4-BE49-F238E27FC236}">
                <a16:creationId xmlns:a16="http://schemas.microsoft.com/office/drawing/2014/main" id="{26E81302-3AF3-BA37-41B3-DAD08E3B582F}"/>
              </a:ext>
            </a:extLst>
          </p:cNvPr>
          <p:cNvPicPr>
            <a:picLocks noChangeAspect="1"/>
          </p:cNvPicPr>
          <p:nvPr/>
        </p:nvPicPr>
        <p:blipFill>
          <a:blip r:embed="rId9"/>
          <a:stretch>
            <a:fillRect/>
          </a:stretch>
        </p:blipFill>
        <p:spPr>
          <a:xfrm>
            <a:off x="362592" y="1731455"/>
            <a:ext cx="1109309" cy="237600"/>
          </a:xfrm>
          <a:prstGeom prst="rect">
            <a:avLst/>
          </a:prstGeom>
        </p:spPr>
      </p:pic>
      <p:grpSp>
        <p:nvGrpSpPr>
          <p:cNvPr id="26" name="Group 25">
            <a:extLst>
              <a:ext uri="{FF2B5EF4-FFF2-40B4-BE49-F238E27FC236}">
                <a16:creationId xmlns:a16="http://schemas.microsoft.com/office/drawing/2014/main" id="{9CE7DD86-6451-1D52-CE13-826343837D70}"/>
              </a:ext>
            </a:extLst>
          </p:cNvPr>
          <p:cNvGrpSpPr/>
          <p:nvPr/>
        </p:nvGrpSpPr>
        <p:grpSpPr>
          <a:xfrm>
            <a:off x="1681503" y="1786275"/>
            <a:ext cx="1281735" cy="366552"/>
            <a:chOff x="6298236" y="4287837"/>
            <a:chExt cx="1281735" cy="366552"/>
          </a:xfrm>
        </p:grpSpPr>
        <p:pic>
          <p:nvPicPr>
            <p:cNvPr id="27" name="Picture 26">
              <a:extLst>
                <a:ext uri="{FF2B5EF4-FFF2-40B4-BE49-F238E27FC236}">
                  <a16:creationId xmlns:a16="http://schemas.microsoft.com/office/drawing/2014/main" id="{2FD18B6D-A6B4-94A2-3C35-D8FE42B97058}"/>
                </a:ext>
              </a:extLst>
            </p:cNvPr>
            <p:cNvPicPr>
              <a:picLocks noChangeAspect="1"/>
            </p:cNvPicPr>
            <p:nvPr/>
          </p:nvPicPr>
          <p:blipFill rotWithShape="1">
            <a:blip r:embed="rId10">
              <a:extLst>
                <a:ext uri="{28A0092B-C50C-407E-A947-70E740481C1C}">
                  <a14:useLocalDpi xmlns:a14="http://schemas.microsoft.com/office/drawing/2010/main"/>
                </a:ext>
              </a:extLst>
            </a:blip>
            <a:srcRect b="-1821"/>
            <a:stretch/>
          </p:blipFill>
          <p:spPr>
            <a:xfrm>
              <a:off x="6298236" y="4287837"/>
              <a:ext cx="365114" cy="366552"/>
            </a:xfrm>
            <a:prstGeom prst="rect">
              <a:avLst/>
            </a:prstGeom>
          </p:spPr>
        </p:pic>
        <p:pic>
          <p:nvPicPr>
            <p:cNvPr id="29" name="Picture 28">
              <a:extLst>
                <a:ext uri="{FF2B5EF4-FFF2-40B4-BE49-F238E27FC236}">
                  <a16:creationId xmlns:a16="http://schemas.microsoft.com/office/drawing/2014/main" id="{CBD3CCC8-A681-B723-E650-34B87C810190}"/>
                </a:ext>
              </a:extLst>
            </p:cNvPr>
            <p:cNvPicPr>
              <a:picLocks noChangeAspect="1"/>
            </p:cNvPicPr>
            <p:nvPr/>
          </p:nvPicPr>
          <p:blipFill rotWithShape="1">
            <a:blip r:embed="rId11">
              <a:extLst>
                <a:ext uri="{28A0092B-C50C-407E-A947-70E740481C1C}">
                  <a14:useLocalDpi xmlns:a14="http://schemas.microsoft.com/office/drawing/2010/main"/>
                </a:ext>
              </a:extLst>
            </a:blip>
            <a:srcRect/>
            <a:stretch/>
          </p:blipFill>
          <p:spPr>
            <a:xfrm>
              <a:off x="6663350" y="4355093"/>
              <a:ext cx="916621" cy="232040"/>
            </a:xfrm>
            <a:prstGeom prst="rect">
              <a:avLst/>
            </a:prstGeom>
          </p:spPr>
        </p:pic>
      </p:grpSp>
      <p:pic>
        <p:nvPicPr>
          <p:cNvPr id="54" name="Picture 53">
            <a:extLst>
              <a:ext uri="{FF2B5EF4-FFF2-40B4-BE49-F238E27FC236}">
                <a16:creationId xmlns:a16="http://schemas.microsoft.com/office/drawing/2014/main" id="{2D1BF658-4B4C-1A09-46DD-26D83D9C7C2C}"/>
              </a:ext>
            </a:extLst>
          </p:cNvPr>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1681502" y="1312312"/>
            <a:ext cx="1544627" cy="360000"/>
          </a:xfrm>
          <a:prstGeom prst="rect">
            <a:avLst/>
          </a:prstGeom>
        </p:spPr>
      </p:pic>
      <p:grpSp>
        <p:nvGrpSpPr>
          <p:cNvPr id="56" name="Group 55">
            <a:extLst>
              <a:ext uri="{FF2B5EF4-FFF2-40B4-BE49-F238E27FC236}">
                <a16:creationId xmlns:a16="http://schemas.microsoft.com/office/drawing/2014/main" id="{1B691029-CD58-14EA-330C-100D76AB49A0}"/>
              </a:ext>
            </a:extLst>
          </p:cNvPr>
          <p:cNvGrpSpPr/>
          <p:nvPr/>
        </p:nvGrpSpPr>
        <p:grpSpPr>
          <a:xfrm>
            <a:off x="5550076" y="1261124"/>
            <a:ext cx="6334538" cy="792000"/>
            <a:chOff x="6101691" y="2138164"/>
            <a:chExt cx="6334538" cy="792000"/>
          </a:xfrm>
        </p:grpSpPr>
        <p:sp>
          <p:nvSpPr>
            <p:cNvPr id="57" name="Rectangle: Rounded Corners 56">
              <a:extLst>
                <a:ext uri="{FF2B5EF4-FFF2-40B4-BE49-F238E27FC236}">
                  <a16:creationId xmlns:a16="http://schemas.microsoft.com/office/drawing/2014/main" id="{E7980498-6CF3-A312-C2FC-0C794BB5458D}"/>
                </a:ext>
              </a:extLst>
            </p:cNvPr>
            <p:cNvSpPr/>
            <p:nvPr/>
          </p:nvSpPr>
          <p:spPr>
            <a:xfrm>
              <a:off x="6667565" y="2187802"/>
              <a:ext cx="5753958" cy="308572"/>
            </a:xfrm>
            <a:prstGeom prst="roundRect">
              <a:avLst>
                <a:gd name="adj" fmla="val 50000"/>
              </a:avLst>
            </a:prstGeom>
            <a:solidFill>
              <a:schemeClr val="accent1"/>
            </a:solidFill>
            <a:ln w="19050" cap="flat" cmpd="sng" algn="ctr">
              <a:solidFill>
                <a:schemeClr val="accent1"/>
              </a:solidFill>
              <a:prstDash val="solid"/>
              <a:miter lim="800000"/>
            </a:ln>
            <a:effectLst/>
          </p:spPr>
          <p:txBody>
            <a:bodyPr rtlCol="0" anchor="ctr"/>
            <a:lstStyle>
              <a:defPPr>
                <a:defRPr lang="en-US"/>
              </a:defPPr>
              <a:lvl1pPr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1pPr>
              <a:lvl2pPr marL="609585"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2pPr>
              <a:lvl3pPr marL="1219170"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3pPr>
              <a:lvl4pPr marL="1828754"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4pPr>
              <a:lvl5pPr marL="2438339"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5pPr>
              <a:lvl6pPr marL="3047924" algn="l" defTabSz="609585" rtl="0" eaLnBrk="1" latinLnBrk="0" hangingPunct="1">
                <a:defRPr kern="1200">
                  <a:solidFill>
                    <a:schemeClr val="tx1"/>
                  </a:solidFill>
                  <a:latin typeface="Calibri" charset="0"/>
                  <a:ea typeface="MS PGothic" charset="0"/>
                  <a:cs typeface="MS PGothic" charset="0"/>
                </a:defRPr>
              </a:lvl6pPr>
              <a:lvl7pPr marL="3657509" algn="l" defTabSz="609585" rtl="0" eaLnBrk="1" latinLnBrk="0" hangingPunct="1">
                <a:defRPr kern="1200">
                  <a:solidFill>
                    <a:schemeClr val="tx1"/>
                  </a:solidFill>
                  <a:latin typeface="Calibri" charset="0"/>
                  <a:ea typeface="MS PGothic" charset="0"/>
                  <a:cs typeface="MS PGothic" charset="0"/>
                </a:defRPr>
              </a:lvl7pPr>
              <a:lvl8pPr marL="4267093" algn="l" defTabSz="609585" rtl="0" eaLnBrk="1" latinLnBrk="0" hangingPunct="1">
                <a:defRPr kern="1200">
                  <a:solidFill>
                    <a:schemeClr val="tx1"/>
                  </a:solidFill>
                  <a:latin typeface="Calibri" charset="0"/>
                  <a:ea typeface="MS PGothic" charset="0"/>
                  <a:cs typeface="MS PGothic" charset="0"/>
                </a:defRPr>
              </a:lvl8pPr>
              <a:lvl9pPr marL="4876678" algn="l" defTabSz="609585" rtl="0" eaLnBrk="1" latinLnBrk="0" hangingPunct="1">
                <a:defRPr kern="1200">
                  <a:solidFill>
                    <a:schemeClr val="tx1"/>
                  </a:solidFill>
                  <a:latin typeface="Calibri" charset="0"/>
                  <a:ea typeface="MS PGothic" charset="0"/>
                  <a:cs typeface="MS PGothic" charset="0"/>
                </a:defRPr>
              </a:lvl9pPr>
            </a:lstStyle>
            <a:p>
              <a:pPr indent="449263" defTabSz="914400" eaLnBrk="1" fontAlgn="auto" hangingPunct="1">
                <a:spcBef>
                  <a:spcPts val="0"/>
                </a:spcBef>
                <a:spcAft>
                  <a:spcPts val="0"/>
                </a:spcAft>
                <a:defRPr/>
              </a:pPr>
              <a:r>
                <a:rPr lang="en-GB" sz="1400" b="1" kern="0" noProof="0" dirty="0">
                  <a:solidFill>
                    <a:srgbClr val="FFFFFF"/>
                  </a:solidFill>
                  <a:latin typeface="Arial" panose="020B0604020202020204"/>
                </a:rPr>
                <a:t>Finerenone 10 or 20 mg od*</a:t>
              </a:r>
              <a:r>
                <a:rPr lang="en-GB" sz="1400" b="1" kern="0" noProof="0" dirty="0">
                  <a:solidFill>
                    <a:srgbClr val="FFFFFF"/>
                  </a:solidFill>
                  <a:latin typeface="Arial" panose="020B0604020202020204"/>
                  <a:cs typeface="+mn-cs"/>
                </a:rPr>
                <a:t> (n=7291) </a:t>
              </a:r>
              <a:endParaRPr lang="en-GB" sz="1400" b="1" kern="0" noProof="0" dirty="0">
                <a:solidFill>
                  <a:srgbClr val="FFFFFF"/>
                </a:solidFill>
                <a:latin typeface="Arial" panose="020B0604020202020204"/>
              </a:endParaRPr>
            </a:p>
          </p:txBody>
        </p:sp>
        <p:sp>
          <p:nvSpPr>
            <p:cNvPr id="58" name="Rectangle 57">
              <a:extLst>
                <a:ext uri="{FF2B5EF4-FFF2-40B4-BE49-F238E27FC236}">
                  <a16:creationId xmlns:a16="http://schemas.microsoft.com/office/drawing/2014/main" id="{301F9697-3C65-568B-2BD8-58B98EEBA28E}"/>
                </a:ext>
              </a:extLst>
            </p:cNvPr>
            <p:cNvSpPr/>
            <p:nvPr/>
          </p:nvSpPr>
          <p:spPr>
            <a:xfrm>
              <a:off x="10493287" y="2187802"/>
              <a:ext cx="1942942" cy="307533"/>
            </a:xfrm>
            <a:prstGeom prst="rect">
              <a:avLst/>
            </a:prstGeom>
            <a:solidFill>
              <a:schemeClr val="accent1"/>
            </a:solidFill>
            <a:ln w="19050" cap="flat" cmpd="sng" algn="ctr">
              <a:solidFill>
                <a:schemeClr val="accent1"/>
              </a:solidFill>
              <a:prstDash val="solid"/>
              <a:miter lim="800000"/>
            </a:ln>
            <a:effectLst/>
          </p:spPr>
          <p:txBody>
            <a:bodyPr rtlCol="0" anchor="ctr"/>
            <a:lstStyle>
              <a:defPPr>
                <a:defRPr lang="en-US"/>
              </a:defPPr>
              <a:lvl1pPr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1pPr>
              <a:lvl2pPr marL="609585"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2pPr>
              <a:lvl3pPr marL="1219170"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3pPr>
              <a:lvl4pPr marL="1828754"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4pPr>
              <a:lvl5pPr marL="2438339"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5pPr>
              <a:lvl6pPr marL="3047924" algn="l" defTabSz="609585" rtl="0" eaLnBrk="1" latinLnBrk="0" hangingPunct="1">
                <a:defRPr kern="1200">
                  <a:solidFill>
                    <a:schemeClr val="tx1"/>
                  </a:solidFill>
                  <a:latin typeface="Calibri" charset="0"/>
                  <a:ea typeface="MS PGothic" charset="0"/>
                  <a:cs typeface="MS PGothic" charset="0"/>
                </a:defRPr>
              </a:lvl6pPr>
              <a:lvl7pPr marL="3657509" algn="l" defTabSz="609585" rtl="0" eaLnBrk="1" latinLnBrk="0" hangingPunct="1">
                <a:defRPr kern="1200">
                  <a:solidFill>
                    <a:schemeClr val="tx1"/>
                  </a:solidFill>
                  <a:latin typeface="Calibri" charset="0"/>
                  <a:ea typeface="MS PGothic" charset="0"/>
                  <a:cs typeface="MS PGothic" charset="0"/>
                </a:defRPr>
              </a:lvl7pPr>
              <a:lvl8pPr marL="4267093" algn="l" defTabSz="609585" rtl="0" eaLnBrk="1" latinLnBrk="0" hangingPunct="1">
                <a:defRPr kern="1200">
                  <a:solidFill>
                    <a:schemeClr val="tx1"/>
                  </a:solidFill>
                  <a:latin typeface="Calibri" charset="0"/>
                  <a:ea typeface="MS PGothic" charset="0"/>
                  <a:cs typeface="MS PGothic" charset="0"/>
                </a:defRPr>
              </a:lvl8pPr>
              <a:lvl9pPr marL="4876678" algn="l" defTabSz="609585" rtl="0" eaLnBrk="1" latinLnBrk="0" hangingPunct="1">
                <a:defRPr kern="1200">
                  <a:solidFill>
                    <a:schemeClr val="tx1"/>
                  </a:solidFill>
                  <a:latin typeface="Calibri" charset="0"/>
                  <a:ea typeface="MS PGothic" charset="0"/>
                  <a:cs typeface="MS PGothic" charset="0"/>
                </a:defRPr>
              </a:lvl9pPr>
            </a:lstStyle>
            <a:p>
              <a:pPr algn="ctr" defTabSz="914400" eaLnBrk="1" fontAlgn="auto" hangingPunct="1">
                <a:spcBef>
                  <a:spcPts val="0"/>
                </a:spcBef>
                <a:spcAft>
                  <a:spcPts val="0"/>
                </a:spcAft>
                <a:defRPr/>
              </a:pPr>
              <a:endParaRPr lang="en-GB" sz="2000" kern="0" noProof="0" dirty="0">
                <a:solidFill>
                  <a:srgbClr val="FFFFFF"/>
                </a:solidFill>
                <a:latin typeface="Arial" panose="020B0604020202020204"/>
                <a:cs typeface="+mn-cs"/>
              </a:endParaRPr>
            </a:p>
          </p:txBody>
        </p:sp>
        <p:sp>
          <p:nvSpPr>
            <p:cNvPr id="59" name="Rectangle: Rounded Corners 58">
              <a:extLst>
                <a:ext uri="{FF2B5EF4-FFF2-40B4-BE49-F238E27FC236}">
                  <a16:creationId xmlns:a16="http://schemas.microsoft.com/office/drawing/2014/main" id="{EE0A4329-904E-9EA8-6080-6355CEA76C71}"/>
                </a:ext>
              </a:extLst>
            </p:cNvPr>
            <p:cNvSpPr/>
            <p:nvPr/>
          </p:nvSpPr>
          <p:spPr>
            <a:xfrm>
              <a:off x="6667757" y="2621592"/>
              <a:ext cx="3395224" cy="308572"/>
            </a:xfrm>
            <a:prstGeom prst="roundRect">
              <a:avLst>
                <a:gd name="adj" fmla="val 50000"/>
              </a:avLst>
            </a:prstGeom>
            <a:solidFill>
              <a:srgbClr val="53585A">
                <a:lumMod val="60000"/>
                <a:lumOff val="40000"/>
              </a:srgbClr>
            </a:solidFill>
            <a:ln w="19050" cap="flat" cmpd="sng" algn="ctr">
              <a:solidFill>
                <a:srgbClr val="969C9E"/>
              </a:solidFill>
              <a:prstDash val="solid"/>
              <a:miter lim="800000"/>
            </a:ln>
            <a:effectLst/>
          </p:spPr>
          <p:txBody>
            <a:bodyPr rtlCol="0" anchor="ctr"/>
            <a:lstStyle>
              <a:defPPr>
                <a:defRPr lang="en-US"/>
              </a:defPPr>
              <a:lvl1pPr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1pPr>
              <a:lvl2pPr marL="609585"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2pPr>
              <a:lvl3pPr marL="1219170"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3pPr>
              <a:lvl4pPr marL="1828754"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4pPr>
              <a:lvl5pPr marL="2438339"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5pPr>
              <a:lvl6pPr marL="3047924" algn="l" defTabSz="609585" rtl="0" eaLnBrk="1" latinLnBrk="0" hangingPunct="1">
                <a:defRPr kern="1200">
                  <a:solidFill>
                    <a:schemeClr val="tx1"/>
                  </a:solidFill>
                  <a:latin typeface="Calibri" charset="0"/>
                  <a:ea typeface="MS PGothic" charset="0"/>
                  <a:cs typeface="MS PGothic" charset="0"/>
                </a:defRPr>
              </a:lvl6pPr>
              <a:lvl7pPr marL="3657509" algn="l" defTabSz="609585" rtl="0" eaLnBrk="1" latinLnBrk="0" hangingPunct="1">
                <a:defRPr kern="1200">
                  <a:solidFill>
                    <a:schemeClr val="tx1"/>
                  </a:solidFill>
                  <a:latin typeface="Calibri" charset="0"/>
                  <a:ea typeface="MS PGothic" charset="0"/>
                  <a:cs typeface="MS PGothic" charset="0"/>
                </a:defRPr>
              </a:lvl7pPr>
              <a:lvl8pPr marL="4267093" algn="l" defTabSz="609585" rtl="0" eaLnBrk="1" latinLnBrk="0" hangingPunct="1">
                <a:defRPr kern="1200">
                  <a:solidFill>
                    <a:schemeClr val="tx1"/>
                  </a:solidFill>
                  <a:latin typeface="Calibri" charset="0"/>
                  <a:ea typeface="MS PGothic" charset="0"/>
                  <a:cs typeface="MS PGothic" charset="0"/>
                </a:defRPr>
              </a:lvl8pPr>
              <a:lvl9pPr marL="4876678" algn="l" defTabSz="609585" rtl="0" eaLnBrk="1" latinLnBrk="0" hangingPunct="1">
                <a:defRPr kern="1200">
                  <a:solidFill>
                    <a:schemeClr val="tx1"/>
                  </a:solidFill>
                  <a:latin typeface="Calibri" charset="0"/>
                  <a:ea typeface="MS PGothic" charset="0"/>
                  <a:cs typeface="MS PGothic" charset="0"/>
                </a:defRPr>
              </a:lvl9pPr>
            </a:lstStyle>
            <a:p>
              <a:pPr indent="449263" defTabSz="914400" eaLnBrk="1" fontAlgn="auto" hangingPunct="1">
                <a:spcBef>
                  <a:spcPts val="0"/>
                </a:spcBef>
                <a:spcAft>
                  <a:spcPts val="0"/>
                </a:spcAft>
                <a:defRPr/>
              </a:pPr>
              <a:r>
                <a:rPr lang="en-GB" sz="1400" b="1" kern="0" noProof="0" dirty="0">
                  <a:solidFill>
                    <a:srgbClr val="FFFFFF"/>
                  </a:solidFill>
                  <a:latin typeface="Arial" panose="020B0604020202020204"/>
                </a:rPr>
                <a:t>Placebo (n=7283)</a:t>
              </a:r>
              <a:endParaRPr lang="en-GB" sz="1400" b="1" kern="0" noProof="0" dirty="0">
                <a:solidFill>
                  <a:srgbClr val="FFFFFF"/>
                </a:solidFill>
                <a:latin typeface="Arial" panose="020B0604020202020204"/>
                <a:cs typeface="+mn-cs"/>
              </a:endParaRPr>
            </a:p>
          </p:txBody>
        </p:sp>
        <p:sp>
          <p:nvSpPr>
            <p:cNvPr id="60" name="Oval 59">
              <a:extLst>
                <a:ext uri="{FF2B5EF4-FFF2-40B4-BE49-F238E27FC236}">
                  <a16:creationId xmlns:a16="http://schemas.microsoft.com/office/drawing/2014/main" id="{7D3CAD2D-937B-8DA7-B408-A8232BDA8703}"/>
                </a:ext>
              </a:extLst>
            </p:cNvPr>
            <p:cNvSpPr/>
            <p:nvPr/>
          </p:nvSpPr>
          <p:spPr>
            <a:xfrm>
              <a:off x="6101691" y="2138164"/>
              <a:ext cx="792000" cy="792000"/>
            </a:xfrm>
            <a:prstGeom prst="ellipse">
              <a:avLst/>
            </a:prstGeom>
            <a:solidFill>
              <a:schemeClr val="bg2"/>
            </a:solidFill>
            <a:ln w="12700" cap="flat" cmpd="sng" algn="ctr">
              <a:noFill/>
              <a:prstDash val="solid"/>
              <a:miter lim="800000"/>
            </a:ln>
            <a:effectLst/>
          </p:spPr>
          <p:txBody>
            <a:bodyPr lIns="0" rIns="0" rtlCol="0" anchor="ctr"/>
            <a:lstStyle>
              <a:defPPr>
                <a:defRPr lang="en-US"/>
              </a:defPPr>
              <a:lvl1pPr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1pPr>
              <a:lvl2pPr marL="609585"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2pPr>
              <a:lvl3pPr marL="1219170"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3pPr>
              <a:lvl4pPr marL="1828754"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4pPr>
              <a:lvl5pPr marL="2438339"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5pPr>
              <a:lvl6pPr marL="3047924" algn="l" defTabSz="609585" rtl="0" eaLnBrk="1" latinLnBrk="0" hangingPunct="1">
                <a:defRPr kern="1200">
                  <a:solidFill>
                    <a:schemeClr val="tx1"/>
                  </a:solidFill>
                  <a:latin typeface="Calibri" charset="0"/>
                  <a:ea typeface="MS PGothic" charset="0"/>
                  <a:cs typeface="MS PGothic" charset="0"/>
                </a:defRPr>
              </a:lvl6pPr>
              <a:lvl7pPr marL="3657509" algn="l" defTabSz="609585" rtl="0" eaLnBrk="1" latinLnBrk="0" hangingPunct="1">
                <a:defRPr kern="1200">
                  <a:solidFill>
                    <a:schemeClr val="tx1"/>
                  </a:solidFill>
                  <a:latin typeface="Calibri" charset="0"/>
                  <a:ea typeface="MS PGothic" charset="0"/>
                  <a:cs typeface="MS PGothic" charset="0"/>
                </a:defRPr>
              </a:lvl7pPr>
              <a:lvl8pPr marL="4267093" algn="l" defTabSz="609585" rtl="0" eaLnBrk="1" latinLnBrk="0" hangingPunct="1">
                <a:defRPr kern="1200">
                  <a:solidFill>
                    <a:schemeClr val="tx1"/>
                  </a:solidFill>
                  <a:latin typeface="Calibri" charset="0"/>
                  <a:ea typeface="MS PGothic" charset="0"/>
                  <a:cs typeface="MS PGothic" charset="0"/>
                </a:defRPr>
              </a:lvl8pPr>
              <a:lvl9pPr marL="4876678" algn="l" defTabSz="609585" rtl="0" eaLnBrk="1" latinLnBrk="0" hangingPunct="1">
                <a:defRPr kern="1200">
                  <a:solidFill>
                    <a:schemeClr val="tx1"/>
                  </a:solidFill>
                  <a:latin typeface="Calibri" charset="0"/>
                  <a:ea typeface="MS PGothic" charset="0"/>
                  <a:cs typeface="MS PGothic"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3600" b="1" i="0" u="none" strike="noStrike" kern="0" cap="none" spc="0" normalizeH="0" baseline="0" noProof="0" dirty="0">
                  <a:ln>
                    <a:noFill/>
                  </a:ln>
                  <a:solidFill>
                    <a:srgbClr val="FFFFFF"/>
                  </a:solidFill>
                  <a:effectLst/>
                  <a:uLnTx/>
                  <a:uFillTx/>
                  <a:latin typeface="Arial" panose="020B0604020202020204"/>
                  <a:cs typeface="+mn-cs"/>
                </a:rPr>
                <a:t>R</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FFFFFF"/>
                  </a:solidFill>
                  <a:effectLst/>
                  <a:uLnTx/>
                  <a:uFillTx/>
                  <a:latin typeface="Arial" panose="020B0604020202020204"/>
                </a:rPr>
                <a:t>1:1</a:t>
              </a:r>
              <a:endParaRPr kumimoji="0" lang="en-GB" sz="1400" b="1" i="0" u="none" strike="noStrike" kern="0" cap="none" spc="0" normalizeH="0" baseline="30000" noProof="0" dirty="0">
                <a:ln>
                  <a:noFill/>
                </a:ln>
                <a:solidFill>
                  <a:srgbClr val="FFFFFF"/>
                </a:solidFill>
                <a:effectLst/>
                <a:uLnTx/>
                <a:uFillTx/>
                <a:latin typeface="Arial" panose="020B0604020202020204"/>
                <a:cs typeface="+mn-cs"/>
              </a:endParaRPr>
            </a:p>
          </p:txBody>
        </p:sp>
        <p:sp>
          <p:nvSpPr>
            <p:cNvPr id="61" name="Rectangle 60">
              <a:extLst>
                <a:ext uri="{FF2B5EF4-FFF2-40B4-BE49-F238E27FC236}">
                  <a16:creationId xmlns:a16="http://schemas.microsoft.com/office/drawing/2014/main" id="{47C1F81A-4DF3-388F-B773-E2B290F700DE}"/>
                </a:ext>
              </a:extLst>
            </p:cNvPr>
            <p:cNvSpPr/>
            <p:nvPr/>
          </p:nvSpPr>
          <p:spPr>
            <a:xfrm>
              <a:off x="9804681" y="2621592"/>
              <a:ext cx="2616842" cy="307533"/>
            </a:xfrm>
            <a:prstGeom prst="rect">
              <a:avLst/>
            </a:prstGeom>
            <a:solidFill>
              <a:srgbClr val="53585A">
                <a:lumMod val="60000"/>
                <a:lumOff val="40000"/>
              </a:srgbClr>
            </a:solidFill>
            <a:ln w="19050" cap="flat" cmpd="sng" algn="ctr">
              <a:solidFill>
                <a:srgbClr val="969C9E"/>
              </a:solidFill>
              <a:prstDash val="solid"/>
              <a:miter lim="800000"/>
            </a:ln>
            <a:effectLst/>
          </p:spPr>
          <p:txBody>
            <a:bodyPr rtlCol="0" anchor="ctr"/>
            <a:lstStyle>
              <a:defPPr>
                <a:defRPr lang="en-US"/>
              </a:defPPr>
              <a:lvl1pPr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1pPr>
              <a:lvl2pPr marL="609585"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2pPr>
              <a:lvl3pPr marL="1219170"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3pPr>
              <a:lvl4pPr marL="1828754"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4pPr>
              <a:lvl5pPr marL="2438339"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5pPr>
              <a:lvl6pPr marL="3047924" algn="l" defTabSz="609585" rtl="0" eaLnBrk="1" latinLnBrk="0" hangingPunct="1">
                <a:defRPr kern="1200">
                  <a:solidFill>
                    <a:schemeClr val="tx1"/>
                  </a:solidFill>
                  <a:latin typeface="Calibri" charset="0"/>
                  <a:ea typeface="MS PGothic" charset="0"/>
                  <a:cs typeface="MS PGothic" charset="0"/>
                </a:defRPr>
              </a:lvl6pPr>
              <a:lvl7pPr marL="3657509" algn="l" defTabSz="609585" rtl="0" eaLnBrk="1" latinLnBrk="0" hangingPunct="1">
                <a:defRPr kern="1200">
                  <a:solidFill>
                    <a:schemeClr val="tx1"/>
                  </a:solidFill>
                  <a:latin typeface="Calibri" charset="0"/>
                  <a:ea typeface="MS PGothic" charset="0"/>
                  <a:cs typeface="MS PGothic" charset="0"/>
                </a:defRPr>
              </a:lvl7pPr>
              <a:lvl8pPr marL="4267093" algn="l" defTabSz="609585" rtl="0" eaLnBrk="1" latinLnBrk="0" hangingPunct="1">
                <a:defRPr kern="1200">
                  <a:solidFill>
                    <a:schemeClr val="tx1"/>
                  </a:solidFill>
                  <a:latin typeface="Calibri" charset="0"/>
                  <a:ea typeface="MS PGothic" charset="0"/>
                  <a:cs typeface="MS PGothic" charset="0"/>
                </a:defRPr>
              </a:lvl8pPr>
              <a:lvl9pPr marL="4876678" algn="l" defTabSz="609585" rtl="0" eaLnBrk="1" latinLnBrk="0" hangingPunct="1">
                <a:defRPr kern="1200">
                  <a:solidFill>
                    <a:schemeClr val="tx1"/>
                  </a:solidFill>
                  <a:latin typeface="Calibri" charset="0"/>
                  <a:ea typeface="MS PGothic" charset="0"/>
                  <a:cs typeface="MS PGothic" charset="0"/>
                </a:defRPr>
              </a:lvl9pPr>
            </a:lstStyle>
            <a:p>
              <a:pPr algn="ctr" defTabSz="914400" eaLnBrk="1" fontAlgn="auto" hangingPunct="1">
                <a:spcBef>
                  <a:spcPts val="0"/>
                </a:spcBef>
                <a:spcAft>
                  <a:spcPts val="0"/>
                </a:spcAft>
                <a:defRPr/>
              </a:pPr>
              <a:endParaRPr lang="en-GB" sz="2000" kern="0" noProof="0" dirty="0">
                <a:solidFill>
                  <a:srgbClr val="FFFFFF"/>
                </a:solidFill>
                <a:latin typeface="Arial" panose="020B0604020202020204"/>
                <a:cs typeface="+mn-cs"/>
              </a:endParaRPr>
            </a:p>
          </p:txBody>
        </p:sp>
      </p:grpSp>
      <p:cxnSp>
        <p:nvCxnSpPr>
          <p:cNvPr id="62" name="Connector: Elbow 61">
            <a:extLst>
              <a:ext uri="{FF2B5EF4-FFF2-40B4-BE49-F238E27FC236}">
                <a16:creationId xmlns:a16="http://schemas.microsoft.com/office/drawing/2014/main" id="{CA2920E7-710B-DDDA-95B4-633197F7FC9B}"/>
              </a:ext>
            </a:extLst>
          </p:cNvPr>
          <p:cNvCxnSpPr>
            <a:cxnSpLocks/>
          </p:cNvCxnSpPr>
          <p:nvPr/>
        </p:nvCxnSpPr>
        <p:spPr>
          <a:xfrm>
            <a:off x="1495860" y="1755261"/>
            <a:ext cx="144000" cy="216000"/>
          </a:xfrm>
          <a:prstGeom prst="bentConnector3">
            <a:avLst/>
          </a:prstGeom>
        </p:spPr>
        <p:style>
          <a:lnRef idx="1">
            <a:schemeClr val="dk1"/>
          </a:lnRef>
          <a:fillRef idx="0">
            <a:schemeClr val="dk1"/>
          </a:fillRef>
          <a:effectRef idx="0">
            <a:schemeClr val="dk1"/>
          </a:effectRef>
          <a:fontRef idx="minor">
            <a:schemeClr val="tx1"/>
          </a:fontRef>
        </p:style>
      </p:cxnSp>
      <p:cxnSp>
        <p:nvCxnSpPr>
          <p:cNvPr id="63" name="Connector: Elbow 62">
            <a:extLst>
              <a:ext uri="{FF2B5EF4-FFF2-40B4-BE49-F238E27FC236}">
                <a16:creationId xmlns:a16="http://schemas.microsoft.com/office/drawing/2014/main" id="{5D88D35D-20FD-B21E-213A-4D08A8F6D7BB}"/>
              </a:ext>
            </a:extLst>
          </p:cNvPr>
          <p:cNvCxnSpPr>
            <a:cxnSpLocks/>
          </p:cNvCxnSpPr>
          <p:nvPr/>
        </p:nvCxnSpPr>
        <p:spPr>
          <a:xfrm flipV="1">
            <a:off x="1495860" y="1973939"/>
            <a:ext cx="144000" cy="216000"/>
          </a:xfrm>
          <a:prstGeom prst="bentConnector3">
            <a:avLst/>
          </a:prstGeom>
        </p:spPr>
        <p:style>
          <a:lnRef idx="1">
            <a:schemeClr val="dk1"/>
          </a:lnRef>
          <a:fillRef idx="0">
            <a:schemeClr val="dk1"/>
          </a:fillRef>
          <a:effectRef idx="0">
            <a:schemeClr val="dk1"/>
          </a:effectRef>
          <a:fontRef idx="minor">
            <a:schemeClr val="tx1"/>
          </a:fontRef>
        </p:style>
      </p:cxnSp>
      <p:cxnSp>
        <p:nvCxnSpPr>
          <p:cNvPr id="64" name="Connector: Elbow 63">
            <a:extLst>
              <a:ext uri="{FF2B5EF4-FFF2-40B4-BE49-F238E27FC236}">
                <a16:creationId xmlns:a16="http://schemas.microsoft.com/office/drawing/2014/main" id="{B4E4CC45-39D4-DD3E-B4B4-9C7C1FB4AB7E}"/>
              </a:ext>
            </a:extLst>
          </p:cNvPr>
          <p:cNvCxnSpPr>
            <a:cxnSpLocks/>
          </p:cNvCxnSpPr>
          <p:nvPr/>
        </p:nvCxnSpPr>
        <p:spPr>
          <a:xfrm>
            <a:off x="3311309" y="1463655"/>
            <a:ext cx="144000" cy="270000"/>
          </a:xfrm>
          <a:prstGeom prst="bentConnector3">
            <a:avLst/>
          </a:prstGeom>
        </p:spPr>
        <p:style>
          <a:lnRef idx="1">
            <a:schemeClr val="dk1"/>
          </a:lnRef>
          <a:fillRef idx="0">
            <a:schemeClr val="dk1"/>
          </a:fillRef>
          <a:effectRef idx="0">
            <a:schemeClr val="dk1"/>
          </a:effectRef>
          <a:fontRef idx="minor">
            <a:schemeClr val="tx1"/>
          </a:fontRef>
        </p:style>
      </p:cxnSp>
      <p:cxnSp>
        <p:nvCxnSpPr>
          <p:cNvPr id="65" name="Connector: Elbow 64">
            <a:extLst>
              <a:ext uri="{FF2B5EF4-FFF2-40B4-BE49-F238E27FC236}">
                <a16:creationId xmlns:a16="http://schemas.microsoft.com/office/drawing/2014/main" id="{6B04A527-BDD7-942E-199D-837871D9E84D}"/>
              </a:ext>
            </a:extLst>
          </p:cNvPr>
          <p:cNvCxnSpPr>
            <a:cxnSpLocks/>
          </p:cNvCxnSpPr>
          <p:nvPr/>
        </p:nvCxnSpPr>
        <p:spPr>
          <a:xfrm flipV="1">
            <a:off x="3311309" y="1732716"/>
            <a:ext cx="144000" cy="270000"/>
          </a:xfrm>
          <a:prstGeom prst="bentConnector3">
            <a:avLst/>
          </a:prstGeom>
        </p:spPr>
        <p:style>
          <a:lnRef idx="1">
            <a:schemeClr val="dk1"/>
          </a:lnRef>
          <a:fillRef idx="0">
            <a:schemeClr val="dk1"/>
          </a:fillRef>
          <a:effectRef idx="0">
            <a:schemeClr val="dk1"/>
          </a:effectRef>
          <a:fontRef idx="minor">
            <a:schemeClr val="tx1"/>
          </a:fontRef>
        </p:style>
      </p:cxnSp>
      <p:sp>
        <p:nvSpPr>
          <p:cNvPr id="66" name="TextBox 65">
            <a:extLst>
              <a:ext uri="{FF2B5EF4-FFF2-40B4-BE49-F238E27FC236}">
                <a16:creationId xmlns:a16="http://schemas.microsoft.com/office/drawing/2014/main" id="{F2C5B2E2-3F47-7D50-9ED3-804B714A4065}"/>
              </a:ext>
            </a:extLst>
          </p:cNvPr>
          <p:cNvSpPr txBox="1"/>
          <p:nvPr/>
        </p:nvSpPr>
        <p:spPr>
          <a:xfrm>
            <a:off x="9399560" y="2062621"/>
            <a:ext cx="2593159" cy="352907"/>
          </a:xfrm>
          <a:prstGeom prst="rect">
            <a:avLst/>
          </a:prstGeom>
        </p:spPr>
        <p:txBody>
          <a:bodyPr vert="horz" wrap="square" lIns="91440" tIns="45720" rIns="91440" bIns="45720" rtlCol="0">
            <a:noAutofit/>
          </a:bodyPr>
          <a:lstStyle/>
          <a:p>
            <a:pPr algn="l">
              <a:spcBef>
                <a:spcPts val="600"/>
              </a:spcBef>
            </a:pPr>
            <a:r>
              <a:rPr lang="en-GB" sz="1350" b="1" noProof="0" dirty="0">
                <a:latin typeface="+mn-lt"/>
              </a:rPr>
              <a:t>Median follow-up of 3.1 years</a:t>
            </a:r>
          </a:p>
        </p:txBody>
      </p:sp>
      <p:pic>
        <p:nvPicPr>
          <p:cNvPr id="69" name="Graphic 68">
            <a:extLst>
              <a:ext uri="{FF2B5EF4-FFF2-40B4-BE49-F238E27FC236}">
                <a16:creationId xmlns:a16="http://schemas.microsoft.com/office/drawing/2014/main" id="{8CE0F7C2-D8A0-65A5-D5F7-5096FE048AE0}"/>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3534918" y="1601597"/>
            <a:ext cx="1828800" cy="264123"/>
          </a:xfrm>
          <a:prstGeom prst="rect">
            <a:avLst/>
          </a:prstGeom>
        </p:spPr>
      </p:pic>
      <p:sp>
        <p:nvSpPr>
          <p:cNvPr id="82" name="TextBox 81">
            <a:extLst>
              <a:ext uri="{FF2B5EF4-FFF2-40B4-BE49-F238E27FC236}">
                <a16:creationId xmlns:a16="http://schemas.microsoft.com/office/drawing/2014/main" id="{6B15095A-1678-FD46-D4BE-D9CB4A2D0845}"/>
              </a:ext>
            </a:extLst>
          </p:cNvPr>
          <p:cNvSpPr txBox="1"/>
          <p:nvPr/>
        </p:nvSpPr>
        <p:spPr>
          <a:xfrm>
            <a:off x="1971315" y="2047431"/>
            <a:ext cx="914400" cy="302772"/>
          </a:xfrm>
          <a:prstGeom prst="rect">
            <a:avLst/>
          </a:prstGeom>
        </p:spPr>
        <p:txBody>
          <a:bodyPr vert="horz" wrap="none" lIns="91440" tIns="45720" rIns="91440" bIns="45720" rtlCol="0">
            <a:noAutofit/>
          </a:bodyPr>
          <a:lstStyle/>
          <a:p>
            <a:pPr algn="l">
              <a:spcBef>
                <a:spcPts val="600"/>
              </a:spcBef>
            </a:pPr>
            <a:r>
              <a:rPr lang="en-GB" sz="1200" dirty="0">
                <a:latin typeface="+mn-lt"/>
              </a:rPr>
              <a:t>N=12,990</a:t>
            </a:r>
          </a:p>
        </p:txBody>
      </p:sp>
      <p:sp>
        <p:nvSpPr>
          <p:cNvPr id="84" name="TextBox 83">
            <a:extLst>
              <a:ext uri="{FF2B5EF4-FFF2-40B4-BE49-F238E27FC236}">
                <a16:creationId xmlns:a16="http://schemas.microsoft.com/office/drawing/2014/main" id="{CFBBE857-26B0-A808-7269-B39D529DBC63}"/>
              </a:ext>
            </a:extLst>
          </p:cNvPr>
          <p:cNvSpPr txBox="1"/>
          <p:nvPr/>
        </p:nvSpPr>
        <p:spPr>
          <a:xfrm>
            <a:off x="1971315" y="1564944"/>
            <a:ext cx="914400" cy="302772"/>
          </a:xfrm>
          <a:prstGeom prst="rect">
            <a:avLst/>
          </a:prstGeom>
        </p:spPr>
        <p:txBody>
          <a:bodyPr vert="horz" wrap="none" lIns="91440" tIns="45720" rIns="91440" bIns="45720" rtlCol="0">
            <a:noAutofit/>
          </a:bodyPr>
          <a:lstStyle/>
          <a:p>
            <a:pPr algn="l">
              <a:spcBef>
                <a:spcPts val="600"/>
              </a:spcBef>
            </a:pPr>
            <a:r>
              <a:rPr lang="en-GB" sz="1200" dirty="0">
                <a:latin typeface="+mn-lt"/>
              </a:rPr>
              <a:t>N=1584</a:t>
            </a:r>
          </a:p>
        </p:txBody>
      </p:sp>
      <p:sp>
        <p:nvSpPr>
          <p:cNvPr id="86" name="TextBox 85">
            <a:extLst>
              <a:ext uri="{FF2B5EF4-FFF2-40B4-BE49-F238E27FC236}">
                <a16:creationId xmlns:a16="http://schemas.microsoft.com/office/drawing/2014/main" id="{D4BB7D8D-3CAC-84FC-8FAB-AE557FA4C659}"/>
              </a:ext>
            </a:extLst>
          </p:cNvPr>
          <p:cNvSpPr txBox="1"/>
          <p:nvPr/>
        </p:nvSpPr>
        <p:spPr>
          <a:xfrm>
            <a:off x="4624544" y="1850055"/>
            <a:ext cx="914400" cy="302772"/>
          </a:xfrm>
          <a:prstGeom prst="rect">
            <a:avLst/>
          </a:prstGeom>
        </p:spPr>
        <p:txBody>
          <a:bodyPr vert="horz" wrap="none" lIns="91440" tIns="45720" rIns="91440" bIns="45720" rtlCol="0">
            <a:noAutofit/>
          </a:bodyPr>
          <a:lstStyle/>
          <a:p>
            <a:pPr algn="l">
              <a:spcBef>
                <a:spcPts val="600"/>
              </a:spcBef>
            </a:pPr>
            <a:r>
              <a:rPr lang="en-GB" sz="1200" dirty="0">
                <a:latin typeface="+mn-lt"/>
              </a:rPr>
              <a:t>N=14,574</a:t>
            </a:r>
          </a:p>
        </p:txBody>
      </p:sp>
      <p:sp>
        <p:nvSpPr>
          <p:cNvPr id="5" name="Slide Number Placeholder 4">
            <a:extLst>
              <a:ext uri="{FF2B5EF4-FFF2-40B4-BE49-F238E27FC236}">
                <a16:creationId xmlns:a16="http://schemas.microsoft.com/office/drawing/2014/main" id="{AFADA6B4-0174-2D35-5AD9-7AA6DB0D7794}"/>
              </a:ext>
            </a:extLst>
          </p:cNvPr>
          <p:cNvSpPr>
            <a:spLocks noGrp="1"/>
          </p:cNvSpPr>
          <p:nvPr>
            <p:ph type="sldNum" sz="quarter" idx="10"/>
          </p:nvPr>
        </p:nvSpPr>
        <p:spPr/>
        <p:txBody>
          <a:bodyPr/>
          <a:lstStyle/>
          <a:p>
            <a:fld id="{7AF8E309-D608-654D-B811-6A2C46C88181}" type="slidenum">
              <a:rPr lang="en-GB" smtClean="0"/>
              <a:pPr/>
              <a:t>3</a:t>
            </a:fld>
            <a:endParaRPr lang="en-GB" dirty="0"/>
          </a:p>
        </p:txBody>
      </p:sp>
    </p:spTree>
    <p:extLst>
      <p:ext uri="{BB962C8B-B14F-4D97-AF65-F5344CB8AC3E}">
        <p14:creationId xmlns:p14="http://schemas.microsoft.com/office/powerpoint/2010/main" val="271630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fade">
                                      <p:cBhvr>
                                        <p:cTn id="10" dur="500"/>
                                        <p:tgtEl>
                                          <p:spTgt spid="4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fade">
                                      <p:cBhvr>
                                        <p:cTn id="13" dur="500"/>
                                        <p:tgtEl>
                                          <p:spTgt spid="4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3"/>
                                        </p:tgtEl>
                                        <p:attrNameLst>
                                          <p:attrName>style.visibility</p:attrName>
                                        </p:attrNameLst>
                                      </p:cBhvr>
                                      <p:to>
                                        <p:strVal val="visible"/>
                                      </p:to>
                                    </p:set>
                                    <p:animEffect transition="in" filter="fade">
                                      <p:cBhvr>
                                        <p:cTn id="16" dur="500"/>
                                        <p:tgtEl>
                                          <p:spTgt spid="5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fade">
                                      <p:cBhvr>
                                        <p:cTn id="19" dur="500"/>
                                        <p:tgtEl>
                                          <p:spTgt spid="5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par>
                                <p:cTn id="29" presetID="10" presetClass="entr" presetSubtype="0" fill="hold" nodeType="with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fade">
                                      <p:cBhvr>
                                        <p:cTn id="36" dur="500"/>
                                        <p:tgtEl>
                                          <p:spTgt spid="40"/>
                                        </p:tgtEl>
                                      </p:cBhvr>
                                    </p:animEffect>
                                  </p:childTnLst>
                                </p:cTn>
                              </p:par>
                              <p:par>
                                <p:cTn id="37" presetID="10" presetClass="entr" presetSubtype="0" fill="hold"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par>
                                <p:cTn id="40" presetID="10" presetClass="entr" presetSubtype="0" fill="hold"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par>
                                <p:cTn id="43" presetID="10" presetClass="entr" presetSubtype="0"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fade">
                                      <p:cBhvr>
                                        <p:cTn id="45" dur="500"/>
                                        <p:tgtEl>
                                          <p:spTgt spid="28"/>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fade">
                                      <p:cBhvr>
                                        <p:cTn id="50" dur="500"/>
                                        <p:tgtEl>
                                          <p:spTgt spid="7"/>
                                        </p:tgtEl>
                                      </p:cBhvr>
                                    </p:animEffect>
                                  </p:childTnLst>
                                </p:cTn>
                              </p:par>
                              <p:par>
                                <p:cTn id="51" presetID="10" presetClass="entr" presetSubtype="0" fill="hold" nodeType="with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fade">
                                      <p:cBhvr>
                                        <p:cTn id="53" dur="500"/>
                                        <p:tgtEl>
                                          <p:spTgt spid="33"/>
                                        </p:tgtEl>
                                      </p:cBhvr>
                                    </p:animEffect>
                                  </p:childTnLst>
                                </p:cTn>
                              </p:par>
                              <p:par>
                                <p:cTn id="54" presetID="10" presetClass="entr" presetSubtype="0" fill="hold" nodeType="with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fade">
                                      <p:cBhvr>
                                        <p:cTn id="56" dur="500"/>
                                        <p:tgtEl>
                                          <p:spTgt spid="6"/>
                                        </p:tgtEl>
                                      </p:cBhvr>
                                    </p:animEffect>
                                  </p:childTnLst>
                                </p:cTn>
                              </p:par>
                              <p:par>
                                <p:cTn id="57" presetID="10" presetClass="entr" presetSubtype="0" fill="hold" nodeType="with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fade">
                                      <p:cBhvr>
                                        <p:cTn id="59" dur="500"/>
                                        <p:tgtEl>
                                          <p:spTgt spid="31"/>
                                        </p:tgtEl>
                                      </p:cBhvr>
                                    </p:animEffect>
                                  </p:childTnLst>
                                </p:cTn>
                              </p:par>
                              <p:par>
                                <p:cTn id="60" presetID="10" presetClass="entr" presetSubtype="0" fill="hold" nodeType="withEffect">
                                  <p:stCondLst>
                                    <p:cond delay="0"/>
                                  </p:stCondLst>
                                  <p:childTnLst>
                                    <p:set>
                                      <p:cBhvr>
                                        <p:cTn id="61" dur="1" fill="hold">
                                          <p:stCondLst>
                                            <p:cond delay="0"/>
                                          </p:stCondLst>
                                        </p:cTn>
                                        <p:tgtEl>
                                          <p:spTgt spid="52"/>
                                        </p:tgtEl>
                                        <p:attrNameLst>
                                          <p:attrName>style.visibility</p:attrName>
                                        </p:attrNameLst>
                                      </p:cBhvr>
                                      <p:to>
                                        <p:strVal val="visible"/>
                                      </p:to>
                                    </p:set>
                                    <p:animEffect transition="in" filter="fade">
                                      <p:cBhvr>
                                        <p:cTn id="62"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6" grpId="0" animBg="1"/>
      <p:bldP spid="48" grpId="0" animBg="1"/>
      <p:bldP spid="49" grpId="0" animBg="1"/>
      <p:bldP spid="53" grpId="0" animBg="1"/>
      <p:bldP spid="55" grpId="0" animBg="1"/>
      <p:bldP spid="10" grpId="0" animBg="1"/>
      <p:bldP spid="12" grpId="0" animBg="1"/>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2601C-F659-731B-69F6-0614DE18C403}"/>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A77FFFAF-2453-6CC9-1154-2A6207C9D9B6}"/>
              </a:ext>
            </a:extLst>
          </p:cNvPr>
          <p:cNvSpPr>
            <a:spLocks noGrp="1"/>
          </p:cNvSpPr>
          <p:nvPr>
            <p:ph type="ftr" sz="quarter" idx="11"/>
          </p:nvPr>
        </p:nvSpPr>
        <p:spPr>
          <a:xfrm>
            <a:off x="623887" y="6013459"/>
            <a:ext cx="10188576" cy="506124"/>
          </a:xfrm>
        </p:spPr>
        <p:txBody>
          <a:bodyPr/>
          <a:lstStyle/>
          <a:p>
            <a:r>
              <a:rPr lang="en-GB" dirty="0"/>
              <a:t>*Sex and race were self-reported by the participants</a:t>
            </a:r>
            <a:br>
              <a:rPr lang="en-GB" dirty="0"/>
            </a:br>
            <a:r>
              <a:rPr lang="en-GB" dirty="0"/>
              <a:t>ACEi, angiotensin-converting enzyme inhibitor; ARB, angiotensin receptor blocker; BMI, body mass index; CVD, cardiovascular disease; eGFR, estimated glomerular filtration rate; HbA1c, glycated haemoglobin; SBP, systolic blood pressure; SGLT2i, sodium-glucose co-transporter-2 inhibitor; UACR, urine albumin-to-creatinine ratio​</a:t>
            </a:r>
          </a:p>
        </p:txBody>
      </p:sp>
      <p:sp>
        <p:nvSpPr>
          <p:cNvPr id="3" name="Slide Number Placeholder 2">
            <a:extLst>
              <a:ext uri="{FF2B5EF4-FFF2-40B4-BE49-F238E27FC236}">
                <a16:creationId xmlns:a16="http://schemas.microsoft.com/office/drawing/2014/main" id="{35CCE286-25F9-3040-D7BD-796427BCBA26}"/>
              </a:ext>
            </a:extLst>
          </p:cNvPr>
          <p:cNvSpPr>
            <a:spLocks noGrp="1"/>
          </p:cNvSpPr>
          <p:nvPr>
            <p:ph type="sldNum" sz="quarter" idx="10"/>
          </p:nvPr>
        </p:nvSpPr>
        <p:spPr/>
        <p:txBody>
          <a:bodyPr/>
          <a:lstStyle/>
          <a:p>
            <a:fld id="{7AF8E309-D608-654D-B811-6A2C46C88181}" type="slidenum">
              <a:rPr lang="en-GB" smtClean="0"/>
              <a:pPr/>
              <a:t>4</a:t>
            </a:fld>
            <a:endParaRPr lang="en-GB" dirty="0"/>
          </a:p>
        </p:txBody>
      </p:sp>
      <p:sp>
        <p:nvSpPr>
          <p:cNvPr id="4" name="Title 3">
            <a:extLst>
              <a:ext uri="{FF2B5EF4-FFF2-40B4-BE49-F238E27FC236}">
                <a16:creationId xmlns:a16="http://schemas.microsoft.com/office/drawing/2014/main" id="{6E38DA69-82B6-9A0B-8DA2-6F65A0CE5B3B}"/>
              </a:ext>
            </a:extLst>
          </p:cNvPr>
          <p:cNvSpPr>
            <a:spLocks noGrp="1"/>
          </p:cNvSpPr>
          <p:nvPr>
            <p:ph type="title"/>
          </p:nvPr>
        </p:nvSpPr>
        <p:spPr/>
        <p:txBody>
          <a:bodyPr/>
          <a:lstStyle/>
          <a:p>
            <a:r>
              <a:rPr lang="en-GB" dirty="0"/>
              <a:t>Baseline demographics and clinical characteristics</a:t>
            </a:r>
          </a:p>
        </p:txBody>
      </p:sp>
      <p:graphicFrame>
        <p:nvGraphicFramePr>
          <p:cNvPr id="5" name="Table 4">
            <a:extLst>
              <a:ext uri="{FF2B5EF4-FFF2-40B4-BE49-F238E27FC236}">
                <a16:creationId xmlns:a16="http://schemas.microsoft.com/office/drawing/2014/main" id="{8385E613-787E-9624-0849-C7C78878360E}"/>
              </a:ext>
            </a:extLst>
          </p:cNvPr>
          <p:cNvGraphicFramePr>
            <a:graphicFrameLocks noGrp="1"/>
          </p:cNvGraphicFramePr>
          <p:nvPr>
            <p:extLst>
              <p:ext uri="{D42A27DB-BD31-4B8C-83A1-F6EECF244321}">
                <p14:modId xmlns:p14="http://schemas.microsoft.com/office/powerpoint/2010/main" val="3321371576"/>
              </p:ext>
            </p:extLst>
          </p:nvPr>
        </p:nvGraphicFramePr>
        <p:xfrm>
          <a:off x="478871" y="1302940"/>
          <a:ext cx="5580000" cy="4472676"/>
        </p:xfrm>
        <a:graphic>
          <a:graphicData uri="http://schemas.openxmlformats.org/drawingml/2006/table">
            <a:tbl>
              <a:tblPr firstRow="1" bandRow="1">
                <a:tableStyleId>{0660B408-B3CF-4A94-85FC-2B1E0A45F4A2}</a:tableStyleId>
              </a:tblPr>
              <a:tblGrid>
                <a:gridCol w="2944476">
                  <a:extLst>
                    <a:ext uri="{9D8B030D-6E8A-4147-A177-3AD203B41FA5}">
                      <a16:colId xmlns:a16="http://schemas.microsoft.com/office/drawing/2014/main" val="1546548169"/>
                    </a:ext>
                  </a:extLst>
                </a:gridCol>
                <a:gridCol w="1317762">
                  <a:extLst>
                    <a:ext uri="{9D8B030D-6E8A-4147-A177-3AD203B41FA5}">
                      <a16:colId xmlns:a16="http://schemas.microsoft.com/office/drawing/2014/main" val="1536869245"/>
                    </a:ext>
                  </a:extLst>
                </a:gridCol>
                <a:gridCol w="1317762">
                  <a:extLst>
                    <a:ext uri="{9D8B030D-6E8A-4147-A177-3AD203B41FA5}">
                      <a16:colId xmlns:a16="http://schemas.microsoft.com/office/drawing/2014/main" val="2901824364"/>
                    </a:ext>
                  </a:extLst>
                </a:gridCol>
              </a:tblGrid>
              <a:tr h="540000">
                <a:tc>
                  <a:txBody>
                    <a:bodyPr/>
                    <a:lstStyle/>
                    <a:p>
                      <a:pPr marL="0" algn="l" defTabSz="914400" rtl="0" eaLnBrk="1" latinLnBrk="0" hangingPunct="1">
                        <a:lnSpc>
                          <a:spcPct val="100000"/>
                        </a:lnSpc>
                      </a:pPr>
                      <a:r>
                        <a:rPr lang="en-GB" sz="1400" b="1" kern="1200" noProof="0" dirty="0">
                          <a:solidFill>
                            <a:schemeClr val="lt1"/>
                          </a:solidFill>
                        </a:rPr>
                        <a:t>Characteristic</a:t>
                      </a:r>
                      <a:endParaRPr lang="en-GB" sz="1400" b="1" kern="1200" noProof="0" dirty="0">
                        <a:solidFill>
                          <a:schemeClr val="lt1"/>
                        </a:solidFill>
                        <a:latin typeface="+mn-lt"/>
                        <a:ea typeface="+mn-ea"/>
                        <a:cs typeface="+mn-cs"/>
                      </a:endParaRPr>
                    </a:p>
                  </a:txBody>
                  <a:tcPr>
                    <a:lnT w="12700" cap="flat" cmpd="sng" algn="ctr">
                      <a:solidFill>
                        <a:schemeClr val="tx1">
                          <a:lumMod val="75000"/>
                        </a:schemeClr>
                      </a:solidFill>
                      <a:prstDash val="solid"/>
                      <a:round/>
                      <a:headEnd type="none" w="med" len="med"/>
                      <a:tailEnd type="none" w="med" len="med"/>
                    </a:lnT>
                    <a:lnB w="12700" cap="flat" cmpd="sng" algn="ctr">
                      <a:solidFill>
                        <a:schemeClr val="tx1">
                          <a:lumMod val="75000"/>
                        </a:schemeClr>
                      </a:solidFill>
                      <a:prstDash val="solid"/>
                      <a:round/>
                      <a:headEnd type="none" w="med" len="med"/>
                      <a:tailEnd type="none" w="med" len="med"/>
                    </a:lnB>
                    <a:solidFill>
                      <a:schemeClr val="bg2">
                        <a:lumMod val="75000"/>
                      </a:schemeClr>
                    </a:solidFill>
                  </a:tcPr>
                </a:tc>
                <a:tc>
                  <a:txBody>
                    <a:bodyPr/>
                    <a:lstStyle/>
                    <a:p>
                      <a:pPr marL="0" algn="ctr" defTabSz="914400" rtl="0" eaLnBrk="1" latinLnBrk="0" hangingPunct="1">
                        <a:lnSpc>
                          <a:spcPct val="100000"/>
                        </a:lnSpc>
                      </a:pPr>
                      <a:r>
                        <a:rPr lang="en-GB" sz="1400" b="1" kern="1200" noProof="0" dirty="0">
                          <a:solidFill>
                            <a:schemeClr val="lt1"/>
                          </a:solidFill>
                        </a:rPr>
                        <a:t>With </a:t>
                      </a:r>
                      <a:br>
                        <a:rPr lang="en-GB" sz="1400" b="1" kern="1200" noProof="0" dirty="0">
                          <a:solidFill>
                            <a:schemeClr val="lt1"/>
                          </a:solidFill>
                        </a:rPr>
                      </a:br>
                      <a:r>
                        <a:rPr lang="en-GB" sz="1400" b="1" kern="1200" noProof="0" dirty="0">
                          <a:solidFill>
                            <a:schemeClr val="lt1"/>
                          </a:solidFill>
                        </a:rPr>
                        <a:t>CVD </a:t>
                      </a:r>
                    </a:p>
                    <a:p>
                      <a:pPr marL="0" algn="ctr" defTabSz="914400" rtl="0" eaLnBrk="1" latinLnBrk="0" hangingPunct="1">
                        <a:lnSpc>
                          <a:spcPct val="100000"/>
                        </a:lnSpc>
                      </a:pPr>
                      <a:r>
                        <a:rPr lang="en-GB" sz="1400" b="1" kern="1200" noProof="0" dirty="0">
                          <a:solidFill>
                            <a:schemeClr val="lt1"/>
                          </a:solidFill>
                        </a:rPr>
                        <a:t>(n=6822)</a:t>
                      </a:r>
                      <a:endParaRPr lang="en-GB" sz="1400" b="1" kern="1200" noProof="0" dirty="0">
                        <a:solidFill>
                          <a:schemeClr val="lt1"/>
                        </a:solidFill>
                        <a:latin typeface="+mn-lt"/>
                        <a:ea typeface="+mn-ea"/>
                        <a:cs typeface="+mn-cs"/>
                      </a:endParaRPr>
                    </a:p>
                  </a:txBody>
                  <a:tcPr>
                    <a:lnT w="12700" cap="flat" cmpd="sng" algn="ctr">
                      <a:solidFill>
                        <a:schemeClr val="tx1">
                          <a:lumMod val="75000"/>
                        </a:schemeClr>
                      </a:solidFill>
                      <a:prstDash val="solid"/>
                      <a:round/>
                      <a:headEnd type="none" w="med" len="med"/>
                      <a:tailEnd type="none" w="med" len="med"/>
                    </a:lnT>
                    <a:lnB w="12700" cap="flat" cmpd="sng" algn="ctr">
                      <a:solidFill>
                        <a:schemeClr val="tx1">
                          <a:lumMod val="75000"/>
                        </a:schemeClr>
                      </a:solidFill>
                      <a:prstDash val="solid"/>
                      <a:round/>
                      <a:headEnd type="none" w="med" len="med"/>
                      <a:tailEnd type="none" w="med" len="med"/>
                    </a:lnB>
                    <a:solidFill>
                      <a:schemeClr val="accent3"/>
                    </a:solidFill>
                  </a:tcPr>
                </a:tc>
                <a:tc>
                  <a:txBody>
                    <a:bodyPr/>
                    <a:lstStyle/>
                    <a:p>
                      <a:pPr marL="0" algn="ctr" defTabSz="914400" rtl="0" eaLnBrk="1" latinLnBrk="0" hangingPunct="1">
                        <a:lnSpc>
                          <a:spcPct val="100000"/>
                        </a:lnSpc>
                      </a:pPr>
                      <a:r>
                        <a:rPr lang="en-GB" sz="1400" b="1" kern="1200" noProof="0" dirty="0">
                          <a:solidFill>
                            <a:schemeClr val="lt1"/>
                          </a:solidFill>
                        </a:rPr>
                        <a:t>Without </a:t>
                      </a:r>
                      <a:br>
                        <a:rPr lang="en-GB" sz="1400" b="1" kern="1200" noProof="0" dirty="0">
                          <a:solidFill>
                            <a:schemeClr val="lt1"/>
                          </a:solidFill>
                        </a:rPr>
                      </a:br>
                      <a:r>
                        <a:rPr lang="en-GB" sz="1400" b="1" kern="1200" noProof="0" dirty="0">
                          <a:solidFill>
                            <a:schemeClr val="lt1"/>
                          </a:solidFill>
                        </a:rPr>
                        <a:t>CVD </a:t>
                      </a:r>
                    </a:p>
                    <a:p>
                      <a:pPr marL="0" algn="ctr" defTabSz="914400" rtl="0" eaLnBrk="1" latinLnBrk="0" hangingPunct="1">
                        <a:lnSpc>
                          <a:spcPct val="100000"/>
                        </a:lnSpc>
                      </a:pPr>
                      <a:r>
                        <a:rPr lang="en-GB" sz="1400" b="1" kern="1200" noProof="0" dirty="0">
                          <a:solidFill>
                            <a:schemeClr val="lt1"/>
                          </a:solidFill>
                        </a:rPr>
                        <a:t>(n=7752)</a:t>
                      </a:r>
                      <a:endParaRPr lang="en-GB" sz="1400" b="1" kern="1200" noProof="0" dirty="0">
                        <a:solidFill>
                          <a:schemeClr val="lt1"/>
                        </a:solidFill>
                        <a:latin typeface="+mn-lt"/>
                        <a:ea typeface="+mn-ea"/>
                        <a:cs typeface="+mn-cs"/>
                      </a:endParaRPr>
                    </a:p>
                  </a:txBody>
                  <a:tcPr>
                    <a:lnT w="12700" cap="flat" cmpd="sng" algn="ctr">
                      <a:solidFill>
                        <a:schemeClr val="tx1">
                          <a:lumMod val="75000"/>
                        </a:schemeClr>
                      </a:solidFill>
                      <a:prstDash val="solid"/>
                      <a:round/>
                      <a:headEnd type="none" w="med" len="med"/>
                      <a:tailEnd type="none" w="med" len="med"/>
                    </a:lnT>
                    <a:lnB w="12700" cap="flat" cmpd="sng" algn="ctr">
                      <a:solidFill>
                        <a:schemeClr val="tx1">
                          <a:lumMod val="75000"/>
                        </a:schemeClr>
                      </a:solidFill>
                      <a:prstDash val="solid"/>
                      <a:round/>
                      <a:headEnd type="none" w="med" len="med"/>
                      <a:tailEnd type="none" w="med" len="med"/>
                    </a:lnB>
                    <a:solidFill>
                      <a:schemeClr val="accent4">
                        <a:lumMod val="75000"/>
                      </a:schemeClr>
                    </a:solidFill>
                  </a:tcPr>
                </a:tc>
                <a:extLst>
                  <a:ext uri="{0D108BD9-81ED-4DB2-BD59-A6C34878D82A}">
                    <a16:rowId xmlns:a16="http://schemas.microsoft.com/office/drawing/2014/main" val="1270511137"/>
                  </a:ext>
                </a:extLst>
              </a:tr>
              <a:tr h="311763">
                <a:tc>
                  <a:txBody>
                    <a:bodyPr/>
                    <a:lstStyle/>
                    <a:p>
                      <a:pPr marL="0" algn="l" defTabSz="914400" rtl="0" eaLnBrk="1" latinLnBrk="0" hangingPunct="1">
                        <a:lnSpc>
                          <a:spcPct val="100000"/>
                        </a:lnSpc>
                      </a:pPr>
                      <a:r>
                        <a:rPr lang="en-GB" sz="1400" b="1" kern="1200" noProof="0" dirty="0">
                          <a:solidFill>
                            <a:schemeClr val="dk1"/>
                          </a:solidFill>
                        </a:rPr>
                        <a:t>Age</a:t>
                      </a:r>
                      <a:r>
                        <a:rPr lang="en-GB" sz="1400" kern="1200" noProof="0" dirty="0">
                          <a:solidFill>
                            <a:schemeClr val="dk1"/>
                          </a:solidFill>
                        </a:rPr>
                        <a:t>, years, mean ± SD</a:t>
                      </a:r>
                      <a:endParaRPr lang="en-GB" sz="1400" kern="1200" noProof="0" dirty="0">
                        <a:solidFill>
                          <a:schemeClr val="dk1"/>
                        </a:solidFill>
                        <a:latin typeface="+mn-lt"/>
                        <a:ea typeface="+mn-ea"/>
                        <a:cs typeface="+mn-cs"/>
                      </a:endParaRPr>
                    </a:p>
                  </a:txBody>
                  <a:tcPr>
                    <a:lnT w="12700" cap="flat" cmpd="sng" algn="ctr">
                      <a:solidFill>
                        <a:schemeClr val="tx1">
                          <a:lumMod val="75000"/>
                        </a:schemeClr>
                      </a:solidFill>
                      <a:prstDash val="solid"/>
                      <a:round/>
                      <a:headEnd type="none" w="med" len="med"/>
                      <a:tailEnd type="none" w="med" len="med"/>
                    </a:lnT>
                    <a:solidFill>
                      <a:schemeClr val="bg1"/>
                    </a:solidFill>
                  </a:tcPr>
                </a:tc>
                <a:tc>
                  <a:txBody>
                    <a:bodyPr/>
                    <a:lstStyle/>
                    <a:p>
                      <a:pPr algn="ctr">
                        <a:lnSpc>
                          <a:spcPct val="100000"/>
                        </a:lnSpc>
                        <a:spcAft>
                          <a:spcPts val="0"/>
                        </a:spcAft>
                        <a:buNone/>
                      </a:pPr>
                      <a:r>
                        <a:rPr lang="en-GB" sz="1400" kern="100" dirty="0">
                          <a:solidFill>
                            <a:srgbClr val="000000"/>
                          </a:solidFill>
                          <a:effectLst/>
                          <a:latin typeface="+mn-lt"/>
                          <a:ea typeface="Aptos" panose="020B0004020202020204" pitchFamily="34" charset="0"/>
                          <a:cs typeface="Times New Roman" panose="02020603050405020304" pitchFamily="18" charset="0"/>
                        </a:rPr>
                        <a:t>66.7 </a:t>
                      </a:r>
                      <a:r>
                        <a:rPr lang="en-GB" sz="1400" kern="1200" noProof="0" dirty="0">
                          <a:solidFill>
                            <a:schemeClr val="dk1"/>
                          </a:solidFill>
                        </a:rPr>
                        <a:t>± </a:t>
                      </a:r>
                      <a:r>
                        <a:rPr lang="en-GB" sz="1400" kern="100" dirty="0">
                          <a:solidFill>
                            <a:srgbClr val="000000"/>
                          </a:solidFill>
                          <a:effectLst/>
                          <a:latin typeface="+mn-lt"/>
                          <a:ea typeface="Aptos" panose="020B0004020202020204" pitchFamily="34" charset="0"/>
                          <a:cs typeface="Times New Roman" panose="02020603050405020304" pitchFamily="18" charset="0"/>
                        </a:rPr>
                        <a:t>8.7</a:t>
                      </a:r>
                      <a:endParaRPr lang="en-GB" sz="1400" kern="100" dirty="0">
                        <a:effectLst/>
                        <a:latin typeface="+mn-lt"/>
                        <a:ea typeface="Aptos" panose="020B0004020202020204" pitchFamily="34" charset="0"/>
                        <a:cs typeface="Times New Roman" panose="02020603050405020304" pitchFamily="18" charset="0"/>
                      </a:endParaRPr>
                    </a:p>
                  </a:txBody>
                  <a:tcPr marL="38100" marR="38100" marT="19050" marB="19050" anchor="ctr">
                    <a:lnT w="12700" cap="flat" cmpd="sng" algn="ctr">
                      <a:solidFill>
                        <a:schemeClr val="tx1">
                          <a:lumMod val="75000"/>
                        </a:schemeClr>
                      </a:solidFill>
                      <a:prstDash val="solid"/>
                      <a:round/>
                      <a:headEnd type="none" w="med" len="med"/>
                      <a:tailEnd type="none" w="med" len="med"/>
                    </a:lnT>
                    <a:solidFill>
                      <a:schemeClr val="accent3">
                        <a:alpha val="5000"/>
                      </a:schemeClr>
                    </a:solidFill>
                  </a:tcPr>
                </a:tc>
                <a:tc>
                  <a:txBody>
                    <a:bodyPr/>
                    <a:lstStyle/>
                    <a:p>
                      <a:pPr algn="ctr">
                        <a:lnSpc>
                          <a:spcPct val="100000"/>
                        </a:lnSpc>
                        <a:spcAft>
                          <a:spcPts val="0"/>
                        </a:spcAft>
                        <a:buNone/>
                      </a:pPr>
                      <a:r>
                        <a:rPr lang="en-GB" sz="1400" kern="100" dirty="0">
                          <a:solidFill>
                            <a:srgbClr val="000000"/>
                          </a:solidFill>
                          <a:effectLst/>
                          <a:latin typeface="+mn-lt"/>
                          <a:ea typeface="Aptos" panose="020B0004020202020204" pitchFamily="34" charset="0"/>
                          <a:cs typeface="Times New Roman" panose="02020603050405020304" pitchFamily="18" charset="0"/>
                        </a:rPr>
                        <a:t>61.0 </a:t>
                      </a:r>
                      <a:r>
                        <a:rPr lang="en-GB" sz="1400" kern="1200" noProof="0" dirty="0">
                          <a:solidFill>
                            <a:schemeClr val="dk1"/>
                          </a:solidFill>
                        </a:rPr>
                        <a:t>±</a:t>
                      </a:r>
                      <a:r>
                        <a:rPr lang="en-GB" sz="1400" kern="100" dirty="0">
                          <a:solidFill>
                            <a:srgbClr val="000000"/>
                          </a:solidFill>
                          <a:effectLst/>
                          <a:latin typeface="+mn-lt"/>
                          <a:ea typeface="Aptos" panose="020B0004020202020204" pitchFamily="34" charset="0"/>
                          <a:cs typeface="Times New Roman" panose="02020603050405020304" pitchFamily="18" charset="0"/>
                        </a:rPr>
                        <a:t> 11.4</a:t>
                      </a:r>
                      <a:endParaRPr lang="en-GB" sz="1400" kern="100" dirty="0">
                        <a:effectLst/>
                        <a:latin typeface="+mn-lt"/>
                        <a:ea typeface="Aptos" panose="020B0004020202020204" pitchFamily="34" charset="0"/>
                        <a:cs typeface="Times New Roman" panose="02020603050405020304" pitchFamily="18" charset="0"/>
                      </a:endParaRPr>
                    </a:p>
                  </a:txBody>
                  <a:tcPr marL="6350" marR="6350" marT="0" marB="0" anchor="ctr">
                    <a:lnT w="12700" cap="flat" cmpd="sng" algn="ctr">
                      <a:solidFill>
                        <a:schemeClr val="tx1">
                          <a:lumMod val="75000"/>
                        </a:schemeClr>
                      </a:solidFill>
                      <a:prstDash val="solid"/>
                      <a:round/>
                      <a:headEnd type="none" w="med" len="med"/>
                      <a:tailEnd type="none" w="med" len="med"/>
                    </a:lnT>
                    <a:solidFill>
                      <a:schemeClr val="accent4">
                        <a:lumMod val="75000"/>
                        <a:alpha val="5000"/>
                      </a:schemeClr>
                    </a:solidFill>
                  </a:tcPr>
                </a:tc>
                <a:extLst>
                  <a:ext uri="{0D108BD9-81ED-4DB2-BD59-A6C34878D82A}">
                    <a16:rowId xmlns:a16="http://schemas.microsoft.com/office/drawing/2014/main" val="1077004286"/>
                  </a:ext>
                </a:extLst>
              </a:tr>
              <a:tr h="311763">
                <a:tc>
                  <a:txBody>
                    <a:bodyPr/>
                    <a:lstStyle/>
                    <a:p>
                      <a:r>
                        <a:rPr lang="en-GB" sz="1400" b="1" noProof="0" dirty="0"/>
                        <a:t>Sex</a:t>
                      </a:r>
                      <a:r>
                        <a:rPr lang="en-GB" sz="1400" noProof="0" dirty="0"/>
                        <a:t>, male, n (%)*</a:t>
                      </a:r>
                    </a:p>
                  </a:txBody>
                  <a:tcPr>
                    <a:solidFill>
                      <a:schemeClr val="bg1"/>
                    </a:solidFill>
                  </a:tcPr>
                </a:tc>
                <a:tc>
                  <a:txBody>
                    <a:bodyPr/>
                    <a:lstStyle/>
                    <a:p>
                      <a:pPr algn="ctr">
                        <a:lnSpc>
                          <a:spcPct val="100000"/>
                        </a:lnSpc>
                        <a:spcAft>
                          <a:spcPts val="0"/>
                        </a:spcAft>
                        <a:buNone/>
                      </a:pPr>
                      <a:r>
                        <a:rPr lang="en-GB" sz="1400" kern="100" dirty="0">
                          <a:solidFill>
                            <a:srgbClr val="000000"/>
                          </a:solidFill>
                          <a:effectLst/>
                          <a:latin typeface="+mn-lt"/>
                          <a:ea typeface="Aptos" panose="020B0004020202020204" pitchFamily="34" charset="0"/>
                          <a:cs typeface="Times New Roman" panose="02020603050405020304" pitchFamily="18" charset="0"/>
                        </a:rPr>
                        <a:t>5031 (73.7)</a:t>
                      </a:r>
                      <a:endParaRPr lang="en-GB" sz="1400" kern="100" dirty="0">
                        <a:effectLst/>
                        <a:latin typeface="+mn-lt"/>
                        <a:ea typeface="Aptos" panose="020B0004020202020204" pitchFamily="34" charset="0"/>
                        <a:cs typeface="Times New Roman" panose="02020603050405020304" pitchFamily="18" charset="0"/>
                      </a:endParaRPr>
                    </a:p>
                  </a:txBody>
                  <a:tcPr marL="38100" marR="38100" marT="19050" marB="19050" anchor="ctr">
                    <a:solidFill>
                      <a:schemeClr val="accent3">
                        <a:alpha val="5000"/>
                      </a:schemeClr>
                    </a:solidFill>
                  </a:tcPr>
                </a:tc>
                <a:tc>
                  <a:txBody>
                    <a:bodyPr/>
                    <a:lstStyle/>
                    <a:p>
                      <a:pPr algn="ctr">
                        <a:lnSpc>
                          <a:spcPct val="100000"/>
                        </a:lnSpc>
                        <a:spcAft>
                          <a:spcPts val="0"/>
                        </a:spcAft>
                        <a:buNone/>
                      </a:pPr>
                      <a:r>
                        <a:rPr lang="en-GB" sz="1400" kern="100" dirty="0">
                          <a:solidFill>
                            <a:srgbClr val="000000"/>
                          </a:solidFill>
                          <a:effectLst/>
                          <a:latin typeface="+mn-lt"/>
                          <a:ea typeface="Aptos" panose="020B0004020202020204" pitchFamily="34" charset="0"/>
                          <a:cs typeface="Times New Roman" panose="02020603050405020304" pitchFamily="18" charset="0"/>
                        </a:rPr>
                        <a:t>5076 (65.5)</a:t>
                      </a:r>
                      <a:endParaRPr lang="en-GB" sz="1400" kern="100" dirty="0">
                        <a:effectLst/>
                        <a:latin typeface="+mn-lt"/>
                        <a:ea typeface="Aptos" panose="020B0004020202020204" pitchFamily="34" charset="0"/>
                        <a:cs typeface="Times New Roman" panose="02020603050405020304" pitchFamily="18" charset="0"/>
                      </a:endParaRPr>
                    </a:p>
                  </a:txBody>
                  <a:tcPr marL="6350" marR="6350" marT="0" marB="0" anchor="ctr">
                    <a:solidFill>
                      <a:schemeClr val="accent4">
                        <a:lumMod val="75000"/>
                        <a:alpha val="5000"/>
                      </a:schemeClr>
                    </a:solidFill>
                  </a:tcPr>
                </a:tc>
                <a:extLst>
                  <a:ext uri="{0D108BD9-81ED-4DB2-BD59-A6C34878D82A}">
                    <a16:rowId xmlns:a16="http://schemas.microsoft.com/office/drawing/2014/main" val="1499158568"/>
                  </a:ext>
                </a:extLst>
              </a:tr>
              <a:tr h="311763">
                <a:tc>
                  <a:txBody>
                    <a:bodyPr/>
                    <a:lstStyle/>
                    <a:p>
                      <a:r>
                        <a:rPr lang="en-GB" sz="1400" b="1" noProof="0" dirty="0"/>
                        <a:t>Race</a:t>
                      </a:r>
                      <a:r>
                        <a:rPr lang="en-GB" sz="1400" noProof="0" dirty="0"/>
                        <a:t>, n (%)</a:t>
                      </a:r>
                    </a:p>
                  </a:txBody>
                  <a:tcPr>
                    <a:solidFill>
                      <a:schemeClr val="bg1"/>
                    </a:solidFill>
                  </a:tcPr>
                </a:tc>
                <a:tc>
                  <a:txBody>
                    <a:bodyPr/>
                    <a:lstStyle/>
                    <a:p>
                      <a:pPr algn="ctr">
                        <a:lnSpc>
                          <a:spcPct val="100000"/>
                        </a:lnSpc>
                        <a:spcAft>
                          <a:spcPts val="0"/>
                        </a:spcAft>
                      </a:pPr>
                      <a:endParaRPr lang="en-GB" sz="1400" noProof="0" dirty="0">
                        <a:latin typeface="+mn-lt"/>
                      </a:endParaRPr>
                    </a:p>
                  </a:txBody>
                  <a:tcPr anchor="ctr">
                    <a:solidFill>
                      <a:schemeClr val="accent3">
                        <a:alpha val="5000"/>
                      </a:schemeClr>
                    </a:solidFill>
                  </a:tcPr>
                </a:tc>
                <a:tc>
                  <a:txBody>
                    <a:bodyPr/>
                    <a:lstStyle/>
                    <a:p>
                      <a:pPr algn="ctr">
                        <a:lnSpc>
                          <a:spcPct val="100000"/>
                        </a:lnSpc>
                        <a:spcAft>
                          <a:spcPts val="0"/>
                        </a:spcAft>
                      </a:pPr>
                      <a:endParaRPr lang="en-GB" sz="1400" noProof="0" dirty="0">
                        <a:latin typeface="+mn-lt"/>
                      </a:endParaRPr>
                    </a:p>
                  </a:txBody>
                  <a:tcPr anchor="ctr">
                    <a:solidFill>
                      <a:schemeClr val="accent4">
                        <a:lumMod val="75000"/>
                        <a:alpha val="5000"/>
                      </a:schemeClr>
                    </a:solidFill>
                  </a:tcPr>
                </a:tc>
                <a:extLst>
                  <a:ext uri="{0D108BD9-81ED-4DB2-BD59-A6C34878D82A}">
                    <a16:rowId xmlns:a16="http://schemas.microsoft.com/office/drawing/2014/main" val="4008977023"/>
                  </a:ext>
                </a:extLst>
              </a:tr>
              <a:tr h="311763">
                <a:tc>
                  <a:txBody>
                    <a:bodyPr/>
                    <a:lstStyle/>
                    <a:p>
                      <a:pPr marL="216000"/>
                      <a:r>
                        <a:rPr lang="en-GB" sz="1400" noProof="0" dirty="0"/>
                        <a:t>White</a:t>
                      </a:r>
                    </a:p>
                  </a:txBody>
                  <a:tcPr>
                    <a:solidFill>
                      <a:schemeClr val="bg1"/>
                    </a:solidFill>
                  </a:tcPr>
                </a:tc>
                <a:tc>
                  <a:txBody>
                    <a:bodyPr/>
                    <a:lstStyle/>
                    <a:p>
                      <a:pPr algn="ctr">
                        <a:lnSpc>
                          <a:spcPct val="100000"/>
                        </a:lnSpc>
                        <a:spcAft>
                          <a:spcPts val="0"/>
                        </a:spcAft>
                        <a:buNone/>
                      </a:pPr>
                      <a:r>
                        <a:rPr lang="en-GB" sz="1400" kern="100" dirty="0">
                          <a:solidFill>
                            <a:srgbClr val="000000"/>
                          </a:solidFill>
                          <a:effectLst/>
                          <a:latin typeface="+mn-lt"/>
                          <a:ea typeface="Aptos" panose="020B0004020202020204" pitchFamily="34" charset="0"/>
                          <a:cs typeface="Times New Roman" panose="02020603050405020304" pitchFamily="18" charset="0"/>
                        </a:rPr>
                        <a:t>5102 (74.8)</a:t>
                      </a:r>
                      <a:endParaRPr lang="en-GB" sz="1400" kern="100" dirty="0">
                        <a:effectLst/>
                        <a:latin typeface="+mn-lt"/>
                        <a:ea typeface="Aptos" panose="020B0004020202020204" pitchFamily="34" charset="0"/>
                        <a:cs typeface="Times New Roman" panose="02020603050405020304" pitchFamily="18" charset="0"/>
                      </a:endParaRPr>
                    </a:p>
                  </a:txBody>
                  <a:tcPr marL="38100" marR="38100" marT="19050" marB="19050" anchor="ctr">
                    <a:solidFill>
                      <a:schemeClr val="accent3">
                        <a:alpha val="5000"/>
                      </a:schemeClr>
                    </a:solidFill>
                  </a:tcPr>
                </a:tc>
                <a:tc>
                  <a:txBody>
                    <a:bodyPr/>
                    <a:lstStyle/>
                    <a:p>
                      <a:pPr algn="ctr">
                        <a:lnSpc>
                          <a:spcPct val="100000"/>
                        </a:lnSpc>
                        <a:spcAft>
                          <a:spcPts val="0"/>
                        </a:spcAft>
                        <a:buNone/>
                      </a:pPr>
                      <a:r>
                        <a:rPr lang="en-GB" sz="1400" kern="100" dirty="0">
                          <a:solidFill>
                            <a:srgbClr val="000000"/>
                          </a:solidFill>
                          <a:effectLst/>
                          <a:latin typeface="+mn-lt"/>
                          <a:ea typeface="Aptos" panose="020B0004020202020204" pitchFamily="34" charset="0"/>
                          <a:cs typeface="Times New Roman" panose="02020603050405020304" pitchFamily="18" charset="0"/>
                        </a:rPr>
                        <a:t>4415 (57.0)</a:t>
                      </a:r>
                      <a:endParaRPr lang="en-GB" sz="1400" kern="100" dirty="0">
                        <a:effectLst/>
                        <a:latin typeface="+mn-lt"/>
                        <a:ea typeface="Aptos" panose="020B0004020202020204" pitchFamily="34" charset="0"/>
                        <a:cs typeface="Times New Roman" panose="02020603050405020304" pitchFamily="18" charset="0"/>
                      </a:endParaRPr>
                    </a:p>
                  </a:txBody>
                  <a:tcPr marL="6350" marR="6350" marT="0" marB="0" anchor="ctr">
                    <a:solidFill>
                      <a:schemeClr val="accent4">
                        <a:lumMod val="75000"/>
                        <a:alpha val="5000"/>
                      </a:schemeClr>
                    </a:solidFill>
                  </a:tcPr>
                </a:tc>
                <a:extLst>
                  <a:ext uri="{0D108BD9-81ED-4DB2-BD59-A6C34878D82A}">
                    <a16:rowId xmlns:a16="http://schemas.microsoft.com/office/drawing/2014/main" val="3735071417"/>
                  </a:ext>
                </a:extLst>
              </a:tr>
              <a:tr h="311763">
                <a:tc>
                  <a:txBody>
                    <a:bodyPr/>
                    <a:lstStyle/>
                    <a:p>
                      <a:pPr marL="216000"/>
                      <a:r>
                        <a:rPr lang="en-GB" sz="1400" noProof="0" dirty="0"/>
                        <a:t>Asian</a:t>
                      </a:r>
                    </a:p>
                  </a:txBody>
                  <a:tcPr>
                    <a:solidFill>
                      <a:schemeClr val="bg1"/>
                    </a:solidFill>
                  </a:tcPr>
                </a:tc>
                <a:tc>
                  <a:txBody>
                    <a:bodyPr/>
                    <a:lstStyle/>
                    <a:p>
                      <a:pPr algn="ctr">
                        <a:lnSpc>
                          <a:spcPct val="100000"/>
                        </a:lnSpc>
                        <a:spcAft>
                          <a:spcPts val="0"/>
                        </a:spcAft>
                        <a:buNone/>
                      </a:pPr>
                      <a:r>
                        <a:rPr lang="en-GB" sz="1400" kern="100" dirty="0">
                          <a:solidFill>
                            <a:srgbClr val="000000"/>
                          </a:solidFill>
                          <a:effectLst/>
                          <a:latin typeface="+mn-lt"/>
                          <a:ea typeface="Aptos" panose="020B0004020202020204" pitchFamily="34" charset="0"/>
                          <a:cs typeface="Times New Roman" panose="02020603050405020304" pitchFamily="18" charset="0"/>
                        </a:rPr>
                        <a:t>1142 (16.7)</a:t>
                      </a:r>
                      <a:endParaRPr lang="en-GB" sz="1400" kern="100" dirty="0">
                        <a:effectLst/>
                        <a:latin typeface="+mn-lt"/>
                        <a:ea typeface="Aptos" panose="020B0004020202020204" pitchFamily="34" charset="0"/>
                        <a:cs typeface="Times New Roman" panose="02020603050405020304" pitchFamily="18" charset="0"/>
                      </a:endParaRPr>
                    </a:p>
                  </a:txBody>
                  <a:tcPr marL="38100" marR="38100" marT="19050" marB="19050" anchor="ctr">
                    <a:solidFill>
                      <a:schemeClr val="accent3">
                        <a:alpha val="5000"/>
                      </a:schemeClr>
                    </a:solidFill>
                  </a:tcPr>
                </a:tc>
                <a:tc>
                  <a:txBody>
                    <a:bodyPr/>
                    <a:lstStyle/>
                    <a:p>
                      <a:pPr algn="ctr">
                        <a:lnSpc>
                          <a:spcPct val="100000"/>
                        </a:lnSpc>
                        <a:spcAft>
                          <a:spcPts val="0"/>
                        </a:spcAft>
                        <a:buNone/>
                      </a:pPr>
                      <a:r>
                        <a:rPr lang="en-GB" sz="1400" kern="100" dirty="0">
                          <a:solidFill>
                            <a:srgbClr val="000000"/>
                          </a:solidFill>
                          <a:effectLst/>
                          <a:latin typeface="+mn-lt"/>
                          <a:ea typeface="Aptos" panose="020B0004020202020204" pitchFamily="34" charset="0"/>
                          <a:cs typeface="Times New Roman" panose="02020603050405020304" pitchFamily="18" charset="0"/>
                        </a:rPr>
                        <a:t>2586 (33.4)</a:t>
                      </a:r>
                      <a:endParaRPr lang="en-GB" sz="1400" kern="100" dirty="0">
                        <a:effectLst/>
                        <a:latin typeface="+mn-lt"/>
                        <a:ea typeface="Aptos" panose="020B0004020202020204" pitchFamily="34" charset="0"/>
                        <a:cs typeface="Times New Roman" panose="02020603050405020304" pitchFamily="18" charset="0"/>
                      </a:endParaRPr>
                    </a:p>
                  </a:txBody>
                  <a:tcPr marL="6350" marR="6350" marT="0" marB="0" anchor="ctr">
                    <a:solidFill>
                      <a:schemeClr val="accent4">
                        <a:lumMod val="75000"/>
                        <a:alpha val="5000"/>
                      </a:schemeClr>
                    </a:solidFill>
                  </a:tcPr>
                </a:tc>
                <a:extLst>
                  <a:ext uri="{0D108BD9-81ED-4DB2-BD59-A6C34878D82A}">
                    <a16:rowId xmlns:a16="http://schemas.microsoft.com/office/drawing/2014/main" val="2823725000"/>
                  </a:ext>
                </a:extLst>
              </a:tr>
              <a:tr h="311763">
                <a:tc>
                  <a:txBody>
                    <a:bodyPr/>
                    <a:lstStyle/>
                    <a:p>
                      <a:pPr marL="216000"/>
                      <a:r>
                        <a:rPr lang="en-GB" sz="1400" noProof="0" dirty="0"/>
                        <a:t>Black</a:t>
                      </a:r>
                    </a:p>
                  </a:txBody>
                  <a:tcPr>
                    <a:solidFill>
                      <a:schemeClr val="bg1"/>
                    </a:solidFill>
                  </a:tcPr>
                </a:tc>
                <a:tc>
                  <a:txBody>
                    <a:bodyPr/>
                    <a:lstStyle/>
                    <a:p>
                      <a:pPr algn="ctr">
                        <a:lnSpc>
                          <a:spcPct val="100000"/>
                        </a:lnSpc>
                        <a:spcAft>
                          <a:spcPts val="0"/>
                        </a:spcAft>
                        <a:buNone/>
                      </a:pPr>
                      <a:r>
                        <a:rPr lang="en-GB" sz="1400" kern="100" dirty="0">
                          <a:solidFill>
                            <a:srgbClr val="000000"/>
                          </a:solidFill>
                          <a:effectLst/>
                          <a:latin typeface="+mn-lt"/>
                          <a:ea typeface="Aptos" panose="020B0004020202020204" pitchFamily="34" charset="0"/>
                          <a:cs typeface="Times New Roman" panose="02020603050405020304" pitchFamily="18" charset="0"/>
                        </a:rPr>
                        <a:t>261 (3.8)</a:t>
                      </a:r>
                      <a:endParaRPr lang="en-GB" sz="1400" kern="100" dirty="0">
                        <a:effectLst/>
                        <a:latin typeface="+mn-lt"/>
                        <a:ea typeface="Aptos" panose="020B0004020202020204" pitchFamily="34" charset="0"/>
                        <a:cs typeface="Times New Roman" panose="02020603050405020304" pitchFamily="18" charset="0"/>
                      </a:endParaRPr>
                    </a:p>
                  </a:txBody>
                  <a:tcPr marL="38100" marR="38100" marT="19050" marB="19050" anchor="ctr">
                    <a:solidFill>
                      <a:schemeClr val="accent3">
                        <a:alpha val="5000"/>
                      </a:schemeClr>
                    </a:solidFill>
                  </a:tcPr>
                </a:tc>
                <a:tc>
                  <a:txBody>
                    <a:bodyPr/>
                    <a:lstStyle/>
                    <a:p>
                      <a:pPr algn="ctr">
                        <a:lnSpc>
                          <a:spcPct val="100000"/>
                        </a:lnSpc>
                        <a:spcAft>
                          <a:spcPts val="0"/>
                        </a:spcAft>
                        <a:buNone/>
                      </a:pPr>
                      <a:r>
                        <a:rPr lang="en-GB" sz="1400" kern="100" dirty="0">
                          <a:solidFill>
                            <a:schemeClr val="tx2"/>
                          </a:solidFill>
                          <a:effectLst/>
                          <a:latin typeface="+mn-lt"/>
                          <a:ea typeface="Aptos" panose="020B0004020202020204" pitchFamily="34" charset="0"/>
                          <a:cs typeface="Times New Roman" panose="02020603050405020304" pitchFamily="18" charset="0"/>
                        </a:rPr>
                        <a:t>296 (3.8)</a:t>
                      </a:r>
                    </a:p>
                  </a:txBody>
                  <a:tcPr marL="6350" marR="6350" marT="0" marB="0" anchor="ctr">
                    <a:solidFill>
                      <a:schemeClr val="accent4">
                        <a:lumMod val="75000"/>
                        <a:alpha val="5000"/>
                      </a:schemeClr>
                    </a:solidFill>
                  </a:tcPr>
                </a:tc>
                <a:extLst>
                  <a:ext uri="{0D108BD9-81ED-4DB2-BD59-A6C34878D82A}">
                    <a16:rowId xmlns:a16="http://schemas.microsoft.com/office/drawing/2014/main" val="4213472349"/>
                  </a:ext>
                </a:extLst>
              </a:tr>
              <a:tr h="311763">
                <a:tc>
                  <a:txBody>
                    <a:bodyPr/>
                    <a:lstStyle/>
                    <a:p>
                      <a:pPr marL="0"/>
                      <a:r>
                        <a:rPr lang="en-GB" sz="1400" b="1" noProof="0" dirty="0"/>
                        <a:t>Medical history, n (%)</a:t>
                      </a:r>
                    </a:p>
                  </a:txBody>
                  <a:tcPr>
                    <a:solidFill>
                      <a:schemeClr val="bg1"/>
                    </a:solidFill>
                  </a:tcPr>
                </a:tc>
                <a:tc>
                  <a:txBody>
                    <a:bodyPr/>
                    <a:lstStyle/>
                    <a:p>
                      <a:pPr>
                        <a:lnSpc>
                          <a:spcPct val="100000"/>
                        </a:lnSpc>
                      </a:pPr>
                      <a:endParaRPr lang="en-GB" sz="1400" noProof="0" dirty="0">
                        <a:solidFill>
                          <a:schemeClr val="tx2"/>
                        </a:solidFill>
                        <a:latin typeface="+mn-lt"/>
                      </a:endParaRPr>
                    </a:p>
                  </a:txBody>
                  <a:tcPr anchor="ctr">
                    <a:solidFill>
                      <a:schemeClr val="accent3">
                        <a:alpha val="5000"/>
                      </a:schemeClr>
                    </a:solidFill>
                  </a:tcPr>
                </a:tc>
                <a:tc>
                  <a:txBody>
                    <a:bodyPr/>
                    <a:lstStyle/>
                    <a:p>
                      <a:pPr>
                        <a:lnSpc>
                          <a:spcPct val="100000"/>
                        </a:lnSpc>
                      </a:pPr>
                      <a:endParaRPr lang="en-GB" sz="1400" noProof="0" dirty="0">
                        <a:solidFill>
                          <a:schemeClr val="tx2"/>
                        </a:solidFill>
                        <a:latin typeface="+mn-lt"/>
                      </a:endParaRPr>
                    </a:p>
                  </a:txBody>
                  <a:tcPr anchor="ctr">
                    <a:solidFill>
                      <a:schemeClr val="accent4">
                        <a:lumMod val="75000"/>
                        <a:alpha val="5000"/>
                      </a:schemeClr>
                    </a:solidFill>
                  </a:tcPr>
                </a:tc>
                <a:extLst>
                  <a:ext uri="{0D108BD9-81ED-4DB2-BD59-A6C34878D82A}">
                    <a16:rowId xmlns:a16="http://schemas.microsoft.com/office/drawing/2014/main" val="1119248359"/>
                  </a:ext>
                </a:extLst>
              </a:tr>
              <a:tr h="311763">
                <a:tc>
                  <a:txBody>
                    <a:bodyPr/>
                    <a:lstStyle/>
                    <a:p>
                      <a:pPr marL="216000" marR="0" lvl="0" indent="0" algn="l" defTabSz="914400" rtl="0" eaLnBrk="1" fontAlgn="auto" latinLnBrk="0" hangingPunct="1">
                        <a:lnSpc>
                          <a:spcPct val="100000"/>
                        </a:lnSpc>
                        <a:spcBef>
                          <a:spcPts val="0"/>
                        </a:spcBef>
                        <a:spcAft>
                          <a:spcPts val="0"/>
                        </a:spcAft>
                        <a:buClrTx/>
                        <a:buSzTx/>
                        <a:buFontTx/>
                        <a:buNone/>
                        <a:tabLst/>
                        <a:defRPr/>
                      </a:pPr>
                      <a:r>
                        <a:rPr lang="en-GB" sz="1400" noProof="0" dirty="0">
                          <a:solidFill>
                            <a:schemeClr val="tx1"/>
                          </a:solidFill>
                        </a:rPr>
                        <a:t>Atherosclerotic CVD</a:t>
                      </a:r>
                    </a:p>
                  </a:txBody>
                  <a:tcPr>
                    <a:solidFill>
                      <a:schemeClr val="bg1"/>
                    </a:solidFill>
                  </a:tcPr>
                </a:tc>
                <a:tc>
                  <a:txBody>
                    <a:bodyPr/>
                    <a:lstStyle/>
                    <a:p>
                      <a:pPr algn="ctr">
                        <a:lnSpc>
                          <a:spcPct val="100000"/>
                        </a:lnSpc>
                        <a:spcAft>
                          <a:spcPts val="800"/>
                        </a:spcAft>
                        <a:buNone/>
                      </a:pPr>
                      <a:r>
                        <a:rPr lang="en-GB" sz="1400" kern="100" dirty="0">
                          <a:solidFill>
                            <a:schemeClr val="tx2"/>
                          </a:solidFill>
                          <a:effectLst/>
                          <a:latin typeface="+mn-lt"/>
                          <a:ea typeface="Aptos" panose="020B0004020202020204" pitchFamily="34" charset="0"/>
                          <a:cs typeface="Times New Roman" panose="02020603050405020304" pitchFamily="18" charset="0"/>
                        </a:rPr>
                        <a:t>6123 (89.8)</a:t>
                      </a:r>
                    </a:p>
                  </a:txBody>
                  <a:tcPr marL="38100" marR="38100" marT="19050" marB="19050" anchor="ctr">
                    <a:solidFill>
                      <a:schemeClr val="accent3">
                        <a:alpha val="5000"/>
                      </a:schemeClr>
                    </a:solidFill>
                  </a:tcPr>
                </a:tc>
                <a:tc>
                  <a:txBody>
                    <a:bodyPr/>
                    <a:lstStyle/>
                    <a:p>
                      <a:pPr algn="ctr">
                        <a:lnSpc>
                          <a:spcPct val="100000"/>
                        </a:lnSpc>
                        <a:spcAft>
                          <a:spcPts val="800"/>
                        </a:spcAft>
                        <a:buNone/>
                      </a:pPr>
                      <a:r>
                        <a:rPr lang="en-GB" sz="1400" kern="100" dirty="0">
                          <a:solidFill>
                            <a:schemeClr val="tx2"/>
                          </a:solidFill>
                          <a:effectLst/>
                          <a:latin typeface="+mn-lt"/>
                          <a:ea typeface="Aptos" panose="020B0004020202020204" pitchFamily="34" charset="0"/>
                          <a:cs typeface="Times New Roman" panose="02020603050405020304" pitchFamily="18" charset="0"/>
                        </a:rPr>
                        <a:t>0 (0.0)</a:t>
                      </a:r>
                      <a:endParaRPr lang="en-GB" sz="1400" kern="100" dirty="0">
                        <a:effectLst/>
                        <a:latin typeface="+mn-lt"/>
                        <a:ea typeface="Aptos" panose="020B0004020202020204" pitchFamily="34" charset="0"/>
                        <a:cs typeface="Times New Roman" panose="02020603050405020304" pitchFamily="18" charset="0"/>
                      </a:endParaRPr>
                    </a:p>
                  </a:txBody>
                  <a:tcPr marL="6350" marR="6350" marT="0" marB="0" anchor="ctr">
                    <a:solidFill>
                      <a:schemeClr val="accent4">
                        <a:lumMod val="75000"/>
                        <a:alpha val="5000"/>
                      </a:schemeClr>
                    </a:solidFill>
                  </a:tcPr>
                </a:tc>
                <a:extLst>
                  <a:ext uri="{0D108BD9-81ED-4DB2-BD59-A6C34878D82A}">
                    <a16:rowId xmlns:a16="http://schemas.microsoft.com/office/drawing/2014/main" val="4245642409"/>
                  </a:ext>
                </a:extLst>
              </a:tr>
              <a:tr h="311763">
                <a:tc>
                  <a:txBody>
                    <a:bodyPr/>
                    <a:lstStyle/>
                    <a:p>
                      <a:pPr marL="216000"/>
                      <a:r>
                        <a:rPr lang="en-GB" sz="1400" noProof="0" dirty="0"/>
                        <a:t>Heart failure</a:t>
                      </a:r>
                    </a:p>
                  </a:txBody>
                  <a:tcPr>
                    <a:solidFill>
                      <a:schemeClr val="bg1"/>
                    </a:solidFill>
                  </a:tcPr>
                </a:tc>
                <a:tc>
                  <a:txBody>
                    <a:bodyPr/>
                    <a:lstStyle/>
                    <a:p>
                      <a:pPr algn="ctr">
                        <a:lnSpc>
                          <a:spcPct val="100000"/>
                        </a:lnSpc>
                        <a:spcAft>
                          <a:spcPts val="800"/>
                        </a:spcAft>
                        <a:buNone/>
                      </a:pPr>
                      <a:r>
                        <a:rPr lang="en-GB" sz="1400" kern="100" dirty="0">
                          <a:solidFill>
                            <a:schemeClr val="tx2"/>
                          </a:solidFill>
                          <a:effectLst/>
                          <a:latin typeface="+mn-lt"/>
                          <a:ea typeface="Aptos" panose="020B0004020202020204" pitchFamily="34" charset="0"/>
                          <a:cs typeface="Times New Roman" panose="02020603050405020304" pitchFamily="18" charset="0"/>
                        </a:rPr>
                        <a:t>1042 (15.3)</a:t>
                      </a:r>
                    </a:p>
                  </a:txBody>
                  <a:tcPr marL="38100" marR="38100" marT="19050" marB="19050" anchor="ctr">
                    <a:solidFill>
                      <a:schemeClr val="accent3">
                        <a:alpha val="5000"/>
                      </a:schemeClr>
                    </a:solidFill>
                  </a:tcPr>
                </a:tc>
                <a:tc>
                  <a:txBody>
                    <a:bodyPr/>
                    <a:lstStyle/>
                    <a:p>
                      <a:pPr algn="ctr">
                        <a:lnSpc>
                          <a:spcPct val="100000"/>
                        </a:lnSpc>
                        <a:spcAft>
                          <a:spcPts val="800"/>
                        </a:spcAft>
                        <a:buNone/>
                      </a:pPr>
                      <a:r>
                        <a:rPr lang="en-GB" sz="1400" kern="100" dirty="0">
                          <a:solidFill>
                            <a:schemeClr val="tx2"/>
                          </a:solidFill>
                          <a:effectLst/>
                          <a:latin typeface="+mn-lt"/>
                          <a:ea typeface="Aptos" panose="020B0004020202020204" pitchFamily="34" charset="0"/>
                          <a:cs typeface="Times New Roman" panose="02020603050405020304" pitchFamily="18" charset="0"/>
                        </a:rPr>
                        <a:t>0 (0.0)</a:t>
                      </a:r>
                    </a:p>
                  </a:txBody>
                  <a:tcPr marL="6350" marR="6350" marT="0" marB="0" anchor="ctr">
                    <a:solidFill>
                      <a:schemeClr val="accent4">
                        <a:lumMod val="75000"/>
                        <a:alpha val="5000"/>
                      </a:schemeClr>
                    </a:solidFill>
                  </a:tcPr>
                </a:tc>
                <a:extLst>
                  <a:ext uri="{0D108BD9-81ED-4DB2-BD59-A6C34878D82A}">
                    <a16:rowId xmlns:a16="http://schemas.microsoft.com/office/drawing/2014/main" val="2005164958"/>
                  </a:ext>
                </a:extLst>
              </a:tr>
              <a:tr h="311763">
                <a:tc>
                  <a:txBody>
                    <a:bodyPr/>
                    <a:lstStyle/>
                    <a:p>
                      <a:pPr marL="216000" marR="0" lvl="0" indent="0" algn="l" defTabSz="914400" rtl="0" eaLnBrk="1" fontAlgn="auto" latinLnBrk="0" hangingPunct="1">
                        <a:lnSpc>
                          <a:spcPct val="100000"/>
                        </a:lnSpc>
                        <a:spcBef>
                          <a:spcPts val="0"/>
                        </a:spcBef>
                        <a:spcAft>
                          <a:spcPts val="0"/>
                        </a:spcAft>
                        <a:buClrTx/>
                        <a:buSzTx/>
                        <a:buFontTx/>
                        <a:buNone/>
                        <a:tabLst/>
                        <a:defRPr/>
                      </a:pPr>
                      <a:r>
                        <a:rPr lang="en-GB" sz="1400" noProof="0" dirty="0"/>
                        <a:t>Atrial fibrillation</a:t>
                      </a:r>
                    </a:p>
                  </a:txBody>
                  <a:tcPr>
                    <a:solidFill>
                      <a:schemeClr val="bg1"/>
                    </a:solidFill>
                  </a:tcPr>
                </a:tc>
                <a:tc>
                  <a:txBody>
                    <a:bodyPr/>
                    <a:lstStyle/>
                    <a:p>
                      <a:pPr algn="ctr">
                        <a:lnSpc>
                          <a:spcPct val="100000"/>
                        </a:lnSpc>
                        <a:spcAft>
                          <a:spcPts val="800"/>
                        </a:spcAft>
                        <a:buNone/>
                      </a:pPr>
                      <a:r>
                        <a:rPr lang="en-GB" sz="1400" kern="100" dirty="0">
                          <a:solidFill>
                            <a:schemeClr val="tx2"/>
                          </a:solidFill>
                          <a:effectLst/>
                          <a:latin typeface="+mn-lt"/>
                          <a:ea typeface="Aptos" panose="020B0004020202020204" pitchFamily="34" charset="0"/>
                          <a:cs typeface="Times New Roman" panose="02020603050405020304" pitchFamily="18" charset="0"/>
                        </a:rPr>
                        <a:t>1165 (17.1)</a:t>
                      </a:r>
                    </a:p>
                  </a:txBody>
                  <a:tcPr marL="38100" marR="38100" marT="19050" marB="19050" anchor="ctr">
                    <a:solidFill>
                      <a:schemeClr val="accent3">
                        <a:alpha val="5000"/>
                      </a:schemeClr>
                    </a:solidFill>
                  </a:tcPr>
                </a:tc>
                <a:tc>
                  <a:txBody>
                    <a:bodyPr/>
                    <a:lstStyle/>
                    <a:p>
                      <a:pPr algn="ctr">
                        <a:lnSpc>
                          <a:spcPct val="100000"/>
                        </a:lnSpc>
                        <a:spcAft>
                          <a:spcPts val="800"/>
                        </a:spcAft>
                        <a:buNone/>
                      </a:pPr>
                      <a:r>
                        <a:rPr lang="en-GB" sz="1400" kern="100" dirty="0">
                          <a:solidFill>
                            <a:schemeClr val="tx2"/>
                          </a:solidFill>
                          <a:effectLst/>
                          <a:latin typeface="+mn-lt"/>
                          <a:ea typeface="Aptos" panose="020B0004020202020204" pitchFamily="34" charset="0"/>
                          <a:cs typeface="Times New Roman" panose="02020603050405020304" pitchFamily="18" charset="0"/>
                        </a:rPr>
                        <a:t>0 (0.0)</a:t>
                      </a:r>
                    </a:p>
                  </a:txBody>
                  <a:tcPr marL="6350" marR="6350" marT="0" marB="0" anchor="ctr">
                    <a:solidFill>
                      <a:schemeClr val="accent4">
                        <a:lumMod val="75000"/>
                        <a:alpha val="5000"/>
                      </a:schemeClr>
                    </a:solidFill>
                  </a:tcPr>
                </a:tc>
                <a:extLst>
                  <a:ext uri="{0D108BD9-81ED-4DB2-BD59-A6C34878D82A}">
                    <a16:rowId xmlns:a16="http://schemas.microsoft.com/office/drawing/2014/main" val="1689921723"/>
                  </a:ext>
                </a:extLst>
              </a:tr>
              <a:tr h="311763">
                <a:tc>
                  <a:txBody>
                    <a:bodyPr/>
                    <a:lstStyle/>
                    <a:p>
                      <a:r>
                        <a:rPr lang="en-GB" sz="1400" b="1" noProof="0" dirty="0"/>
                        <a:t>BMI</a:t>
                      </a:r>
                      <a:r>
                        <a:rPr lang="en-GB" sz="1400" noProof="0" dirty="0"/>
                        <a:t>, kg/m</a:t>
                      </a:r>
                      <a:r>
                        <a:rPr lang="en-GB" sz="1400" baseline="30000" noProof="0" dirty="0"/>
                        <a:t>2</a:t>
                      </a:r>
                      <a:r>
                        <a:rPr lang="en-GB" sz="1400" noProof="0" dirty="0"/>
                        <a:t>, mean </a:t>
                      </a:r>
                      <a:r>
                        <a:rPr lang="en-GB" sz="1400" kern="1200" noProof="0" dirty="0">
                          <a:solidFill>
                            <a:schemeClr val="dk1"/>
                          </a:solidFill>
                        </a:rPr>
                        <a:t>± </a:t>
                      </a:r>
                      <a:r>
                        <a:rPr lang="en-GB" sz="1400" noProof="0" dirty="0"/>
                        <a:t>SD</a:t>
                      </a:r>
                    </a:p>
                  </a:txBody>
                  <a:tcPr>
                    <a:solidFill>
                      <a:schemeClr val="bg1"/>
                    </a:solidFill>
                  </a:tcPr>
                </a:tc>
                <a:tc>
                  <a:txBody>
                    <a:bodyPr/>
                    <a:lstStyle/>
                    <a:p>
                      <a:pPr algn="ctr">
                        <a:lnSpc>
                          <a:spcPct val="100000"/>
                        </a:lnSpc>
                        <a:spcAft>
                          <a:spcPts val="800"/>
                        </a:spcAft>
                        <a:buNone/>
                      </a:pPr>
                      <a:r>
                        <a:rPr lang="en-GB" sz="1400" kern="100" dirty="0">
                          <a:solidFill>
                            <a:srgbClr val="000000"/>
                          </a:solidFill>
                          <a:effectLst/>
                          <a:latin typeface="+mn-lt"/>
                          <a:ea typeface="Aptos" panose="020B0004020202020204" pitchFamily="34" charset="0"/>
                          <a:cs typeface="Times New Roman" panose="02020603050405020304" pitchFamily="18" charset="0"/>
                        </a:rPr>
                        <a:t>31.4 </a:t>
                      </a:r>
                      <a:r>
                        <a:rPr lang="en-GB" sz="1400" kern="1200" noProof="0" dirty="0">
                          <a:solidFill>
                            <a:schemeClr val="dk1"/>
                          </a:solidFill>
                        </a:rPr>
                        <a:t>± </a:t>
                      </a:r>
                      <a:r>
                        <a:rPr lang="en-GB" sz="1400" kern="100" dirty="0">
                          <a:solidFill>
                            <a:srgbClr val="000000"/>
                          </a:solidFill>
                          <a:effectLst/>
                          <a:latin typeface="+mn-lt"/>
                          <a:ea typeface="Aptos" panose="020B0004020202020204" pitchFamily="34" charset="0"/>
                          <a:cs typeface="Times New Roman" panose="02020603050405020304" pitchFamily="18" charset="0"/>
                        </a:rPr>
                        <a:t>5.9</a:t>
                      </a:r>
                      <a:endParaRPr lang="en-GB" sz="1400" kern="100" dirty="0">
                        <a:effectLst/>
                        <a:latin typeface="+mn-lt"/>
                        <a:ea typeface="Aptos" panose="020B0004020202020204" pitchFamily="34" charset="0"/>
                        <a:cs typeface="Times New Roman" panose="02020603050405020304" pitchFamily="18" charset="0"/>
                      </a:endParaRPr>
                    </a:p>
                  </a:txBody>
                  <a:tcPr marL="38100" marR="38100" marT="19050" marB="19050">
                    <a:solidFill>
                      <a:schemeClr val="accent3">
                        <a:alpha val="5000"/>
                      </a:schemeClr>
                    </a:solidFill>
                  </a:tcPr>
                </a:tc>
                <a:tc>
                  <a:txBody>
                    <a:bodyPr/>
                    <a:lstStyle/>
                    <a:p>
                      <a:pPr algn="ctr">
                        <a:lnSpc>
                          <a:spcPct val="100000"/>
                        </a:lnSpc>
                        <a:spcAft>
                          <a:spcPts val="800"/>
                        </a:spcAft>
                        <a:buNone/>
                      </a:pPr>
                      <a:r>
                        <a:rPr lang="en-GB" sz="1400" kern="100" dirty="0">
                          <a:solidFill>
                            <a:srgbClr val="000000"/>
                          </a:solidFill>
                          <a:effectLst/>
                          <a:latin typeface="+mn-lt"/>
                          <a:ea typeface="Aptos" panose="020B0004020202020204" pitchFamily="34" charset="0"/>
                          <a:cs typeface="Times New Roman" panose="02020603050405020304" pitchFamily="18" charset="0"/>
                        </a:rPr>
                        <a:t>30.5 </a:t>
                      </a:r>
                      <a:r>
                        <a:rPr lang="en-GB" sz="1400" kern="1200" noProof="0" dirty="0">
                          <a:solidFill>
                            <a:schemeClr val="dk1"/>
                          </a:solidFill>
                        </a:rPr>
                        <a:t>± </a:t>
                      </a:r>
                      <a:r>
                        <a:rPr lang="en-GB" sz="1400" kern="100" dirty="0">
                          <a:solidFill>
                            <a:srgbClr val="000000"/>
                          </a:solidFill>
                          <a:effectLst/>
                          <a:latin typeface="+mn-lt"/>
                          <a:ea typeface="Aptos" panose="020B0004020202020204" pitchFamily="34" charset="0"/>
                          <a:cs typeface="Times New Roman" panose="02020603050405020304" pitchFamily="18" charset="0"/>
                        </a:rPr>
                        <a:t>6.2</a:t>
                      </a:r>
                      <a:endParaRPr lang="en-GB" sz="1400" kern="100" dirty="0">
                        <a:effectLst/>
                        <a:latin typeface="+mn-lt"/>
                        <a:ea typeface="Aptos" panose="020B0004020202020204" pitchFamily="34" charset="0"/>
                        <a:cs typeface="Times New Roman" panose="02020603050405020304" pitchFamily="18" charset="0"/>
                      </a:endParaRPr>
                    </a:p>
                  </a:txBody>
                  <a:tcPr marL="6350" marR="6350" marT="0" marB="0">
                    <a:solidFill>
                      <a:schemeClr val="accent4">
                        <a:lumMod val="75000"/>
                        <a:alpha val="5000"/>
                      </a:schemeClr>
                    </a:solidFill>
                  </a:tcPr>
                </a:tc>
                <a:extLst>
                  <a:ext uri="{0D108BD9-81ED-4DB2-BD59-A6C34878D82A}">
                    <a16:rowId xmlns:a16="http://schemas.microsoft.com/office/drawing/2014/main" val="401443442"/>
                  </a:ext>
                </a:extLst>
              </a:tr>
              <a:tr h="3117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kern="1200" dirty="0">
                          <a:solidFill>
                            <a:schemeClr val="dk1"/>
                          </a:solidFill>
                          <a:effectLst/>
                          <a:latin typeface="+mn-lt"/>
                          <a:ea typeface="+mn-ea"/>
                          <a:cs typeface="+mn-cs"/>
                        </a:rPr>
                        <a:t>Obese</a:t>
                      </a:r>
                      <a:r>
                        <a:rPr lang="en-GB" sz="1400" kern="1200" dirty="0">
                          <a:solidFill>
                            <a:schemeClr val="dk1"/>
                          </a:solidFill>
                          <a:effectLst/>
                          <a:latin typeface="+mn-lt"/>
                          <a:ea typeface="+mn-ea"/>
                          <a:cs typeface="+mn-cs"/>
                        </a:rPr>
                        <a:t>, BMI ≥30 kg/m</a:t>
                      </a:r>
                      <a:r>
                        <a:rPr lang="en-GB" sz="1400" kern="1200" baseline="30000" dirty="0">
                          <a:solidFill>
                            <a:schemeClr val="dk1"/>
                          </a:solidFill>
                          <a:effectLst/>
                          <a:latin typeface="+mn-lt"/>
                          <a:ea typeface="+mn-ea"/>
                          <a:cs typeface="+mn-cs"/>
                        </a:rPr>
                        <a:t>2</a:t>
                      </a:r>
                      <a:r>
                        <a:rPr lang="en-GB" sz="1400" kern="1200" dirty="0">
                          <a:solidFill>
                            <a:schemeClr val="dk1"/>
                          </a:solidFill>
                          <a:effectLst/>
                          <a:latin typeface="+mn-lt"/>
                          <a:ea typeface="+mn-ea"/>
                          <a:cs typeface="+mn-cs"/>
                        </a:rPr>
                        <a:t>, n (%)</a:t>
                      </a:r>
                      <a:endParaRPr lang="en-GB" sz="1100" noProof="0" dirty="0"/>
                    </a:p>
                  </a:txBody>
                  <a:tcPr>
                    <a:lnB w="12700" cap="flat" cmpd="sng" algn="ctr">
                      <a:solidFill>
                        <a:schemeClr val="tx1">
                          <a:lumMod val="75000"/>
                        </a:schemeClr>
                      </a:solidFill>
                      <a:prstDash val="solid"/>
                      <a:round/>
                      <a:headEnd type="none" w="med" len="med"/>
                      <a:tailEnd type="none" w="med" len="med"/>
                    </a:lnB>
                    <a:solidFill>
                      <a:schemeClr val="bg1"/>
                    </a:solidFill>
                  </a:tcPr>
                </a:tc>
                <a:tc>
                  <a:txBody>
                    <a:bodyPr/>
                    <a:lstStyle/>
                    <a:p>
                      <a:pPr algn="ctr">
                        <a:lnSpc>
                          <a:spcPct val="100000"/>
                        </a:lnSpc>
                        <a:spcAft>
                          <a:spcPts val="800"/>
                        </a:spcAft>
                        <a:buNone/>
                      </a:pPr>
                      <a:r>
                        <a:rPr lang="en-GB" sz="1400" kern="100" dirty="0">
                          <a:solidFill>
                            <a:srgbClr val="000000"/>
                          </a:solidFill>
                          <a:effectLst/>
                          <a:latin typeface="+mn-lt"/>
                          <a:ea typeface="Aptos" panose="020B0004020202020204" pitchFamily="34" charset="0"/>
                          <a:cs typeface="Times New Roman" panose="02020603050405020304" pitchFamily="18" charset="0"/>
                        </a:rPr>
                        <a:t>3752 (55.2)</a:t>
                      </a:r>
                      <a:endParaRPr lang="en-GB" sz="1400" kern="100" dirty="0">
                        <a:effectLst/>
                        <a:latin typeface="+mn-lt"/>
                        <a:ea typeface="Aptos" panose="020B0004020202020204" pitchFamily="34" charset="0"/>
                        <a:cs typeface="Times New Roman" panose="02020603050405020304" pitchFamily="18" charset="0"/>
                      </a:endParaRPr>
                    </a:p>
                  </a:txBody>
                  <a:tcPr marL="38100" marR="38100" marT="19050" marB="19050" anchor="ctr">
                    <a:lnB w="12700" cap="flat" cmpd="sng" algn="ctr">
                      <a:solidFill>
                        <a:schemeClr val="tx1">
                          <a:lumMod val="75000"/>
                        </a:schemeClr>
                      </a:solidFill>
                      <a:prstDash val="solid"/>
                      <a:round/>
                      <a:headEnd type="none" w="med" len="med"/>
                      <a:tailEnd type="none" w="med" len="med"/>
                    </a:lnB>
                    <a:solidFill>
                      <a:schemeClr val="accent3">
                        <a:alpha val="5000"/>
                      </a:schemeClr>
                    </a:solidFill>
                  </a:tcPr>
                </a:tc>
                <a:tc>
                  <a:txBody>
                    <a:bodyPr/>
                    <a:lstStyle/>
                    <a:p>
                      <a:pPr algn="ctr">
                        <a:lnSpc>
                          <a:spcPct val="100000"/>
                        </a:lnSpc>
                        <a:spcAft>
                          <a:spcPts val="800"/>
                        </a:spcAft>
                        <a:buNone/>
                      </a:pPr>
                      <a:r>
                        <a:rPr lang="en-GB" sz="1400" kern="100" dirty="0">
                          <a:solidFill>
                            <a:srgbClr val="000000"/>
                          </a:solidFill>
                          <a:effectLst/>
                          <a:latin typeface="+mn-lt"/>
                          <a:ea typeface="Aptos" panose="020B0004020202020204" pitchFamily="34" charset="0"/>
                          <a:cs typeface="Times New Roman" panose="02020603050405020304" pitchFamily="18" charset="0"/>
                        </a:rPr>
                        <a:t>3730 (48.2)</a:t>
                      </a:r>
                      <a:endParaRPr lang="en-GB" sz="1400" kern="100" dirty="0">
                        <a:effectLst/>
                        <a:latin typeface="+mn-lt"/>
                        <a:ea typeface="Aptos" panose="020B0004020202020204" pitchFamily="34" charset="0"/>
                        <a:cs typeface="Times New Roman" panose="02020603050405020304" pitchFamily="18" charset="0"/>
                      </a:endParaRPr>
                    </a:p>
                  </a:txBody>
                  <a:tcPr marL="6350" marR="6350" marT="0" marB="0" anchor="ctr">
                    <a:lnB w="12700" cap="flat" cmpd="sng" algn="ctr">
                      <a:solidFill>
                        <a:schemeClr val="tx1">
                          <a:lumMod val="75000"/>
                        </a:schemeClr>
                      </a:solidFill>
                      <a:prstDash val="solid"/>
                      <a:round/>
                      <a:headEnd type="none" w="med" len="med"/>
                      <a:tailEnd type="none" w="med" len="med"/>
                    </a:lnB>
                    <a:solidFill>
                      <a:schemeClr val="accent4">
                        <a:lumMod val="75000"/>
                        <a:alpha val="5000"/>
                      </a:schemeClr>
                    </a:solidFill>
                  </a:tcPr>
                </a:tc>
                <a:extLst>
                  <a:ext uri="{0D108BD9-81ED-4DB2-BD59-A6C34878D82A}">
                    <a16:rowId xmlns:a16="http://schemas.microsoft.com/office/drawing/2014/main" val="970858053"/>
                  </a:ext>
                </a:extLst>
              </a:tr>
            </a:tbl>
          </a:graphicData>
        </a:graphic>
      </p:graphicFrame>
      <p:graphicFrame>
        <p:nvGraphicFramePr>
          <p:cNvPr id="6" name="Table 5">
            <a:extLst>
              <a:ext uri="{FF2B5EF4-FFF2-40B4-BE49-F238E27FC236}">
                <a16:creationId xmlns:a16="http://schemas.microsoft.com/office/drawing/2014/main" id="{21999A3E-D99F-8A23-9824-599A708301BB}"/>
              </a:ext>
            </a:extLst>
          </p:cNvPr>
          <p:cNvGraphicFramePr>
            <a:graphicFrameLocks noGrp="1"/>
          </p:cNvGraphicFramePr>
          <p:nvPr>
            <p:extLst>
              <p:ext uri="{D42A27DB-BD31-4B8C-83A1-F6EECF244321}">
                <p14:modId xmlns:p14="http://schemas.microsoft.com/office/powerpoint/2010/main" val="1553625875"/>
              </p:ext>
            </p:extLst>
          </p:nvPr>
        </p:nvGraphicFramePr>
        <p:xfrm>
          <a:off x="6174394" y="1302940"/>
          <a:ext cx="5579999" cy="4470538"/>
        </p:xfrm>
        <a:graphic>
          <a:graphicData uri="http://schemas.openxmlformats.org/drawingml/2006/table">
            <a:tbl>
              <a:tblPr firstRow="1" bandRow="1">
                <a:tableStyleId>{0660B408-B3CF-4A94-85FC-2B1E0A45F4A2}</a:tableStyleId>
              </a:tblPr>
              <a:tblGrid>
                <a:gridCol w="2944471">
                  <a:extLst>
                    <a:ext uri="{9D8B030D-6E8A-4147-A177-3AD203B41FA5}">
                      <a16:colId xmlns:a16="http://schemas.microsoft.com/office/drawing/2014/main" val="1546548169"/>
                    </a:ext>
                  </a:extLst>
                </a:gridCol>
                <a:gridCol w="1317764">
                  <a:extLst>
                    <a:ext uri="{9D8B030D-6E8A-4147-A177-3AD203B41FA5}">
                      <a16:colId xmlns:a16="http://schemas.microsoft.com/office/drawing/2014/main" val="1536869245"/>
                    </a:ext>
                  </a:extLst>
                </a:gridCol>
                <a:gridCol w="1317764">
                  <a:extLst>
                    <a:ext uri="{9D8B030D-6E8A-4147-A177-3AD203B41FA5}">
                      <a16:colId xmlns:a16="http://schemas.microsoft.com/office/drawing/2014/main" val="2901824364"/>
                    </a:ext>
                  </a:extLst>
                </a:gridCol>
              </a:tblGrid>
              <a:tr h="563069">
                <a:tc>
                  <a:txBody>
                    <a:bodyPr/>
                    <a:lstStyle/>
                    <a:p>
                      <a:r>
                        <a:rPr lang="en-GB" sz="1400" noProof="0" dirty="0"/>
                        <a:t>Characteristic</a:t>
                      </a:r>
                    </a:p>
                  </a:txBody>
                  <a:tcPr>
                    <a:lnT w="12700" cap="flat" cmpd="sng" algn="ctr">
                      <a:solidFill>
                        <a:schemeClr val="tx1">
                          <a:lumMod val="75000"/>
                        </a:schemeClr>
                      </a:solidFill>
                      <a:prstDash val="solid"/>
                      <a:round/>
                      <a:headEnd type="none" w="med" len="med"/>
                      <a:tailEnd type="none" w="med" len="med"/>
                    </a:lnT>
                    <a:lnB w="12700" cap="flat" cmpd="sng" algn="ctr">
                      <a:solidFill>
                        <a:schemeClr val="tx1">
                          <a:lumMod val="75000"/>
                        </a:schemeClr>
                      </a:solidFill>
                      <a:prstDash val="solid"/>
                      <a:round/>
                      <a:headEnd type="none" w="med" len="med"/>
                      <a:tailEnd type="none" w="med" len="med"/>
                    </a:lnB>
                    <a:solidFill>
                      <a:schemeClr val="bg2">
                        <a:lumMod val="75000"/>
                      </a:schemeClr>
                    </a:solidFill>
                  </a:tcPr>
                </a:tc>
                <a:tc>
                  <a:txBody>
                    <a:bodyPr/>
                    <a:lstStyle/>
                    <a:p>
                      <a:pPr marL="0" algn="ctr" defTabSz="914400" rtl="0" eaLnBrk="1" latinLnBrk="0" hangingPunct="1">
                        <a:lnSpc>
                          <a:spcPct val="100000"/>
                        </a:lnSpc>
                      </a:pPr>
                      <a:r>
                        <a:rPr lang="en-GB" sz="1400" b="1" kern="1200" noProof="0" dirty="0">
                          <a:solidFill>
                            <a:schemeClr val="lt1"/>
                          </a:solidFill>
                        </a:rPr>
                        <a:t>With </a:t>
                      </a:r>
                      <a:br>
                        <a:rPr lang="en-GB" sz="1400" b="1" kern="1200" noProof="0" dirty="0">
                          <a:solidFill>
                            <a:schemeClr val="lt1"/>
                          </a:solidFill>
                        </a:rPr>
                      </a:br>
                      <a:r>
                        <a:rPr lang="en-GB" sz="1400" b="1" kern="1200" noProof="0" dirty="0">
                          <a:solidFill>
                            <a:schemeClr val="lt1"/>
                          </a:solidFill>
                        </a:rPr>
                        <a:t>CVD </a:t>
                      </a:r>
                    </a:p>
                    <a:p>
                      <a:pPr marL="0" algn="ctr" defTabSz="914400" rtl="0" eaLnBrk="1" latinLnBrk="0" hangingPunct="1">
                        <a:lnSpc>
                          <a:spcPct val="100000"/>
                        </a:lnSpc>
                      </a:pPr>
                      <a:r>
                        <a:rPr lang="en-GB" sz="1400" b="1" kern="1200" noProof="0" dirty="0">
                          <a:solidFill>
                            <a:schemeClr val="lt1"/>
                          </a:solidFill>
                        </a:rPr>
                        <a:t>(n=6822)</a:t>
                      </a:r>
                      <a:endParaRPr lang="en-GB" sz="1400" b="1" kern="1200" noProof="0" dirty="0">
                        <a:solidFill>
                          <a:schemeClr val="lt1"/>
                        </a:solidFill>
                        <a:latin typeface="+mn-lt"/>
                        <a:ea typeface="+mn-ea"/>
                        <a:cs typeface="+mn-cs"/>
                      </a:endParaRPr>
                    </a:p>
                  </a:txBody>
                  <a:tcPr>
                    <a:lnT w="12700" cap="flat" cmpd="sng" algn="ctr">
                      <a:solidFill>
                        <a:schemeClr val="tx1">
                          <a:lumMod val="75000"/>
                        </a:schemeClr>
                      </a:solidFill>
                      <a:prstDash val="solid"/>
                      <a:round/>
                      <a:headEnd type="none" w="med" len="med"/>
                      <a:tailEnd type="none" w="med" len="med"/>
                    </a:lnT>
                    <a:lnB w="12700" cap="flat" cmpd="sng" algn="ctr">
                      <a:solidFill>
                        <a:schemeClr val="tx1">
                          <a:lumMod val="75000"/>
                        </a:schemeClr>
                      </a:solidFill>
                      <a:prstDash val="solid"/>
                      <a:round/>
                      <a:headEnd type="none" w="med" len="med"/>
                      <a:tailEnd type="none" w="med" len="med"/>
                    </a:lnB>
                    <a:solidFill>
                      <a:schemeClr val="accent3"/>
                    </a:solidFill>
                  </a:tcPr>
                </a:tc>
                <a:tc>
                  <a:txBody>
                    <a:bodyPr/>
                    <a:lstStyle/>
                    <a:p>
                      <a:pPr marL="0" algn="ctr" defTabSz="914400" rtl="0" eaLnBrk="1" latinLnBrk="0" hangingPunct="1">
                        <a:lnSpc>
                          <a:spcPct val="100000"/>
                        </a:lnSpc>
                      </a:pPr>
                      <a:r>
                        <a:rPr lang="en-GB" sz="1400" b="1" kern="1200" noProof="0" dirty="0">
                          <a:solidFill>
                            <a:schemeClr val="lt1"/>
                          </a:solidFill>
                        </a:rPr>
                        <a:t>Without </a:t>
                      </a:r>
                      <a:br>
                        <a:rPr lang="en-GB" sz="1400" b="1" kern="1200" noProof="0" dirty="0">
                          <a:solidFill>
                            <a:schemeClr val="lt1"/>
                          </a:solidFill>
                        </a:rPr>
                      </a:br>
                      <a:r>
                        <a:rPr lang="en-GB" sz="1400" b="1" kern="1200" noProof="0" dirty="0">
                          <a:solidFill>
                            <a:schemeClr val="lt1"/>
                          </a:solidFill>
                        </a:rPr>
                        <a:t>CVD </a:t>
                      </a:r>
                    </a:p>
                    <a:p>
                      <a:pPr marL="0" algn="ctr" defTabSz="914400" rtl="0" eaLnBrk="1" latinLnBrk="0" hangingPunct="1">
                        <a:lnSpc>
                          <a:spcPct val="100000"/>
                        </a:lnSpc>
                      </a:pPr>
                      <a:r>
                        <a:rPr lang="en-GB" sz="1400" b="1" kern="1200" noProof="0" dirty="0">
                          <a:solidFill>
                            <a:schemeClr val="lt1"/>
                          </a:solidFill>
                        </a:rPr>
                        <a:t>(n=7752)</a:t>
                      </a:r>
                      <a:endParaRPr lang="en-GB" sz="1400" b="1" kern="1200" noProof="0" dirty="0">
                        <a:solidFill>
                          <a:schemeClr val="lt1"/>
                        </a:solidFill>
                        <a:latin typeface="+mn-lt"/>
                        <a:ea typeface="+mn-ea"/>
                        <a:cs typeface="+mn-cs"/>
                      </a:endParaRPr>
                    </a:p>
                  </a:txBody>
                  <a:tcPr>
                    <a:lnT w="12700" cap="flat" cmpd="sng" algn="ctr">
                      <a:solidFill>
                        <a:schemeClr val="tx1">
                          <a:lumMod val="75000"/>
                        </a:schemeClr>
                      </a:solidFill>
                      <a:prstDash val="solid"/>
                      <a:round/>
                      <a:headEnd type="none" w="med" len="med"/>
                      <a:tailEnd type="none" w="med" len="med"/>
                    </a:lnT>
                    <a:lnB w="12700" cap="flat" cmpd="sng" algn="ctr">
                      <a:solidFill>
                        <a:schemeClr val="tx1">
                          <a:lumMod val="75000"/>
                        </a:schemeClr>
                      </a:solidFill>
                      <a:prstDash val="solid"/>
                      <a:round/>
                      <a:headEnd type="none" w="med" len="med"/>
                      <a:tailEnd type="none" w="med" len="med"/>
                    </a:lnB>
                    <a:solidFill>
                      <a:schemeClr val="accent4">
                        <a:lumMod val="75000"/>
                      </a:schemeClr>
                    </a:solidFill>
                  </a:tcPr>
                </a:tc>
                <a:extLst>
                  <a:ext uri="{0D108BD9-81ED-4DB2-BD59-A6C34878D82A}">
                    <a16:rowId xmlns:a16="http://schemas.microsoft.com/office/drawing/2014/main" val="1270511137"/>
                  </a:ext>
                </a:extLst>
              </a:tr>
              <a:tr h="401987">
                <a:tc>
                  <a:txBody>
                    <a:bodyPr/>
                    <a:lstStyle/>
                    <a:p>
                      <a:r>
                        <a:rPr lang="en-GB" sz="1400" b="1" noProof="0" dirty="0"/>
                        <a:t>SBP</a:t>
                      </a:r>
                      <a:r>
                        <a:rPr lang="en-GB" sz="1400" b="0" noProof="0" dirty="0"/>
                        <a:t>, mmHg, mean </a:t>
                      </a:r>
                      <a:r>
                        <a:rPr lang="en-GB" sz="1400" kern="1200" noProof="0" dirty="0">
                          <a:solidFill>
                            <a:schemeClr val="dk1"/>
                          </a:solidFill>
                        </a:rPr>
                        <a:t>± </a:t>
                      </a:r>
                      <a:r>
                        <a:rPr lang="en-GB" sz="1400" b="0" noProof="0" dirty="0"/>
                        <a:t>SD</a:t>
                      </a:r>
                    </a:p>
                  </a:txBody>
                  <a:tcPr anchor="ctr">
                    <a:lnT w="12700" cap="flat" cmpd="sng" algn="ctr">
                      <a:solidFill>
                        <a:schemeClr val="tx1">
                          <a:lumMod val="75000"/>
                        </a:schemeClr>
                      </a:solidFill>
                      <a:prstDash val="solid"/>
                      <a:round/>
                      <a:headEnd type="none" w="med" len="med"/>
                      <a:tailEnd type="none" w="med" len="med"/>
                    </a:lnT>
                    <a:solidFill>
                      <a:schemeClr val="bg1"/>
                    </a:solidFill>
                  </a:tcPr>
                </a:tc>
                <a:tc>
                  <a:txBody>
                    <a:bodyPr/>
                    <a:lstStyle/>
                    <a:p>
                      <a:pPr algn="ctr">
                        <a:lnSpc>
                          <a:spcPct val="100000"/>
                        </a:lnSpc>
                        <a:spcAft>
                          <a:spcPts val="800"/>
                        </a:spcAft>
                        <a:buNone/>
                      </a:pPr>
                      <a:r>
                        <a:rPr lang="en-GB" sz="1400" kern="100" dirty="0">
                          <a:solidFill>
                            <a:schemeClr val="tx2"/>
                          </a:solidFill>
                          <a:effectLst/>
                          <a:latin typeface="+mn-lt"/>
                          <a:ea typeface="Aptos" panose="020B0004020202020204" pitchFamily="34" charset="0"/>
                          <a:cs typeface="Times New Roman" panose="02020603050405020304" pitchFamily="18" charset="0"/>
                        </a:rPr>
                        <a:t>136.6 </a:t>
                      </a:r>
                      <a:r>
                        <a:rPr lang="en-GB" sz="1400" kern="1200" noProof="0" dirty="0">
                          <a:solidFill>
                            <a:schemeClr val="dk1"/>
                          </a:solidFill>
                        </a:rPr>
                        <a:t>± </a:t>
                      </a:r>
                      <a:r>
                        <a:rPr lang="en-GB" sz="1400" kern="100" dirty="0">
                          <a:solidFill>
                            <a:schemeClr val="tx2"/>
                          </a:solidFill>
                          <a:effectLst/>
                          <a:latin typeface="+mn-lt"/>
                          <a:ea typeface="Aptos" panose="020B0004020202020204" pitchFamily="34" charset="0"/>
                          <a:cs typeface="Times New Roman" panose="02020603050405020304" pitchFamily="18" charset="0"/>
                        </a:rPr>
                        <a:t>14.3</a:t>
                      </a:r>
                    </a:p>
                  </a:txBody>
                  <a:tcPr marL="38100" marR="38100" marT="19050" marB="19050" anchor="ctr">
                    <a:lnT w="12700" cap="flat" cmpd="sng" algn="ctr">
                      <a:solidFill>
                        <a:schemeClr val="tx1">
                          <a:lumMod val="75000"/>
                        </a:schemeClr>
                      </a:solidFill>
                      <a:prstDash val="solid"/>
                      <a:round/>
                      <a:headEnd type="none" w="med" len="med"/>
                      <a:tailEnd type="none" w="med" len="med"/>
                    </a:lnT>
                    <a:solidFill>
                      <a:schemeClr val="accent3">
                        <a:alpha val="5000"/>
                      </a:schemeClr>
                    </a:solidFill>
                  </a:tcPr>
                </a:tc>
                <a:tc>
                  <a:txBody>
                    <a:bodyPr/>
                    <a:lstStyle/>
                    <a:p>
                      <a:pPr algn="ctr">
                        <a:lnSpc>
                          <a:spcPct val="100000"/>
                        </a:lnSpc>
                        <a:spcAft>
                          <a:spcPts val="800"/>
                        </a:spcAft>
                        <a:buNone/>
                      </a:pPr>
                      <a:r>
                        <a:rPr lang="en-GB" sz="1400" kern="100" dirty="0">
                          <a:solidFill>
                            <a:schemeClr val="tx2"/>
                          </a:solidFill>
                          <a:effectLst/>
                          <a:latin typeface="+mn-lt"/>
                          <a:ea typeface="Aptos" panose="020B0004020202020204" pitchFamily="34" charset="0"/>
                          <a:cs typeface="Times New Roman" panose="02020603050405020304" pitchFamily="18" charset="0"/>
                        </a:rPr>
                        <a:t>135.4 </a:t>
                      </a:r>
                      <a:r>
                        <a:rPr lang="en-GB" sz="1400" kern="1200" noProof="0" dirty="0">
                          <a:solidFill>
                            <a:schemeClr val="dk1"/>
                          </a:solidFill>
                        </a:rPr>
                        <a:t>± </a:t>
                      </a:r>
                      <a:r>
                        <a:rPr lang="en-GB" sz="1400" kern="100" dirty="0">
                          <a:solidFill>
                            <a:schemeClr val="tx2"/>
                          </a:solidFill>
                          <a:effectLst/>
                          <a:latin typeface="+mn-lt"/>
                          <a:ea typeface="Aptos" panose="020B0004020202020204" pitchFamily="34" charset="0"/>
                          <a:cs typeface="Times New Roman" panose="02020603050405020304" pitchFamily="18" charset="0"/>
                        </a:rPr>
                        <a:t>14.4</a:t>
                      </a:r>
                    </a:p>
                  </a:txBody>
                  <a:tcPr marL="6350" marR="6350" marT="0" marB="0" anchor="ctr">
                    <a:lnT w="12700" cap="flat" cmpd="sng" algn="ctr">
                      <a:solidFill>
                        <a:schemeClr val="tx1">
                          <a:lumMod val="75000"/>
                        </a:schemeClr>
                      </a:solidFill>
                      <a:prstDash val="solid"/>
                      <a:round/>
                      <a:headEnd type="none" w="med" len="med"/>
                      <a:tailEnd type="none" w="med" len="med"/>
                    </a:lnT>
                    <a:solidFill>
                      <a:schemeClr val="accent4">
                        <a:lumMod val="75000"/>
                        <a:alpha val="5000"/>
                      </a:schemeClr>
                    </a:solidFill>
                  </a:tcPr>
                </a:tc>
                <a:extLst>
                  <a:ext uri="{0D108BD9-81ED-4DB2-BD59-A6C34878D82A}">
                    <a16:rowId xmlns:a16="http://schemas.microsoft.com/office/drawing/2014/main" val="4008977023"/>
                  </a:ext>
                </a:extLst>
              </a:tr>
              <a:tr h="40198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noProof="0" dirty="0"/>
                        <a:t>HbA</a:t>
                      </a:r>
                      <a:r>
                        <a:rPr lang="en-GB" sz="1400" b="1" baseline="0" noProof="0" dirty="0"/>
                        <a:t>1c</a:t>
                      </a:r>
                      <a:r>
                        <a:rPr lang="en-GB" sz="1400" noProof="0" dirty="0"/>
                        <a:t>, %, mean </a:t>
                      </a:r>
                      <a:r>
                        <a:rPr lang="en-GB" sz="1400" kern="1200" noProof="0" dirty="0">
                          <a:solidFill>
                            <a:schemeClr val="dk1"/>
                          </a:solidFill>
                        </a:rPr>
                        <a:t>± </a:t>
                      </a:r>
                      <a:r>
                        <a:rPr lang="en-GB" sz="1400" noProof="0" dirty="0"/>
                        <a:t>SD</a:t>
                      </a:r>
                    </a:p>
                  </a:txBody>
                  <a:tcPr anchor="ctr">
                    <a:solidFill>
                      <a:schemeClr val="bg1"/>
                    </a:solidFill>
                  </a:tcPr>
                </a:tc>
                <a:tc>
                  <a:txBody>
                    <a:bodyPr/>
                    <a:lstStyle/>
                    <a:p>
                      <a:pPr algn="ctr">
                        <a:lnSpc>
                          <a:spcPct val="100000"/>
                        </a:lnSpc>
                        <a:spcAft>
                          <a:spcPts val="800"/>
                        </a:spcAft>
                        <a:buNone/>
                      </a:pPr>
                      <a:r>
                        <a:rPr lang="en-GB" sz="1400" kern="100" dirty="0">
                          <a:solidFill>
                            <a:schemeClr val="tx2"/>
                          </a:solidFill>
                          <a:effectLst/>
                          <a:latin typeface="+mn-lt"/>
                          <a:ea typeface="Aptos" panose="020B0004020202020204" pitchFamily="34" charset="0"/>
                          <a:cs typeface="Times New Roman" panose="02020603050405020304" pitchFamily="18" charset="0"/>
                        </a:rPr>
                        <a:t>7.6 </a:t>
                      </a:r>
                      <a:r>
                        <a:rPr lang="en-GB" sz="1400" kern="1200" noProof="0" dirty="0">
                          <a:solidFill>
                            <a:schemeClr val="dk1"/>
                          </a:solidFill>
                        </a:rPr>
                        <a:t>± </a:t>
                      </a:r>
                      <a:r>
                        <a:rPr lang="en-GB" sz="1400" kern="100" dirty="0">
                          <a:solidFill>
                            <a:schemeClr val="tx2"/>
                          </a:solidFill>
                          <a:effectLst/>
                          <a:latin typeface="+mn-lt"/>
                          <a:ea typeface="Aptos" panose="020B0004020202020204" pitchFamily="34" charset="0"/>
                          <a:cs typeface="Times New Roman" panose="02020603050405020304" pitchFamily="18" charset="0"/>
                        </a:rPr>
                        <a:t>1.4</a:t>
                      </a:r>
                    </a:p>
                  </a:txBody>
                  <a:tcPr marL="38100" marR="38100" marT="19050" marB="19050" anchor="ctr">
                    <a:solidFill>
                      <a:schemeClr val="accent3">
                        <a:alpha val="5000"/>
                      </a:schemeClr>
                    </a:solidFill>
                  </a:tcPr>
                </a:tc>
                <a:tc>
                  <a:txBody>
                    <a:bodyPr/>
                    <a:lstStyle/>
                    <a:p>
                      <a:pPr algn="ctr">
                        <a:lnSpc>
                          <a:spcPct val="100000"/>
                        </a:lnSpc>
                        <a:spcAft>
                          <a:spcPts val="800"/>
                        </a:spcAft>
                        <a:buNone/>
                      </a:pPr>
                      <a:r>
                        <a:rPr lang="en-GB" sz="1400" kern="100" dirty="0">
                          <a:solidFill>
                            <a:schemeClr val="tx2"/>
                          </a:solidFill>
                          <a:effectLst/>
                          <a:latin typeface="+mn-lt"/>
                          <a:ea typeface="Aptos" panose="020B0004020202020204" pitchFamily="34" charset="0"/>
                          <a:cs typeface="Times New Roman" panose="02020603050405020304" pitchFamily="18" charset="0"/>
                        </a:rPr>
                        <a:t>7.3 </a:t>
                      </a:r>
                      <a:r>
                        <a:rPr lang="en-GB" sz="1400" kern="1200" noProof="0" dirty="0">
                          <a:solidFill>
                            <a:schemeClr val="dk1"/>
                          </a:solidFill>
                        </a:rPr>
                        <a:t>± </a:t>
                      </a:r>
                      <a:r>
                        <a:rPr lang="en-GB" sz="1400" kern="100" dirty="0">
                          <a:solidFill>
                            <a:schemeClr val="tx2"/>
                          </a:solidFill>
                          <a:effectLst/>
                          <a:latin typeface="+mn-lt"/>
                          <a:ea typeface="Aptos" panose="020B0004020202020204" pitchFamily="34" charset="0"/>
                          <a:cs typeface="Times New Roman" panose="02020603050405020304" pitchFamily="18" charset="0"/>
                        </a:rPr>
                        <a:t>1.5</a:t>
                      </a:r>
                    </a:p>
                  </a:txBody>
                  <a:tcPr marL="6350" marR="6350" marT="0" marB="0" anchor="ctr">
                    <a:solidFill>
                      <a:schemeClr val="accent4">
                        <a:lumMod val="75000"/>
                        <a:alpha val="5000"/>
                      </a:schemeClr>
                    </a:solidFill>
                  </a:tcPr>
                </a:tc>
                <a:extLst>
                  <a:ext uri="{0D108BD9-81ED-4DB2-BD59-A6C34878D82A}">
                    <a16:rowId xmlns:a16="http://schemas.microsoft.com/office/drawing/2014/main" val="3735071417"/>
                  </a:ext>
                </a:extLst>
              </a:tr>
              <a:tr h="401987">
                <a:tc>
                  <a:txBody>
                    <a:bodyPr/>
                    <a:lstStyle/>
                    <a:p>
                      <a:r>
                        <a:rPr lang="en-GB" sz="1400" b="1" noProof="0" dirty="0"/>
                        <a:t>eGFR</a:t>
                      </a:r>
                      <a:r>
                        <a:rPr lang="en-GB" sz="1400" b="0" noProof="0" dirty="0"/>
                        <a:t>,</a:t>
                      </a:r>
                      <a:r>
                        <a:rPr lang="en-GB" sz="1400" b="1" noProof="0" dirty="0"/>
                        <a:t> </a:t>
                      </a:r>
                      <a:r>
                        <a:rPr lang="en-GB" sz="1400" b="0" noProof="0" dirty="0"/>
                        <a:t>ml/min/1.73 m</a:t>
                      </a:r>
                      <a:r>
                        <a:rPr lang="en-GB" sz="1400" b="0" baseline="30000" noProof="0" dirty="0"/>
                        <a:t>2</a:t>
                      </a:r>
                      <a:r>
                        <a:rPr lang="en-GB" sz="1400" b="0" noProof="0" dirty="0"/>
                        <a:t>, mean </a:t>
                      </a:r>
                      <a:r>
                        <a:rPr lang="en-GB" sz="1400" kern="1200" noProof="0" dirty="0">
                          <a:solidFill>
                            <a:schemeClr val="dk1"/>
                          </a:solidFill>
                        </a:rPr>
                        <a:t>± </a:t>
                      </a:r>
                      <a:r>
                        <a:rPr lang="en-GB" sz="1400" b="0" noProof="0" dirty="0"/>
                        <a:t>SD</a:t>
                      </a:r>
                    </a:p>
                  </a:txBody>
                  <a:tcPr anchor="ctr">
                    <a:solidFill>
                      <a:schemeClr val="bg1"/>
                    </a:solidFill>
                  </a:tcPr>
                </a:tc>
                <a:tc>
                  <a:txBody>
                    <a:bodyPr/>
                    <a:lstStyle/>
                    <a:p>
                      <a:pPr algn="ctr">
                        <a:lnSpc>
                          <a:spcPct val="100000"/>
                        </a:lnSpc>
                        <a:spcAft>
                          <a:spcPts val="800"/>
                        </a:spcAft>
                        <a:buNone/>
                      </a:pPr>
                      <a:r>
                        <a:rPr lang="en-GB" sz="1400" kern="100" dirty="0">
                          <a:solidFill>
                            <a:schemeClr val="tx2"/>
                          </a:solidFill>
                          <a:effectLst/>
                          <a:latin typeface="+mn-lt"/>
                          <a:ea typeface="Aptos" panose="020B0004020202020204" pitchFamily="34" charset="0"/>
                          <a:cs typeface="Times New Roman" panose="02020603050405020304" pitchFamily="18" charset="0"/>
                        </a:rPr>
                        <a:t>54.0 </a:t>
                      </a:r>
                      <a:r>
                        <a:rPr lang="en-GB" sz="1400" kern="1200" noProof="0" dirty="0">
                          <a:solidFill>
                            <a:schemeClr val="dk1"/>
                          </a:solidFill>
                        </a:rPr>
                        <a:t>± </a:t>
                      </a:r>
                      <a:r>
                        <a:rPr lang="en-GB" sz="1400" kern="100" dirty="0">
                          <a:solidFill>
                            <a:schemeClr val="tx2"/>
                          </a:solidFill>
                          <a:effectLst/>
                          <a:latin typeface="+mn-lt"/>
                          <a:ea typeface="Aptos" panose="020B0004020202020204" pitchFamily="34" charset="0"/>
                          <a:cs typeface="Times New Roman" panose="02020603050405020304" pitchFamily="18" charset="0"/>
                        </a:rPr>
                        <a:t>19.9</a:t>
                      </a:r>
                    </a:p>
                  </a:txBody>
                  <a:tcPr marL="38100" marR="38100" marT="19050" marB="19050" anchor="ctr">
                    <a:solidFill>
                      <a:schemeClr val="accent3">
                        <a:alpha val="5000"/>
                      </a:schemeClr>
                    </a:solidFill>
                  </a:tcPr>
                </a:tc>
                <a:tc>
                  <a:txBody>
                    <a:bodyPr/>
                    <a:lstStyle/>
                    <a:p>
                      <a:pPr algn="ctr">
                        <a:lnSpc>
                          <a:spcPct val="100000"/>
                        </a:lnSpc>
                        <a:spcAft>
                          <a:spcPts val="800"/>
                        </a:spcAft>
                        <a:buNone/>
                      </a:pPr>
                      <a:r>
                        <a:rPr lang="en-GB" sz="1400" kern="100" dirty="0">
                          <a:solidFill>
                            <a:schemeClr val="tx2"/>
                          </a:solidFill>
                          <a:effectLst/>
                          <a:latin typeface="+mn-lt"/>
                          <a:ea typeface="Aptos" panose="020B0004020202020204" pitchFamily="34" charset="0"/>
                          <a:cs typeface="Times New Roman" panose="02020603050405020304" pitchFamily="18" charset="0"/>
                        </a:rPr>
                        <a:t>58.5 </a:t>
                      </a:r>
                      <a:r>
                        <a:rPr lang="en-GB" sz="1400" kern="1200" noProof="0" dirty="0">
                          <a:solidFill>
                            <a:schemeClr val="dk1"/>
                          </a:solidFill>
                        </a:rPr>
                        <a:t>± </a:t>
                      </a:r>
                      <a:r>
                        <a:rPr lang="en-GB" sz="1400" kern="100" dirty="0">
                          <a:solidFill>
                            <a:schemeClr val="tx2"/>
                          </a:solidFill>
                          <a:effectLst/>
                          <a:latin typeface="+mn-lt"/>
                          <a:ea typeface="Aptos" panose="020B0004020202020204" pitchFamily="34" charset="0"/>
                          <a:cs typeface="Times New Roman" panose="02020603050405020304" pitchFamily="18" charset="0"/>
                        </a:rPr>
                        <a:t>22.4</a:t>
                      </a:r>
                    </a:p>
                  </a:txBody>
                  <a:tcPr marL="6350" marR="6350" marT="0" marB="0" anchor="ctr">
                    <a:solidFill>
                      <a:schemeClr val="accent4">
                        <a:lumMod val="75000"/>
                        <a:alpha val="5000"/>
                      </a:schemeClr>
                    </a:solidFill>
                  </a:tcPr>
                </a:tc>
                <a:extLst>
                  <a:ext uri="{0D108BD9-81ED-4DB2-BD59-A6C34878D82A}">
                    <a16:rowId xmlns:a16="http://schemas.microsoft.com/office/drawing/2014/main" val="1119248359"/>
                  </a:ext>
                </a:extLst>
              </a:tr>
              <a:tr h="444950">
                <a:tc>
                  <a:txBody>
                    <a:bodyPr/>
                    <a:lstStyle/>
                    <a:p>
                      <a:r>
                        <a:rPr lang="en-GB" sz="1400" b="1" noProof="0" dirty="0"/>
                        <a:t>UACR</a:t>
                      </a:r>
                      <a:r>
                        <a:rPr lang="en-GB" sz="1400" noProof="0" dirty="0"/>
                        <a:t>, mg/g, median (Q1–Q3)</a:t>
                      </a:r>
                    </a:p>
                  </a:txBody>
                  <a:tcPr anchor="ctr">
                    <a:solidFill>
                      <a:schemeClr val="bg1"/>
                    </a:solidFill>
                  </a:tcPr>
                </a:tc>
                <a:tc>
                  <a:txBody>
                    <a:bodyPr/>
                    <a:lstStyle/>
                    <a:p>
                      <a:pPr algn="ctr">
                        <a:lnSpc>
                          <a:spcPct val="100000"/>
                        </a:lnSpc>
                        <a:spcAft>
                          <a:spcPts val="800"/>
                        </a:spcAft>
                        <a:buNone/>
                      </a:pPr>
                      <a:r>
                        <a:rPr lang="en-GB" sz="1400" kern="100" dirty="0">
                          <a:solidFill>
                            <a:schemeClr val="tx2"/>
                          </a:solidFill>
                          <a:effectLst/>
                          <a:latin typeface="+mn-lt"/>
                          <a:ea typeface="Aptos" panose="020B0004020202020204" pitchFamily="34" charset="0"/>
                          <a:cs typeface="Times New Roman" panose="02020603050405020304" pitchFamily="18" charset="0"/>
                        </a:rPr>
                        <a:t>482.7 </a:t>
                      </a:r>
                      <a:br>
                        <a:rPr lang="en-GB" sz="1400" kern="100" dirty="0">
                          <a:solidFill>
                            <a:schemeClr val="tx2"/>
                          </a:solidFill>
                          <a:effectLst/>
                          <a:latin typeface="+mn-lt"/>
                          <a:ea typeface="Aptos" panose="020B0004020202020204" pitchFamily="34" charset="0"/>
                          <a:cs typeface="Times New Roman" panose="02020603050405020304" pitchFamily="18" charset="0"/>
                        </a:rPr>
                      </a:br>
                      <a:r>
                        <a:rPr lang="en-GB" sz="1400" kern="100" dirty="0">
                          <a:solidFill>
                            <a:schemeClr val="tx2"/>
                          </a:solidFill>
                          <a:effectLst/>
                          <a:latin typeface="+mn-lt"/>
                          <a:ea typeface="Aptos" panose="020B0004020202020204" pitchFamily="34" charset="0"/>
                          <a:cs typeface="Times New Roman" panose="02020603050405020304" pitchFamily="18" charset="0"/>
                        </a:rPr>
                        <a:t>(162.8–1104.3)</a:t>
                      </a:r>
                    </a:p>
                  </a:txBody>
                  <a:tcPr marL="38100" marR="38100" marT="19050" marB="19050" anchor="ctr">
                    <a:solidFill>
                      <a:schemeClr val="accent3">
                        <a:alpha val="5000"/>
                      </a:schemeClr>
                    </a:solidFill>
                  </a:tcPr>
                </a:tc>
                <a:tc>
                  <a:txBody>
                    <a:bodyPr/>
                    <a:lstStyle/>
                    <a:p>
                      <a:pPr algn="ctr">
                        <a:lnSpc>
                          <a:spcPct val="100000"/>
                        </a:lnSpc>
                        <a:spcAft>
                          <a:spcPts val="800"/>
                        </a:spcAft>
                        <a:buNone/>
                      </a:pPr>
                      <a:r>
                        <a:rPr lang="en-GB" sz="1400" kern="100" dirty="0">
                          <a:solidFill>
                            <a:schemeClr val="tx2"/>
                          </a:solidFill>
                          <a:effectLst/>
                          <a:latin typeface="+mn-lt"/>
                          <a:ea typeface="Aptos" panose="020B0004020202020204" pitchFamily="34" charset="0"/>
                          <a:cs typeface="Times New Roman" panose="02020603050405020304" pitchFamily="18" charset="0"/>
                        </a:rPr>
                        <a:t>633.7 </a:t>
                      </a:r>
                      <a:br>
                        <a:rPr lang="en-GB" sz="1400" kern="100" dirty="0">
                          <a:solidFill>
                            <a:schemeClr val="tx2"/>
                          </a:solidFill>
                          <a:effectLst/>
                          <a:latin typeface="+mn-lt"/>
                          <a:ea typeface="Aptos" panose="020B0004020202020204" pitchFamily="34" charset="0"/>
                          <a:cs typeface="Times New Roman" panose="02020603050405020304" pitchFamily="18" charset="0"/>
                        </a:rPr>
                      </a:br>
                      <a:r>
                        <a:rPr lang="en-GB" sz="1400" kern="100" dirty="0">
                          <a:solidFill>
                            <a:schemeClr val="tx2"/>
                          </a:solidFill>
                          <a:effectLst/>
                          <a:latin typeface="+mn-lt"/>
                          <a:ea typeface="Aptos" panose="020B0004020202020204" pitchFamily="34" charset="0"/>
                          <a:cs typeface="Times New Roman" panose="02020603050405020304" pitchFamily="18" charset="0"/>
                        </a:rPr>
                        <a:t>(310.8–1212.1)</a:t>
                      </a:r>
                    </a:p>
                  </a:txBody>
                  <a:tcPr marL="6350" marR="6350" marT="0" marB="0" anchor="ctr">
                    <a:solidFill>
                      <a:schemeClr val="accent4">
                        <a:lumMod val="75000"/>
                        <a:alpha val="5000"/>
                      </a:schemeClr>
                    </a:solidFill>
                  </a:tcPr>
                </a:tc>
                <a:extLst>
                  <a:ext uri="{0D108BD9-81ED-4DB2-BD59-A6C34878D82A}">
                    <a16:rowId xmlns:a16="http://schemas.microsoft.com/office/drawing/2014/main" val="3692615379"/>
                  </a:ext>
                </a:extLst>
              </a:tr>
              <a:tr h="332833">
                <a:tc>
                  <a:txBody>
                    <a:bodyPr/>
                    <a:lstStyle/>
                    <a:p>
                      <a:r>
                        <a:rPr lang="en-GB" sz="1400" b="1" noProof="0" dirty="0"/>
                        <a:t>Medication use, n (%) </a:t>
                      </a:r>
                      <a:endParaRPr lang="en-GB" sz="1400" noProof="0" dirty="0"/>
                    </a:p>
                  </a:txBody>
                  <a:tcPr>
                    <a:solidFill>
                      <a:schemeClr val="bg1"/>
                    </a:solidFill>
                  </a:tcPr>
                </a:tc>
                <a:tc>
                  <a:txBody>
                    <a:bodyPr/>
                    <a:lstStyle/>
                    <a:p>
                      <a:pPr>
                        <a:lnSpc>
                          <a:spcPct val="100000"/>
                        </a:lnSpc>
                      </a:pPr>
                      <a:endParaRPr lang="en-GB" sz="1400" noProof="0" dirty="0">
                        <a:solidFill>
                          <a:schemeClr val="tx2"/>
                        </a:solidFill>
                        <a:latin typeface="+mn-lt"/>
                      </a:endParaRPr>
                    </a:p>
                  </a:txBody>
                  <a:tcPr anchor="ctr">
                    <a:solidFill>
                      <a:schemeClr val="accent3">
                        <a:alpha val="5000"/>
                      </a:schemeClr>
                    </a:solidFill>
                  </a:tcPr>
                </a:tc>
                <a:tc>
                  <a:txBody>
                    <a:bodyPr/>
                    <a:lstStyle/>
                    <a:p>
                      <a:pPr>
                        <a:lnSpc>
                          <a:spcPct val="100000"/>
                        </a:lnSpc>
                      </a:pPr>
                      <a:endParaRPr lang="en-GB" sz="1400" noProof="0" dirty="0">
                        <a:solidFill>
                          <a:schemeClr val="tx2"/>
                        </a:solidFill>
                        <a:latin typeface="+mn-lt"/>
                      </a:endParaRPr>
                    </a:p>
                  </a:txBody>
                  <a:tcPr anchor="ctr">
                    <a:solidFill>
                      <a:schemeClr val="accent4">
                        <a:lumMod val="75000"/>
                        <a:alpha val="5000"/>
                      </a:schemeClr>
                    </a:solidFill>
                  </a:tcPr>
                </a:tc>
                <a:extLst>
                  <a:ext uri="{0D108BD9-81ED-4DB2-BD59-A6C34878D82A}">
                    <a16:rowId xmlns:a16="http://schemas.microsoft.com/office/drawing/2014/main" val="401443442"/>
                  </a:ext>
                </a:extLst>
              </a:tr>
              <a:tr h="349207">
                <a:tc>
                  <a:txBody>
                    <a:bodyPr/>
                    <a:lstStyle/>
                    <a:p>
                      <a:pPr marL="216000"/>
                      <a:r>
                        <a:rPr lang="en-GB" sz="1400" noProof="0" dirty="0"/>
                        <a:t>Statins</a:t>
                      </a:r>
                    </a:p>
                  </a:txBody>
                  <a:tcPr>
                    <a:solidFill>
                      <a:schemeClr val="bg1"/>
                    </a:solidFill>
                  </a:tcPr>
                </a:tc>
                <a:tc>
                  <a:txBody>
                    <a:bodyPr/>
                    <a:lstStyle/>
                    <a:p>
                      <a:pPr algn="ctr">
                        <a:lnSpc>
                          <a:spcPct val="100000"/>
                        </a:lnSpc>
                        <a:spcAft>
                          <a:spcPts val="800"/>
                        </a:spcAft>
                        <a:buNone/>
                      </a:pPr>
                      <a:r>
                        <a:rPr lang="en-GB" sz="1400" kern="100" dirty="0">
                          <a:solidFill>
                            <a:schemeClr val="tx2"/>
                          </a:solidFill>
                          <a:effectLst/>
                          <a:latin typeface="+mn-lt"/>
                          <a:ea typeface="Aptos" panose="020B0004020202020204" pitchFamily="34" charset="0"/>
                          <a:cs typeface="Times New Roman" panose="02020603050405020304" pitchFamily="18" charset="0"/>
                        </a:rPr>
                        <a:t>5417 (79.4)</a:t>
                      </a:r>
                    </a:p>
                  </a:txBody>
                  <a:tcPr marL="38100" marR="38100" marT="19050" marB="19050" anchor="ctr">
                    <a:solidFill>
                      <a:schemeClr val="accent3">
                        <a:alpha val="5000"/>
                      </a:schemeClr>
                    </a:solidFill>
                  </a:tcPr>
                </a:tc>
                <a:tc>
                  <a:txBody>
                    <a:bodyPr/>
                    <a:lstStyle/>
                    <a:p>
                      <a:pPr algn="ctr">
                        <a:lnSpc>
                          <a:spcPct val="100000"/>
                        </a:lnSpc>
                        <a:spcAft>
                          <a:spcPts val="800"/>
                        </a:spcAft>
                        <a:buNone/>
                      </a:pPr>
                      <a:r>
                        <a:rPr lang="en-GB" sz="1400" kern="100" dirty="0">
                          <a:solidFill>
                            <a:schemeClr val="tx2"/>
                          </a:solidFill>
                          <a:effectLst/>
                          <a:latin typeface="+mn-lt"/>
                          <a:ea typeface="Aptos" panose="020B0004020202020204" pitchFamily="34" charset="0"/>
                          <a:cs typeface="Times New Roman" panose="02020603050405020304" pitchFamily="18" charset="0"/>
                        </a:rPr>
                        <a:t>4844 (62.5)</a:t>
                      </a:r>
                    </a:p>
                  </a:txBody>
                  <a:tcPr marL="38100" marR="38100" marT="19050" marB="19050" anchor="ctr">
                    <a:solidFill>
                      <a:schemeClr val="accent4">
                        <a:lumMod val="75000"/>
                        <a:alpha val="5000"/>
                      </a:schemeClr>
                    </a:solidFill>
                  </a:tcPr>
                </a:tc>
                <a:extLst>
                  <a:ext uri="{0D108BD9-81ED-4DB2-BD59-A6C34878D82A}">
                    <a16:rowId xmlns:a16="http://schemas.microsoft.com/office/drawing/2014/main" val="3158344595"/>
                  </a:ext>
                </a:extLst>
              </a:tr>
              <a:tr h="349207">
                <a:tc>
                  <a:txBody>
                    <a:bodyPr/>
                    <a:lstStyle/>
                    <a:p>
                      <a:pPr marL="216000"/>
                      <a:r>
                        <a:rPr lang="en-GB" sz="1400" noProof="0" dirty="0"/>
                        <a:t>ARBs</a:t>
                      </a:r>
                    </a:p>
                  </a:txBody>
                  <a:tcPr>
                    <a:solidFill>
                      <a:schemeClr val="bg1"/>
                    </a:solidFill>
                  </a:tcPr>
                </a:tc>
                <a:tc>
                  <a:txBody>
                    <a:bodyPr/>
                    <a:lstStyle/>
                    <a:p>
                      <a:pPr algn="ctr">
                        <a:lnSpc>
                          <a:spcPct val="100000"/>
                        </a:lnSpc>
                        <a:spcAft>
                          <a:spcPts val="800"/>
                        </a:spcAft>
                        <a:buNone/>
                      </a:pPr>
                      <a:r>
                        <a:rPr lang="en-GB" sz="1400" kern="100" dirty="0">
                          <a:solidFill>
                            <a:schemeClr val="tx2"/>
                          </a:solidFill>
                          <a:effectLst/>
                          <a:latin typeface="+mn-lt"/>
                          <a:ea typeface="Aptos" panose="020B0004020202020204" pitchFamily="34" charset="0"/>
                          <a:cs typeface="Times New Roman" panose="02020603050405020304" pitchFamily="18" charset="0"/>
                        </a:rPr>
                        <a:t>4011 (58.8)</a:t>
                      </a:r>
                    </a:p>
                  </a:txBody>
                  <a:tcPr marL="38100" marR="38100" marT="19050" marB="19050" anchor="ctr">
                    <a:solidFill>
                      <a:schemeClr val="accent3">
                        <a:alpha val="5000"/>
                      </a:schemeClr>
                    </a:solidFill>
                  </a:tcPr>
                </a:tc>
                <a:tc>
                  <a:txBody>
                    <a:bodyPr/>
                    <a:lstStyle/>
                    <a:p>
                      <a:pPr algn="ctr">
                        <a:lnSpc>
                          <a:spcPct val="100000"/>
                        </a:lnSpc>
                        <a:spcAft>
                          <a:spcPts val="800"/>
                        </a:spcAft>
                        <a:buNone/>
                      </a:pPr>
                      <a:r>
                        <a:rPr lang="en-GB" sz="1400" kern="100" dirty="0">
                          <a:solidFill>
                            <a:schemeClr val="tx2"/>
                          </a:solidFill>
                          <a:effectLst/>
                          <a:latin typeface="+mn-lt"/>
                          <a:ea typeface="Aptos" panose="020B0004020202020204" pitchFamily="34" charset="0"/>
                          <a:cs typeface="Times New Roman" panose="02020603050405020304" pitchFamily="18" charset="0"/>
                        </a:rPr>
                        <a:t>5038 (65.0)</a:t>
                      </a:r>
                    </a:p>
                  </a:txBody>
                  <a:tcPr marL="6350" marR="6350" marT="0" marB="0" anchor="ctr">
                    <a:solidFill>
                      <a:schemeClr val="accent4">
                        <a:lumMod val="75000"/>
                        <a:alpha val="5000"/>
                      </a:schemeClr>
                    </a:solidFill>
                  </a:tcPr>
                </a:tc>
                <a:extLst>
                  <a:ext uri="{0D108BD9-81ED-4DB2-BD59-A6C34878D82A}">
                    <a16:rowId xmlns:a16="http://schemas.microsoft.com/office/drawing/2014/main" val="1100915889"/>
                  </a:ext>
                </a:extLst>
              </a:tr>
              <a:tr h="349207">
                <a:tc>
                  <a:txBody>
                    <a:bodyPr/>
                    <a:lstStyle/>
                    <a:p>
                      <a:pPr marL="216000"/>
                      <a:r>
                        <a:rPr lang="en-GB" sz="1400" noProof="0" dirty="0"/>
                        <a:t>ACEis</a:t>
                      </a:r>
                    </a:p>
                  </a:txBody>
                  <a:tcPr>
                    <a:solidFill>
                      <a:schemeClr val="bg1"/>
                    </a:solidFill>
                  </a:tcPr>
                </a:tc>
                <a:tc>
                  <a:txBody>
                    <a:bodyPr/>
                    <a:lstStyle/>
                    <a:p>
                      <a:pPr algn="ctr">
                        <a:lnSpc>
                          <a:spcPct val="100000"/>
                        </a:lnSpc>
                        <a:spcAft>
                          <a:spcPts val="800"/>
                        </a:spcAft>
                        <a:buNone/>
                      </a:pPr>
                      <a:r>
                        <a:rPr lang="en-GB" sz="1400" kern="100" dirty="0">
                          <a:solidFill>
                            <a:schemeClr val="tx2"/>
                          </a:solidFill>
                          <a:effectLst/>
                          <a:latin typeface="+mn-lt"/>
                          <a:ea typeface="Aptos" panose="020B0004020202020204" pitchFamily="34" charset="0"/>
                          <a:cs typeface="Times New Roman" panose="02020603050405020304" pitchFamily="18" charset="0"/>
                        </a:rPr>
                        <a:t>2803 (41.1)</a:t>
                      </a:r>
                    </a:p>
                  </a:txBody>
                  <a:tcPr marL="38100" marR="38100" marT="19050" marB="19050" anchor="ctr">
                    <a:solidFill>
                      <a:schemeClr val="accent3">
                        <a:alpha val="5000"/>
                      </a:schemeClr>
                    </a:solidFill>
                  </a:tcPr>
                </a:tc>
                <a:tc>
                  <a:txBody>
                    <a:bodyPr/>
                    <a:lstStyle/>
                    <a:p>
                      <a:pPr algn="ctr">
                        <a:lnSpc>
                          <a:spcPct val="100000"/>
                        </a:lnSpc>
                        <a:spcAft>
                          <a:spcPts val="800"/>
                        </a:spcAft>
                        <a:buNone/>
                      </a:pPr>
                      <a:r>
                        <a:rPr lang="en-GB" sz="1400" kern="100" dirty="0">
                          <a:solidFill>
                            <a:schemeClr val="tx2"/>
                          </a:solidFill>
                          <a:effectLst/>
                          <a:latin typeface="+mn-lt"/>
                          <a:ea typeface="Aptos" panose="020B0004020202020204" pitchFamily="34" charset="0"/>
                          <a:cs typeface="Times New Roman" panose="02020603050405020304" pitchFamily="18" charset="0"/>
                        </a:rPr>
                        <a:t>2708 (34.9)</a:t>
                      </a:r>
                    </a:p>
                  </a:txBody>
                  <a:tcPr marL="6350" marR="6350" marT="0" marB="0" anchor="ctr">
                    <a:solidFill>
                      <a:schemeClr val="accent4">
                        <a:lumMod val="75000"/>
                        <a:alpha val="5000"/>
                      </a:schemeClr>
                    </a:solidFill>
                  </a:tcPr>
                </a:tc>
                <a:extLst>
                  <a:ext uri="{0D108BD9-81ED-4DB2-BD59-A6C34878D82A}">
                    <a16:rowId xmlns:a16="http://schemas.microsoft.com/office/drawing/2014/main" val="1951894035"/>
                  </a:ext>
                </a:extLst>
              </a:tr>
              <a:tr h="349207">
                <a:tc>
                  <a:txBody>
                    <a:bodyPr/>
                    <a:lstStyle/>
                    <a:p>
                      <a:pPr marL="216000"/>
                      <a:r>
                        <a:rPr lang="en-GB" sz="1400" noProof="0" dirty="0"/>
                        <a:t>SGLT2is</a:t>
                      </a:r>
                    </a:p>
                  </a:txBody>
                  <a:tcPr>
                    <a:solidFill>
                      <a:schemeClr val="bg1"/>
                    </a:solidFill>
                  </a:tcPr>
                </a:tc>
                <a:tc>
                  <a:txBody>
                    <a:bodyPr/>
                    <a:lstStyle/>
                    <a:p>
                      <a:pPr algn="ctr">
                        <a:lnSpc>
                          <a:spcPct val="100000"/>
                        </a:lnSpc>
                        <a:spcAft>
                          <a:spcPts val="800"/>
                        </a:spcAft>
                        <a:buNone/>
                      </a:pPr>
                      <a:r>
                        <a:rPr lang="en-GB" sz="1400" kern="100" dirty="0">
                          <a:solidFill>
                            <a:schemeClr val="tx2"/>
                          </a:solidFill>
                          <a:effectLst/>
                          <a:latin typeface="+mn-lt"/>
                          <a:ea typeface="Aptos" panose="020B0004020202020204" pitchFamily="34" charset="0"/>
                          <a:cs typeface="Times New Roman" panose="02020603050405020304" pitchFamily="18" charset="0"/>
                        </a:rPr>
                        <a:t>474 (6.9)</a:t>
                      </a:r>
                    </a:p>
                  </a:txBody>
                  <a:tcPr marL="38100" marR="38100" marT="19050" marB="19050" anchor="ctr">
                    <a:solidFill>
                      <a:schemeClr val="accent3">
                        <a:alpha val="5000"/>
                      </a:schemeClr>
                    </a:solidFill>
                  </a:tcPr>
                </a:tc>
                <a:tc>
                  <a:txBody>
                    <a:bodyPr/>
                    <a:lstStyle/>
                    <a:p>
                      <a:pPr algn="ctr">
                        <a:lnSpc>
                          <a:spcPct val="100000"/>
                        </a:lnSpc>
                        <a:spcAft>
                          <a:spcPts val="800"/>
                        </a:spcAft>
                        <a:buNone/>
                      </a:pPr>
                      <a:r>
                        <a:rPr lang="en-GB" sz="1400" kern="100" dirty="0">
                          <a:solidFill>
                            <a:schemeClr val="tx2"/>
                          </a:solidFill>
                          <a:effectLst/>
                          <a:latin typeface="+mn-lt"/>
                          <a:ea typeface="Aptos" panose="020B0004020202020204" pitchFamily="34" charset="0"/>
                          <a:cs typeface="Times New Roman" panose="02020603050405020304" pitchFamily="18" charset="0"/>
                        </a:rPr>
                        <a:t>668 (8.6)</a:t>
                      </a:r>
                    </a:p>
                  </a:txBody>
                  <a:tcPr marL="6350" marR="6350" marT="0" marB="0" anchor="ctr">
                    <a:solidFill>
                      <a:schemeClr val="accent4">
                        <a:lumMod val="75000"/>
                        <a:alpha val="5000"/>
                      </a:schemeClr>
                    </a:solidFill>
                  </a:tcPr>
                </a:tc>
                <a:extLst>
                  <a:ext uri="{0D108BD9-81ED-4DB2-BD59-A6C34878D82A}">
                    <a16:rowId xmlns:a16="http://schemas.microsoft.com/office/drawing/2014/main" val="1217040853"/>
                  </a:ext>
                </a:extLst>
              </a:tr>
              <a:tr h="338576">
                <a:tc>
                  <a:txBody>
                    <a:bodyPr/>
                    <a:lstStyle/>
                    <a:p>
                      <a:pPr marL="216000"/>
                      <a:r>
                        <a:rPr lang="en-GB" sz="1400" noProof="0" dirty="0"/>
                        <a:t>Diuretics</a:t>
                      </a:r>
                    </a:p>
                  </a:txBody>
                  <a:tcPr>
                    <a:lnB w="12700" cap="flat" cmpd="sng" algn="ctr">
                      <a:solidFill>
                        <a:schemeClr val="tx1">
                          <a:lumMod val="75000"/>
                        </a:schemeClr>
                      </a:solidFill>
                      <a:prstDash val="solid"/>
                      <a:round/>
                      <a:headEnd type="none" w="med" len="med"/>
                      <a:tailEnd type="none" w="med" len="med"/>
                    </a:lnB>
                    <a:solidFill>
                      <a:schemeClr val="bg1"/>
                    </a:solidFill>
                  </a:tcPr>
                </a:tc>
                <a:tc>
                  <a:txBody>
                    <a:bodyPr/>
                    <a:lstStyle/>
                    <a:p>
                      <a:pPr algn="ctr">
                        <a:lnSpc>
                          <a:spcPct val="100000"/>
                        </a:lnSpc>
                        <a:spcAft>
                          <a:spcPts val="800"/>
                        </a:spcAft>
                        <a:buNone/>
                      </a:pPr>
                      <a:r>
                        <a:rPr lang="en-GB" sz="1400" kern="100" dirty="0">
                          <a:solidFill>
                            <a:schemeClr val="tx2"/>
                          </a:solidFill>
                          <a:effectLst/>
                          <a:latin typeface="+mn-lt"/>
                          <a:ea typeface="Aptos" panose="020B0004020202020204" pitchFamily="34" charset="0"/>
                          <a:cs typeface="Times New Roman" panose="02020603050405020304" pitchFamily="18" charset="0"/>
                        </a:rPr>
                        <a:t>3789 (55.5)</a:t>
                      </a:r>
                    </a:p>
                  </a:txBody>
                  <a:tcPr marL="38100" marR="38100" marT="19050" marB="19050" anchor="ctr">
                    <a:lnB w="12700" cap="flat" cmpd="sng" algn="ctr">
                      <a:solidFill>
                        <a:schemeClr val="tx1">
                          <a:lumMod val="75000"/>
                        </a:schemeClr>
                      </a:solidFill>
                      <a:prstDash val="solid"/>
                      <a:round/>
                      <a:headEnd type="none" w="med" len="med"/>
                      <a:tailEnd type="none" w="med" len="med"/>
                    </a:lnB>
                    <a:solidFill>
                      <a:schemeClr val="accent3">
                        <a:alpha val="5000"/>
                      </a:schemeClr>
                    </a:solidFill>
                  </a:tcPr>
                </a:tc>
                <a:tc>
                  <a:txBody>
                    <a:bodyPr/>
                    <a:lstStyle/>
                    <a:p>
                      <a:pPr algn="ctr">
                        <a:lnSpc>
                          <a:spcPct val="100000"/>
                        </a:lnSpc>
                        <a:spcAft>
                          <a:spcPts val="800"/>
                        </a:spcAft>
                        <a:buNone/>
                      </a:pPr>
                      <a:r>
                        <a:rPr lang="en-GB" sz="1400" kern="100" dirty="0">
                          <a:solidFill>
                            <a:schemeClr val="tx2"/>
                          </a:solidFill>
                          <a:effectLst/>
                          <a:latin typeface="+mn-lt"/>
                          <a:ea typeface="Aptos" panose="020B0004020202020204" pitchFamily="34" charset="0"/>
                          <a:cs typeface="Times New Roman" panose="02020603050405020304" pitchFamily="18" charset="0"/>
                        </a:rPr>
                        <a:t>3202 (41.3)</a:t>
                      </a:r>
                    </a:p>
                  </a:txBody>
                  <a:tcPr marL="6350" marR="6350" marT="0" marB="0" anchor="ctr">
                    <a:lnB w="12700" cap="flat" cmpd="sng" algn="ctr">
                      <a:solidFill>
                        <a:schemeClr val="tx1">
                          <a:lumMod val="75000"/>
                        </a:schemeClr>
                      </a:solidFill>
                      <a:prstDash val="solid"/>
                      <a:round/>
                      <a:headEnd type="none" w="med" len="med"/>
                      <a:tailEnd type="none" w="med" len="med"/>
                    </a:lnB>
                    <a:solidFill>
                      <a:schemeClr val="accent4">
                        <a:lumMod val="75000"/>
                        <a:alpha val="5000"/>
                      </a:schemeClr>
                    </a:solidFill>
                  </a:tcPr>
                </a:tc>
                <a:extLst>
                  <a:ext uri="{0D108BD9-81ED-4DB2-BD59-A6C34878D82A}">
                    <a16:rowId xmlns:a16="http://schemas.microsoft.com/office/drawing/2014/main" val="2012397177"/>
                  </a:ext>
                </a:extLst>
              </a:tr>
            </a:tbl>
          </a:graphicData>
        </a:graphic>
      </p:graphicFrame>
      <p:pic>
        <p:nvPicPr>
          <p:cNvPr id="8" name="Picture 2" descr="ESC - Online Congress Platform">
            <a:extLst>
              <a:ext uri="{FF2B5EF4-FFF2-40B4-BE49-F238E27FC236}">
                <a16:creationId xmlns:a16="http://schemas.microsoft.com/office/drawing/2014/main" id="{B249B9B0-F091-EBAE-83C0-1A611C722A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77909" y="6243241"/>
            <a:ext cx="755534" cy="2763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7812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52B30-A183-4A66-98D2-5F3856BADE8E}"/>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7546C648-2467-D182-8D18-DBEB29D77CCC}"/>
              </a:ext>
            </a:extLst>
          </p:cNvPr>
          <p:cNvGrpSpPr>
            <a:grpSpLocks noChangeAspect="1"/>
          </p:cNvGrpSpPr>
          <p:nvPr/>
        </p:nvGrpSpPr>
        <p:grpSpPr>
          <a:xfrm>
            <a:off x="5554560" y="2202307"/>
            <a:ext cx="1082880" cy="1902239"/>
            <a:chOff x="5232860" y="1639384"/>
            <a:chExt cx="1691355" cy="2971116"/>
          </a:xfrm>
        </p:grpSpPr>
        <p:grpSp>
          <p:nvGrpSpPr>
            <p:cNvPr id="10" name="Group 9">
              <a:extLst>
                <a:ext uri="{FF2B5EF4-FFF2-40B4-BE49-F238E27FC236}">
                  <a16:creationId xmlns:a16="http://schemas.microsoft.com/office/drawing/2014/main" id="{422872BA-5232-11D0-A2EF-3A5B53586544}"/>
                </a:ext>
              </a:extLst>
            </p:cNvPr>
            <p:cNvGrpSpPr/>
            <p:nvPr/>
          </p:nvGrpSpPr>
          <p:grpSpPr>
            <a:xfrm>
              <a:off x="5277717" y="1639384"/>
              <a:ext cx="1531379" cy="1561476"/>
              <a:chOff x="3816539" y="2761170"/>
              <a:chExt cx="1531379" cy="1561476"/>
            </a:xfrm>
          </p:grpSpPr>
          <p:sp>
            <p:nvSpPr>
              <p:cNvPr id="11" name="Oval 10">
                <a:extLst>
                  <a:ext uri="{FF2B5EF4-FFF2-40B4-BE49-F238E27FC236}">
                    <a16:creationId xmlns:a16="http://schemas.microsoft.com/office/drawing/2014/main" id="{5E6D0C11-BAE4-52DD-DA9F-9CA85A3546A5}"/>
                  </a:ext>
                </a:extLst>
              </p:cNvPr>
              <p:cNvSpPr/>
              <p:nvPr/>
            </p:nvSpPr>
            <p:spPr>
              <a:xfrm>
                <a:off x="3870008" y="2768729"/>
                <a:ext cx="1440000" cy="1440000"/>
              </a:xfrm>
              <a:prstGeom prst="ellipse">
                <a:avLst/>
              </a:prstGeom>
              <a:solidFill>
                <a:schemeClr val="bg2">
                  <a:lumMod val="20000"/>
                  <a:lumOff val="80000"/>
                </a:schemeClr>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4">
                <a:extLst>
                  <a:ext uri="{FF2B5EF4-FFF2-40B4-BE49-F238E27FC236}">
                    <a16:creationId xmlns:a16="http://schemas.microsoft.com/office/drawing/2014/main" id="{515E23B9-0FC9-07C7-448F-2A48A4C1F3D8}"/>
                  </a:ext>
                </a:extLst>
              </p:cNvPr>
              <p:cNvPicPr>
                <a:picLocks noChangeAspect="1"/>
              </p:cNvPicPr>
              <p:nvPr/>
            </p:nvPicPr>
            <p:blipFill rotWithShape="1">
              <a:blip r:embed="rId3"/>
              <a:stretch/>
            </p:blipFill>
            <p:spPr>
              <a:xfrm>
                <a:off x="3816539" y="2761170"/>
                <a:ext cx="1531379" cy="1561476"/>
              </a:xfrm>
              <a:prstGeom prst="rect">
                <a:avLst/>
              </a:prstGeom>
              <a:ln>
                <a:noFill/>
              </a:ln>
              <a:effectLst/>
            </p:spPr>
          </p:pic>
        </p:grpSp>
        <p:grpSp>
          <p:nvGrpSpPr>
            <p:cNvPr id="13" name="Group 12">
              <a:extLst>
                <a:ext uri="{FF2B5EF4-FFF2-40B4-BE49-F238E27FC236}">
                  <a16:creationId xmlns:a16="http://schemas.microsoft.com/office/drawing/2014/main" id="{C20BC290-871E-530E-2C9E-54A5DBDD9CD5}"/>
                </a:ext>
              </a:extLst>
            </p:cNvPr>
            <p:cNvGrpSpPr/>
            <p:nvPr/>
          </p:nvGrpSpPr>
          <p:grpSpPr>
            <a:xfrm>
              <a:off x="5338965" y="3170500"/>
              <a:ext cx="1440000" cy="1440000"/>
              <a:chOff x="1261039" y="3077354"/>
              <a:chExt cx="1440000" cy="1440000"/>
            </a:xfrm>
          </p:grpSpPr>
          <p:sp>
            <p:nvSpPr>
              <p:cNvPr id="14" name="Oval 13">
                <a:extLst>
                  <a:ext uri="{FF2B5EF4-FFF2-40B4-BE49-F238E27FC236}">
                    <a16:creationId xmlns:a16="http://schemas.microsoft.com/office/drawing/2014/main" id="{AA3888CD-E37C-90B1-B824-6C22C63ED8E1}"/>
                  </a:ext>
                </a:extLst>
              </p:cNvPr>
              <p:cNvSpPr/>
              <p:nvPr/>
            </p:nvSpPr>
            <p:spPr>
              <a:xfrm>
                <a:off x="1261039" y="3077354"/>
                <a:ext cx="1440000" cy="1440000"/>
              </a:xfrm>
              <a:prstGeom prst="ellipse">
                <a:avLst/>
              </a:prstGeom>
              <a:solidFill>
                <a:schemeClr val="bg2">
                  <a:lumMod val="20000"/>
                  <a:lumOff val="80000"/>
                </a:schemeClr>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5" name="Picture 2">
                <a:extLst>
                  <a:ext uri="{FF2B5EF4-FFF2-40B4-BE49-F238E27FC236}">
                    <a16:creationId xmlns:a16="http://schemas.microsoft.com/office/drawing/2014/main" id="{5ACD7D1F-CA58-454C-E9C0-E75039EF271D}"/>
                  </a:ext>
                </a:extLst>
              </p:cNvPr>
              <p:cNvPicPr>
                <a:picLocks noChangeAspect="1"/>
              </p:cNvPicPr>
              <p:nvPr/>
            </p:nvPicPr>
            <p:blipFill rotWithShape="1">
              <a:blip r:embed="rId4"/>
              <a:srcRect r="22671"/>
              <a:stretch/>
            </p:blipFill>
            <p:spPr>
              <a:xfrm>
                <a:off x="1396012" y="3272882"/>
                <a:ext cx="870793" cy="1126090"/>
              </a:xfrm>
              <a:prstGeom prst="rect">
                <a:avLst/>
              </a:prstGeom>
              <a:ln>
                <a:noFill/>
              </a:ln>
            </p:spPr>
          </p:pic>
        </p:grpSp>
        <p:sp>
          <p:nvSpPr>
            <p:cNvPr id="16" name="Arrow: Circular 15">
              <a:extLst>
                <a:ext uri="{FF2B5EF4-FFF2-40B4-BE49-F238E27FC236}">
                  <a16:creationId xmlns:a16="http://schemas.microsoft.com/office/drawing/2014/main" id="{FCC0B0B3-D05B-D4B7-3649-FDAC49F935EC}"/>
                </a:ext>
              </a:extLst>
            </p:cNvPr>
            <p:cNvSpPr/>
            <p:nvPr/>
          </p:nvSpPr>
          <p:spPr>
            <a:xfrm rot="5400000">
              <a:off x="5839429" y="2628850"/>
              <a:ext cx="1216329" cy="953243"/>
            </a:xfrm>
            <a:prstGeom prst="circularArrow">
              <a:avLst>
                <a:gd name="adj1" fmla="val 12500"/>
                <a:gd name="adj2" fmla="val 1025332"/>
                <a:gd name="adj3" fmla="val 20457681"/>
                <a:gd name="adj4" fmla="val 10800000"/>
                <a:gd name="adj5" fmla="val 14088"/>
              </a:avLst>
            </a:prstGeom>
            <a:solidFill>
              <a:schemeClr val="tx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7" name="Arrow: Circular 16">
              <a:extLst>
                <a:ext uri="{FF2B5EF4-FFF2-40B4-BE49-F238E27FC236}">
                  <a16:creationId xmlns:a16="http://schemas.microsoft.com/office/drawing/2014/main" id="{00FCD651-5A15-5E74-840A-A97500A4B84E}"/>
                </a:ext>
              </a:extLst>
            </p:cNvPr>
            <p:cNvSpPr/>
            <p:nvPr/>
          </p:nvSpPr>
          <p:spPr>
            <a:xfrm rot="16200000">
              <a:off x="5101317" y="2639189"/>
              <a:ext cx="1216329" cy="953243"/>
            </a:xfrm>
            <a:prstGeom prst="circularArrow">
              <a:avLst>
                <a:gd name="adj1" fmla="val 12500"/>
                <a:gd name="adj2" fmla="val 1025332"/>
                <a:gd name="adj3" fmla="val 20457681"/>
                <a:gd name="adj4" fmla="val 10800000"/>
                <a:gd name="adj5" fmla="val 14088"/>
              </a:avLst>
            </a:prstGeom>
            <a:solidFill>
              <a:schemeClr val="tx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grpSp>
      <p:sp>
        <p:nvSpPr>
          <p:cNvPr id="22" name="TextBox 21">
            <a:extLst>
              <a:ext uri="{FF2B5EF4-FFF2-40B4-BE49-F238E27FC236}">
                <a16:creationId xmlns:a16="http://schemas.microsoft.com/office/drawing/2014/main" id="{58DD1391-A729-C5F8-0DCB-91959657C933}"/>
              </a:ext>
            </a:extLst>
          </p:cNvPr>
          <p:cNvSpPr txBox="1"/>
          <p:nvPr/>
        </p:nvSpPr>
        <p:spPr>
          <a:xfrm>
            <a:off x="333361" y="1249071"/>
            <a:ext cx="5231739" cy="356093"/>
          </a:xfrm>
          <a:prstGeom prst="rect">
            <a:avLst/>
          </a:prstGeom>
          <a:solidFill>
            <a:schemeClr val="bg1"/>
          </a:solidFill>
        </p:spPr>
        <p:txBody>
          <a:bodyPr vert="horz" wrap="none" lIns="91440" tIns="45720" rIns="91440" bIns="45720" rtlCol="0">
            <a:noAutofit/>
          </a:bodyPr>
          <a:lstStyle/>
          <a:p>
            <a:pPr algn="ctr">
              <a:spcBef>
                <a:spcPts val="600"/>
              </a:spcBef>
            </a:pPr>
            <a:r>
              <a:rPr lang="en-GB" sz="1350" b="1" dirty="0">
                <a:solidFill>
                  <a:schemeClr val="tx2"/>
                </a:solidFill>
                <a:latin typeface="+mn-lt"/>
              </a:rPr>
              <a:t>CKD progression* before and after a non-fatal CV event</a:t>
            </a:r>
          </a:p>
        </p:txBody>
      </p:sp>
      <p:sp>
        <p:nvSpPr>
          <p:cNvPr id="23" name="TextBox 22">
            <a:extLst>
              <a:ext uri="{FF2B5EF4-FFF2-40B4-BE49-F238E27FC236}">
                <a16:creationId xmlns:a16="http://schemas.microsoft.com/office/drawing/2014/main" id="{3FC65831-A8AE-17F4-591A-C144422A719B}"/>
              </a:ext>
            </a:extLst>
          </p:cNvPr>
          <p:cNvSpPr txBox="1"/>
          <p:nvPr/>
        </p:nvSpPr>
        <p:spPr>
          <a:xfrm>
            <a:off x="6801704" y="1210044"/>
            <a:ext cx="5231739" cy="356093"/>
          </a:xfrm>
          <a:prstGeom prst="rect">
            <a:avLst/>
          </a:prstGeom>
          <a:solidFill>
            <a:schemeClr val="bg1"/>
          </a:solidFill>
        </p:spPr>
        <p:txBody>
          <a:bodyPr vert="horz" wrap="none" lIns="91440" tIns="45720" rIns="91440" bIns="45720" rtlCol="0">
            <a:noAutofit/>
          </a:bodyPr>
          <a:lstStyle/>
          <a:p>
            <a:pPr algn="ctr">
              <a:spcBef>
                <a:spcPts val="600"/>
              </a:spcBef>
            </a:pPr>
            <a:r>
              <a:rPr lang="en-GB" sz="1350" b="1" dirty="0">
                <a:solidFill>
                  <a:schemeClr val="tx2"/>
                </a:solidFill>
                <a:latin typeface="+mn-lt"/>
              </a:rPr>
              <a:t>Non-fatal CV events before and after CKD progression*</a:t>
            </a:r>
          </a:p>
        </p:txBody>
      </p:sp>
      <p:sp>
        <p:nvSpPr>
          <p:cNvPr id="2" name="Title 1">
            <a:extLst>
              <a:ext uri="{FF2B5EF4-FFF2-40B4-BE49-F238E27FC236}">
                <a16:creationId xmlns:a16="http://schemas.microsoft.com/office/drawing/2014/main" id="{F57C2879-69DB-7A57-86D9-A83119699712}"/>
              </a:ext>
            </a:extLst>
          </p:cNvPr>
          <p:cNvSpPr>
            <a:spLocks noGrp="1"/>
          </p:cNvSpPr>
          <p:nvPr>
            <p:ph type="title"/>
          </p:nvPr>
        </p:nvSpPr>
        <p:spPr/>
        <p:txBody>
          <a:bodyPr/>
          <a:lstStyle/>
          <a:p>
            <a:r>
              <a:rPr lang="en-GB" dirty="0"/>
              <a:t>Event incidence before and after CV and kidney events</a:t>
            </a:r>
          </a:p>
        </p:txBody>
      </p:sp>
      <p:sp>
        <p:nvSpPr>
          <p:cNvPr id="3" name="Footer Placeholder 2">
            <a:extLst>
              <a:ext uri="{FF2B5EF4-FFF2-40B4-BE49-F238E27FC236}">
                <a16:creationId xmlns:a16="http://schemas.microsoft.com/office/drawing/2014/main" id="{A020F75A-17F9-C0AF-C9F4-A084E69C7075}"/>
              </a:ext>
            </a:extLst>
          </p:cNvPr>
          <p:cNvSpPr>
            <a:spLocks noGrp="1"/>
          </p:cNvSpPr>
          <p:nvPr>
            <p:ph type="ftr" sz="quarter" idx="10"/>
          </p:nvPr>
        </p:nvSpPr>
        <p:spPr>
          <a:xfrm>
            <a:off x="623887" y="6013459"/>
            <a:ext cx="10338403" cy="506124"/>
          </a:xfrm>
        </p:spPr>
        <p:txBody>
          <a:bodyPr/>
          <a:lstStyle/>
          <a:p>
            <a:r>
              <a:rPr lang="en-GB" dirty="0"/>
              <a:t>*CKD progression in these analyses was defined as a sustained ≥40% decrease in eGFR relative to baseline or kidney failure, where kidney failure was defined as sustained eGFR &lt;15 ml/min/1.73 m</a:t>
            </a:r>
            <a:r>
              <a:rPr lang="en-GB" baseline="30000" dirty="0"/>
              <a:t>2</a:t>
            </a:r>
            <a:r>
              <a:rPr lang="en-GB" dirty="0"/>
              <a:t> or initiation of chronic dialysis or kidney transplantation. The eGFR threshold was chosen to allow time for event accumulation</a:t>
            </a:r>
          </a:p>
          <a:p>
            <a:r>
              <a:rPr lang="en-GB" dirty="0"/>
              <a:t>CKD, chronic kidney disease; CV, cardiovascular; eGFR, estimated glomerular filtration rate; HHF, hospitalisation for heart failure; PY, patient-years</a:t>
            </a:r>
          </a:p>
        </p:txBody>
      </p:sp>
      <p:sp>
        <p:nvSpPr>
          <p:cNvPr id="4" name="Slide Number Placeholder 3">
            <a:extLst>
              <a:ext uri="{FF2B5EF4-FFF2-40B4-BE49-F238E27FC236}">
                <a16:creationId xmlns:a16="http://schemas.microsoft.com/office/drawing/2014/main" id="{5E266666-B878-F917-FEA9-A2072C54D798}"/>
              </a:ext>
            </a:extLst>
          </p:cNvPr>
          <p:cNvSpPr>
            <a:spLocks noGrp="1"/>
          </p:cNvSpPr>
          <p:nvPr>
            <p:ph type="sldNum" sz="quarter" idx="11"/>
          </p:nvPr>
        </p:nvSpPr>
        <p:spPr/>
        <p:txBody>
          <a:bodyPr/>
          <a:lstStyle/>
          <a:p>
            <a:fld id="{7AF8E309-D608-654D-B811-6A2C46C88181}" type="slidenum">
              <a:rPr lang="en-GB" smtClean="0"/>
              <a:pPr/>
              <a:t>5</a:t>
            </a:fld>
            <a:endParaRPr lang="en-GB" dirty="0"/>
          </a:p>
        </p:txBody>
      </p:sp>
      <p:pic>
        <p:nvPicPr>
          <p:cNvPr id="6" name="Picture 2" descr="ESC - Online Congress Platform">
            <a:extLst>
              <a:ext uri="{FF2B5EF4-FFF2-40B4-BE49-F238E27FC236}">
                <a16:creationId xmlns:a16="http://schemas.microsoft.com/office/drawing/2014/main" id="{57332E4A-BD75-3124-1BCD-0193273EA3F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77909" y="6243241"/>
            <a:ext cx="755534" cy="276342"/>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Rounded Corners 17">
            <a:extLst>
              <a:ext uri="{FF2B5EF4-FFF2-40B4-BE49-F238E27FC236}">
                <a16:creationId xmlns:a16="http://schemas.microsoft.com/office/drawing/2014/main" id="{EF434322-7155-3B16-E167-48A124476EA2}"/>
              </a:ext>
            </a:extLst>
          </p:cNvPr>
          <p:cNvSpPr/>
          <p:nvPr/>
        </p:nvSpPr>
        <p:spPr>
          <a:xfrm>
            <a:off x="228600" y="5106904"/>
            <a:ext cx="11734800" cy="918294"/>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t>There is a bidirectional relationship between CKD progression and CV events </a:t>
            </a:r>
            <a:br>
              <a:rPr lang="en-GB" sz="2000" b="1" dirty="0"/>
            </a:br>
            <a:r>
              <a:rPr lang="en-GB" sz="2000" b="1" dirty="0"/>
              <a:t>in the INFINITY population</a:t>
            </a:r>
          </a:p>
        </p:txBody>
      </p:sp>
      <p:sp>
        <p:nvSpPr>
          <p:cNvPr id="7" name="Rectangle: Rounded Corners 6">
            <a:extLst>
              <a:ext uri="{FF2B5EF4-FFF2-40B4-BE49-F238E27FC236}">
                <a16:creationId xmlns:a16="http://schemas.microsoft.com/office/drawing/2014/main" id="{841E82A9-7033-6134-ACA3-40034BDEB5B3}"/>
              </a:ext>
            </a:extLst>
          </p:cNvPr>
          <p:cNvSpPr/>
          <p:nvPr/>
        </p:nvSpPr>
        <p:spPr>
          <a:xfrm>
            <a:off x="225880" y="5104396"/>
            <a:ext cx="11734800" cy="918294"/>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t>HHF was the CV event most strongly associated with subsequent CKD progression</a:t>
            </a:r>
          </a:p>
        </p:txBody>
      </p:sp>
      <p:sp>
        <p:nvSpPr>
          <p:cNvPr id="27" name="Rectangle: Rounded Corners 26">
            <a:extLst>
              <a:ext uri="{FF2B5EF4-FFF2-40B4-BE49-F238E27FC236}">
                <a16:creationId xmlns:a16="http://schemas.microsoft.com/office/drawing/2014/main" id="{34F83034-C1EC-91F6-4586-68A6E8C5EC36}"/>
              </a:ext>
            </a:extLst>
          </p:cNvPr>
          <p:cNvSpPr/>
          <p:nvPr/>
        </p:nvSpPr>
        <p:spPr>
          <a:xfrm>
            <a:off x="228600" y="5109580"/>
            <a:ext cx="11734800" cy="918294"/>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t>CKD progression was most strongly associated with subsequent HHF or CV death</a:t>
            </a:r>
          </a:p>
        </p:txBody>
      </p:sp>
      <p:grpSp>
        <p:nvGrpSpPr>
          <p:cNvPr id="130" name="Group 129">
            <a:extLst>
              <a:ext uri="{FF2B5EF4-FFF2-40B4-BE49-F238E27FC236}">
                <a16:creationId xmlns:a16="http://schemas.microsoft.com/office/drawing/2014/main" id="{EBAC2B20-0E4F-9393-882D-1F4AC3CE1D98}"/>
              </a:ext>
            </a:extLst>
          </p:cNvPr>
          <p:cNvGrpSpPr/>
          <p:nvPr/>
        </p:nvGrpSpPr>
        <p:grpSpPr>
          <a:xfrm>
            <a:off x="397865" y="1547441"/>
            <a:ext cx="4963632" cy="3421275"/>
            <a:chOff x="397865" y="1547440"/>
            <a:chExt cx="4963632" cy="3512498"/>
          </a:xfrm>
        </p:grpSpPr>
        <p:sp>
          <p:nvSpPr>
            <p:cNvPr id="59" name="TextBox 58">
              <a:extLst>
                <a:ext uri="{FF2B5EF4-FFF2-40B4-BE49-F238E27FC236}">
                  <a16:creationId xmlns:a16="http://schemas.microsoft.com/office/drawing/2014/main" id="{FF30BCEF-2A0F-79F9-5CDE-4372F1F7953A}"/>
                </a:ext>
              </a:extLst>
            </p:cNvPr>
            <p:cNvSpPr txBox="1"/>
            <p:nvPr/>
          </p:nvSpPr>
          <p:spPr>
            <a:xfrm>
              <a:off x="545755" y="4813717"/>
              <a:ext cx="4815742" cy="246221"/>
            </a:xfrm>
            <a:prstGeom prst="rect">
              <a:avLst/>
            </a:prstGeom>
            <a:noFill/>
          </p:spPr>
          <p:txBody>
            <a:bodyPr vert="horz" wrap="square" lIns="91440" tIns="45720" rIns="91440" bIns="45720" rtlCol="0">
              <a:spAutoFit/>
            </a:bodyPr>
            <a:lstStyle/>
            <a:p>
              <a:pPr algn="ctr">
                <a:spcBef>
                  <a:spcPts val="600"/>
                </a:spcBef>
              </a:pPr>
              <a:r>
                <a:rPr lang="en-US" sz="1000" b="1" spc="0" baseline="0" dirty="0">
                  <a:ln/>
                  <a:solidFill>
                    <a:srgbClr val="53585A"/>
                  </a:solidFill>
                  <a:latin typeface="Arial"/>
                  <a:cs typeface="Arial"/>
                  <a:sym typeface="Arial"/>
                  <a:rtl val="0"/>
                </a:rPr>
                <a:t>Time after </a:t>
              </a:r>
              <a:r>
                <a:rPr lang="en-US" sz="1000" b="1" spc="0" baseline="0" dirty="0" err="1">
                  <a:ln/>
                  <a:solidFill>
                    <a:srgbClr val="53585A"/>
                  </a:solidFill>
                  <a:latin typeface="Arial"/>
                  <a:cs typeface="Arial"/>
                  <a:sym typeface="Arial"/>
                  <a:rtl val="0"/>
                </a:rPr>
                <a:t>randomisation</a:t>
              </a:r>
              <a:r>
                <a:rPr lang="en-US" sz="1000" b="1" spc="0" baseline="0" dirty="0">
                  <a:ln/>
                  <a:solidFill>
                    <a:srgbClr val="53585A"/>
                  </a:solidFill>
                  <a:latin typeface="Arial"/>
                  <a:cs typeface="Arial"/>
                  <a:sym typeface="Arial"/>
                  <a:rtl val="0"/>
                </a:rPr>
                <a:t> or after non-fatal CV event (months)</a:t>
              </a:r>
            </a:p>
          </p:txBody>
        </p:sp>
        <p:grpSp>
          <p:nvGrpSpPr>
            <p:cNvPr id="127" name="Group 126">
              <a:extLst>
                <a:ext uri="{FF2B5EF4-FFF2-40B4-BE49-F238E27FC236}">
                  <a16:creationId xmlns:a16="http://schemas.microsoft.com/office/drawing/2014/main" id="{F3D734C7-1D7A-AA7F-19CF-C14AC4A62D57}"/>
                </a:ext>
              </a:extLst>
            </p:cNvPr>
            <p:cNvGrpSpPr/>
            <p:nvPr/>
          </p:nvGrpSpPr>
          <p:grpSpPr>
            <a:xfrm>
              <a:off x="397865" y="1547440"/>
              <a:ext cx="4762525" cy="3328134"/>
              <a:chOff x="397865" y="1547440"/>
              <a:chExt cx="4762525" cy="3328134"/>
            </a:xfrm>
          </p:grpSpPr>
          <p:sp>
            <p:nvSpPr>
              <p:cNvPr id="36" name="TextBox 35">
                <a:extLst>
                  <a:ext uri="{FF2B5EF4-FFF2-40B4-BE49-F238E27FC236}">
                    <a16:creationId xmlns:a16="http://schemas.microsoft.com/office/drawing/2014/main" id="{9874BFE8-D12F-1655-1DBA-3C3D126B9E41}"/>
                  </a:ext>
                </a:extLst>
              </p:cNvPr>
              <p:cNvSpPr txBox="1"/>
              <p:nvPr/>
            </p:nvSpPr>
            <p:spPr>
              <a:xfrm>
                <a:off x="964370" y="2130141"/>
                <a:ext cx="2917316" cy="241400"/>
              </a:xfrm>
              <a:prstGeom prst="rect">
                <a:avLst/>
              </a:prstGeom>
            </p:spPr>
            <p:txBody>
              <a:bodyPr vert="horz" wrap="none" lIns="91440" tIns="45720" rIns="91440" bIns="45720" rtlCol="0">
                <a:noAutofit/>
              </a:bodyPr>
              <a:lstStyle/>
              <a:p>
                <a:pPr algn="l">
                  <a:spcBef>
                    <a:spcPts val="600"/>
                  </a:spcBef>
                </a:pPr>
                <a:r>
                  <a:rPr lang="en-GB" sz="1000" b="1" dirty="0">
                    <a:latin typeface="+mn-lt"/>
                  </a:rPr>
                  <a:t>HR: 2.05 (95% CI: 1.79–2.34), </a:t>
                </a:r>
                <a:r>
                  <a:rPr lang="en-GB" sz="1000" b="1" i="1" dirty="0">
                    <a:latin typeface="+mn-lt"/>
                  </a:rPr>
                  <a:t>P</a:t>
                </a:r>
                <a:r>
                  <a:rPr lang="en-GB" sz="1000" b="1" dirty="0">
                    <a:latin typeface="+mn-lt"/>
                  </a:rPr>
                  <a:t>&lt;0.001</a:t>
                </a:r>
              </a:p>
            </p:txBody>
          </p:sp>
          <p:sp>
            <p:nvSpPr>
              <p:cNvPr id="46" name="TextBox 45">
                <a:extLst>
                  <a:ext uri="{FF2B5EF4-FFF2-40B4-BE49-F238E27FC236}">
                    <a16:creationId xmlns:a16="http://schemas.microsoft.com/office/drawing/2014/main" id="{9F7408DF-FCD9-D80F-B79B-2A5A8E1A89AF}"/>
                  </a:ext>
                </a:extLst>
              </p:cNvPr>
              <p:cNvSpPr txBox="1"/>
              <p:nvPr/>
            </p:nvSpPr>
            <p:spPr>
              <a:xfrm>
                <a:off x="3225622" y="2800378"/>
                <a:ext cx="1428596" cy="246221"/>
              </a:xfrm>
              <a:prstGeom prst="rect">
                <a:avLst/>
              </a:prstGeom>
              <a:noFill/>
            </p:spPr>
            <p:txBody>
              <a:bodyPr vert="horz" wrap="square" lIns="91440" tIns="45720" rIns="91440" bIns="45720" rtlCol="0">
                <a:spAutoFit/>
              </a:bodyPr>
              <a:lstStyle/>
              <a:p>
                <a:pPr algn="ctr">
                  <a:spcBef>
                    <a:spcPts val="600"/>
                  </a:spcBef>
                </a:pPr>
                <a:r>
                  <a:rPr lang="en-US" sz="1000" b="1" spc="0" baseline="0" dirty="0">
                    <a:ln/>
                    <a:solidFill>
                      <a:srgbClr val="16374D"/>
                    </a:solidFill>
                    <a:latin typeface="Arial"/>
                    <a:cs typeface="Arial"/>
                    <a:sym typeface="Arial"/>
                    <a:rtl val="0"/>
                  </a:rPr>
                  <a:t>139 events/1000 PY </a:t>
                </a:r>
              </a:p>
            </p:txBody>
          </p:sp>
          <p:sp>
            <p:nvSpPr>
              <p:cNvPr id="47" name="TextBox 46">
                <a:extLst>
                  <a:ext uri="{FF2B5EF4-FFF2-40B4-BE49-F238E27FC236}">
                    <a16:creationId xmlns:a16="http://schemas.microsoft.com/office/drawing/2014/main" id="{70B56918-1FCC-2BC5-7911-21459C2B340D}"/>
                  </a:ext>
                </a:extLst>
              </p:cNvPr>
              <p:cNvSpPr txBox="1"/>
              <p:nvPr/>
            </p:nvSpPr>
            <p:spPr>
              <a:xfrm>
                <a:off x="3515201" y="4150332"/>
                <a:ext cx="1358064" cy="246221"/>
              </a:xfrm>
              <a:prstGeom prst="rect">
                <a:avLst/>
              </a:prstGeom>
              <a:noFill/>
            </p:spPr>
            <p:txBody>
              <a:bodyPr vert="horz" wrap="square" lIns="91440" tIns="45720" rIns="91440" bIns="45720" rtlCol="0">
                <a:spAutoFit/>
              </a:bodyPr>
              <a:lstStyle/>
              <a:p>
                <a:pPr algn="ctr">
                  <a:spcBef>
                    <a:spcPts val="600"/>
                  </a:spcBef>
                </a:pPr>
                <a:r>
                  <a:rPr lang="en-US" sz="1000" b="1" spc="0" baseline="0" dirty="0">
                    <a:ln/>
                    <a:solidFill>
                      <a:srgbClr val="8F3685"/>
                    </a:solidFill>
                    <a:latin typeface="Arial"/>
                    <a:cs typeface="Arial"/>
                    <a:sym typeface="Arial"/>
                    <a:rtl val="0"/>
                  </a:rPr>
                  <a:t>52 events/1000 PY </a:t>
                </a:r>
              </a:p>
            </p:txBody>
          </p:sp>
          <p:sp>
            <p:nvSpPr>
              <p:cNvPr id="48" name="Freeform 15">
                <a:extLst>
                  <a:ext uri="{FF2B5EF4-FFF2-40B4-BE49-F238E27FC236}">
                    <a16:creationId xmlns:a16="http://schemas.microsoft.com/office/drawing/2014/main" id="{FBFE2B9F-CED4-0BEA-9439-345F95711933}"/>
                  </a:ext>
                </a:extLst>
              </p:cNvPr>
              <p:cNvSpPr/>
              <p:nvPr/>
            </p:nvSpPr>
            <p:spPr>
              <a:xfrm>
                <a:off x="917726" y="3679761"/>
                <a:ext cx="4074791" cy="930931"/>
              </a:xfrm>
              <a:custGeom>
                <a:avLst/>
                <a:gdLst>
                  <a:gd name="csX0" fmla="*/ 0 w 4074791"/>
                  <a:gd name="csY0" fmla="*/ 930931 h 930931"/>
                  <a:gd name="csX1" fmla="*/ 115414 w 4074791"/>
                  <a:gd name="csY1" fmla="*/ 930931 h 930931"/>
                  <a:gd name="csX2" fmla="*/ 115414 w 4074791"/>
                  <a:gd name="csY2" fmla="*/ 920774 h 930931"/>
                  <a:gd name="csX3" fmla="*/ 442230 w 4074791"/>
                  <a:gd name="csY3" fmla="*/ 920774 h 930931"/>
                  <a:gd name="csX4" fmla="*/ 442230 w 4074791"/>
                  <a:gd name="csY4" fmla="*/ 912775 h 930931"/>
                  <a:gd name="csX5" fmla="*/ 481971 w 4074791"/>
                  <a:gd name="csY5" fmla="*/ 912775 h 930931"/>
                  <a:gd name="csX6" fmla="*/ 481971 w 4074791"/>
                  <a:gd name="csY6" fmla="*/ 905664 h 930931"/>
                  <a:gd name="csX7" fmla="*/ 577832 w 4074791"/>
                  <a:gd name="csY7" fmla="*/ 905664 h 930931"/>
                  <a:gd name="csX8" fmla="*/ 577832 w 4074791"/>
                  <a:gd name="csY8" fmla="*/ 900586 h 930931"/>
                  <a:gd name="csX9" fmla="*/ 730067 w 4074791"/>
                  <a:gd name="csY9" fmla="*/ 900586 h 930931"/>
                  <a:gd name="csX10" fmla="*/ 730067 w 4074791"/>
                  <a:gd name="csY10" fmla="*/ 896904 h 930931"/>
                  <a:gd name="csX11" fmla="*/ 860718 w 4074791"/>
                  <a:gd name="csY11" fmla="*/ 896904 h 930931"/>
                  <a:gd name="csX12" fmla="*/ 860718 w 4074791"/>
                  <a:gd name="csY12" fmla="*/ 887508 h 930931"/>
                  <a:gd name="csX13" fmla="*/ 880144 w 4074791"/>
                  <a:gd name="csY13" fmla="*/ 887508 h 930931"/>
                  <a:gd name="csX14" fmla="*/ 880144 w 4074791"/>
                  <a:gd name="csY14" fmla="*/ 882176 h 930931"/>
                  <a:gd name="csX15" fmla="*/ 894110 w 4074791"/>
                  <a:gd name="csY15" fmla="*/ 882176 h 930931"/>
                  <a:gd name="csX16" fmla="*/ 894110 w 4074791"/>
                  <a:gd name="csY16" fmla="*/ 877985 h 930931"/>
                  <a:gd name="csX17" fmla="*/ 907823 w 4074791"/>
                  <a:gd name="csY17" fmla="*/ 877985 h 930931"/>
                  <a:gd name="csX18" fmla="*/ 907823 w 4074791"/>
                  <a:gd name="csY18" fmla="*/ 871891 h 930931"/>
                  <a:gd name="csX19" fmla="*/ 926360 w 4074791"/>
                  <a:gd name="csY19" fmla="*/ 871891 h 930931"/>
                  <a:gd name="csX20" fmla="*/ 926360 w 4074791"/>
                  <a:gd name="csY20" fmla="*/ 865796 h 930931"/>
                  <a:gd name="csX21" fmla="*/ 996320 w 4074791"/>
                  <a:gd name="csY21" fmla="*/ 865796 h 930931"/>
                  <a:gd name="csX22" fmla="*/ 996320 w 4074791"/>
                  <a:gd name="csY22" fmla="*/ 859321 h 930931"/>
                  <a:gd name="csX23" fmla="*/ 1055487 w 4074791"/>
                  <a:gd name="csY23" fmla="*/ 859321 h 930931"/>
                  <a:gd name="csX24" fmla="*/ 1055487 w 4074791"/>
                  <a:gd name="csY24" fmla="*/ 853989 h 930931"/>
                  <a:gd name="csX25" fmla="*/ 1098021 w 4074791"/>
                  <a:gd name="csY25" fmla="*/ 853989 h 930931"/>
                  <a:gd name="csX26" fmla="*/ 1098021 w 4074791"/>
                  <a:gd name="csY26" fmla="*/ 850179 h 930931"/>
                  <a:gd name="csX27" fmla="*/ 1165950 w 4074791"/>
                  <a:gd name="csY27" fmla="*/ 850179 h 930931"/>
                  <a:gd name="csX28" fmla="*/ 1165950 w 4074791"/>
                  <a:gd name="csY28" fmla="*/ 847513 h 930931"/>
                  <a:gd name="csX29" fmla="*/ 1259017 w 4074791"/>
                  <a:gd name="csY29" fmla="*/ 847513 h 930931"/>
                  <a:gd name="csX30" fmla="*/ 1259017 w 4074791"/>
                  <a:gd name="csY30" fmla="*/ 845228 h 930931"/>
                  <a:gd name="csX31" fmla="*/ 1303075 w 4074791"/>
                  <a:gd name="csY31" fmla="*/ 845228 h 930931"/>
                  <a:gd name="csX32" fmla="*/ 1303075 w 4074791"/>
                  <a:gd name="csY32" fmla="*/ 842561 h 930931"/>
                  <a:gd name="csX33" fmla="*/ 1320470 w 4074791"/>
                  <a:gd name="csY33" fmla="*/ 842561 h 930931"/>
                  <a:gd name="csX34" fmla="*/ 1320470 w 4074791"/>
                  <a:gd name="csY34" fmla="*/ 836848 h 930931"/>
                  <a:gd name="csX35" fmla="*/ 1334182 w 4074791"/>
                  <a:gd name="csY35" fmla="*/ 836848 h 930931"/>
                  <a:gd name="csX36" fmla="*/ 1334182 w 4074791"/>
                  <a:gd name="csY36" fmla="*/ 828595 h 930931"/>
                  <a:gd name="csX37" fmla="*/ 1340658 w 4074791"/>
                  <a:gd name="csY37" fmla="*/ 828595 h 930931"/>
                  <a:gd name="csX38" fmla="*/ 1340658 w 4074791"/>
                  <a:gd name="csY38" fmla="*/ 820215 h 930931"/>
                  <a:gd name="csX39" fmla="*/ 1354243 w 4074791"/>
                  <a:gd name="csY39" fmla="*/ 820215 h 930931"/>
                  <a:gd name="csX40" fmla="*/ 1354243 w 4074791"/>
                  <a:gd name="csY40" fmla="*/ 811073 h 930931"/>
                  <a:gd name="csX41" fmla="*/ 1363385 w 4074791"/>
                  <a:gd name="csY41" fmla="*/ 811073 h 930931"/>
                  <a:gd name="csX42" fmla="*/ 1363385 w 4074791"/>
                  <a:gd name="csY42" fmla="*/ 804598 h 930931"/>
                  <a:gd name="csX43" fmla="*/ 1382684 w 4074791"/>
                  <a:gd name="csY43" fmla="*/ 804598 h 930931"/>
                  <a:gd name="csX44" fmla="*/ 1382684 w 4074791"/>
                  <a:gd name="csY44" fmla="*/ 798503 h 930931"/>
                  <a:gd name="csX45" fmla="*/ 1417728 w 4074791"/>
                  <a:gd name="csY45" fmla="*/ 798503 h 930931"/>
                  <a:gd name="csX46" fmla="*/ 1417728 w 4074791"/>
                  <a:gd name="csY46" fmla="*/ 793171 h 930931"/>
                  <a:gd name="csX47" fmla="*/ 1458992 w 4074791"/>
                  <a:gd name="csY47" fmla="*/ 793171 h 930931"/>
                  <a:gd name="csX48" fmla="*/ 1458992 w 4074791"/>
                  <a:gd name="csY48" fmla="*/ 790124 h 930931"/>
                  <a:gd name="csX49" fmla="*/ 1511049 w 4074791"/>
                  <a:gd name="csY49" fmla="*/ 790124 h 930931"/>
                  <a:gd name="csX50" fmla="*/ 1511049 w 4074791"/>
                  <a:gd name="csY50" fmla="*/ 786695 h 930931"/>
                  <a:gd name="csX51" fmla="*/ 1553584 w 4074791"/>
                  <a:gd name="csY51" fmla="*/ 786695 h 930931"/>
                  <a:gd name="csX52" fmla="*/ 1553584 w 4074791"/>
                  <a:gd name="csY52" fmla="*/ 784410 h 930931"/>
                  <a:gd name="csX53" fmla="*/ 1739211 w 4074791"/>
                  <a:gd name="csY53" fmla="*/ 784410 h 930931"/>
                  <a:gd name="csX54" fmla="*/ 1739211 w 4074791"/>
                  <a:gd name="csY54" fmla="*/ 776030 h 930931"/>
                  <a:gd name="csX55" fmla="*/ 1751400 w 4074791"/>
                  <a:gd name="csY55" fmla="*/ 776030 h 930931"/>
                  <a:gd name="csX56" fmla="*/ 1751400 w 4074791"/>
                  <a:gd name="csY56" fmla="*/ 768793 h 930931"/>
                  <a:gd name="csX57" fmla="*/ 1760923 w 4074791"/>
                  <a:gd name="csY57" fmla="*/ 768793 h 930931"/>
                  <a:gd name="csX58" fmla="*/ 1760923 w 4074791"/>
                  <a:gd name="csY58" fmla="*/ 758889 h 930931"/>
                  <a:gd name="csX59" fmla="*/ 1769937 w 4074791"/>
                  <a:gd name="csY59" fmla="*/ 758889 h 930931"/>
                  <a:gd name="csX60" fmla="*/ 1769937 w 4074791"/>
                  <a:gd name="csY60" fmla="*/ 750128 h 930931"/>
                  <a:gd name="csX61" fmla="*/ 1777175 w 4074791"/>
                  <a:gd name="csY61" fmla="*/ 750128 h 930931"/>
                  <a:gd name="csX62" fmla="*/ 1777175 w 4074791"/>
                  <a:gd name="csY62" fmla="*/ 741368 h 930931"/>
                  <a:gd name="csX63" fmla="*/ 1782888 w 4074791"/>
                  <a:gd name="csY63" fmla="*/ 741368 h 930931"/>
                  <a:gd name="csX64" fmla="*/ 1782888 w 4074791"/>
                  <a:gd name="csY64" fmla="*/ 734257 h 930931"/>
                  <a:gd name="csX65" fmla="*/ 1794696 w 4074791"/>
                  <a:gd name="csY65" fmla="*/ 734257 h 930931"/>
                  <a:gd name="csX66" fmla="*/ 1794696 w 4074791"/>
                  <a:gd name="csY66" fmla="*/ 726639 h 930931"/>
                  <a:gd name="csX67" fmla="*/ 1803711 w 4074791"/>
                  <a:gd name="csY67" fmla="*/ 726639 h 930931"/>
                  <a:gd name="csX68" fmla="*/ 1803711 w 4074791"/>
                  <a:gd name="csY68" fmla="*/ 719402 h 930931"/>
                  <a:gd name="csX69" fmla="*/ 1811710 w 4074791"/>
                  <a:gd name="csY69" fmla="*/ 719402 h 930931"/>
                  <a:gd name="csX70" fmla="*/ 1811710 w 4074791"/>
                  <a:gd name="csY70" fmla="*/ 711784 h 930931"/>
                  <a:gd name="csX71" fmla="*/ 1823518 w 4074791"/>
                  <a:gd name="csY71" fmla="*/ 711784 h 930931"/>
                  <a:gd name="csX72" fmla="*/ 1823518 w 4074791"/>
                  <a:gd name="csY72" fmla="*/ 707975 h 930931"/>
                  <a:gd name="csX73" fmla="*/ 1847007 w 4074791"/>
                  <a:gd name="csY73" fmla="*/ 707975 h 930931"/>
                  <a:gd name="csX74" fmla="*/ 1847007 w 4074791"/>
                  <a:gd name="csY74" fmla="*/ 703404 h 930931"/>
                  <a:gd name="csX75" fmla="*/ 1909730 w 4074791"/>
                  <a:gd name="csY75" fmla="*/ 703404 h 930931"/>
                  <a:gd name="csX76" fmla="*/ 1909730 w 4074791"/>
                  <a:gd name="csY76" fmla="*/ 699214 h 930931"/>
                  <a:gd name="csX77" fmla="*/ 1937789 w 4074791"/>
                  <a:gd name="csY77" fmla="*/ 699214 h 930931"/>
                  <a:gd name="csX78" fmla="*/ 1937789 w 4074791"/>
                  <a:gd name="csY78" fmla="*/ 695405 h 930931"/>
                  <a:gd name="csX79" fmla="*/ 1976896 w 4074791"/>
                  <a:gd name="csY79" fmla="*/ 695405 h 930931"/>
                  <a:gd name="csX80" fmla="*/ 1976896 w 4074791"/>
                  <a:gd name="csY80" fmla="*/ 689692 h 930931"/>
                  <a:gd name="csX81" fmla="*/ 2040253 w 4074791"/>
                  <a:gd name="csY81" fmla="*/ 689692 h 930931"/>
                  <a:gd name="csX82" fmla="*/ 2040253 w 4074791"/>
                  <a:gd name="csY82" fmla="*/ 686263 h 930931"/>
                  <a:gd name="csX83" fmla="*/ 2124179 w 4074791"/>
                  <a:gd name="csY83" fmla="*/ 686263 h 930931"/>
                  <a:gd name="csX84" fmla="*/ 2124179 w 4074791"/>
                  <a:gd name="csY84" fmla="*/ 683216 h 930931"/>
                  <a:gd name="csX85" fmla="*/ 2186012 w 4074791"/>
                  <a:gd name="csY85" fmla="*/ 683216 h 930931"/>
                  <a:gd name="csX86" fmla="*/ 2186012 w 4074791"/>
                  <a:gd name="csY86" fmla="*/ 678265 h 930931"/>
                  <a:gd name="csX87" fmla="*/ 2196678 w 4074791"/>
                  <a:gd name="csY87" fmla="*/ 678265 h 930931"/>
                  <a:gd name="csX88" fmla="*/ 2196678 w 4074791"/>
                  <a:gd name="csY88" fmla="*/ 672170 h 930931"/>
                  <a:gd name="csX89" fmla="*/ 2206962 w 4074791"/>
                  <a:gd name="csY89" fmla="*/ 672170 h 930931"/>
                  <a:gd name="csX90" fmla="*/ 2206962 w 4074791"/>
                  <a:gd name="csY90" fmla="*/ 664933 h 930931"/>
                  <a:gd name="csX91" fmla="*/ 2212295 w 4074791"/>
                  <a:gd name="csY91" fmla="*/ 664933 h 930931"/>
                  <a:gd name="csX92" fmla="*/ 2212295 w 4074791"/>
                  <a:gd name="csY92" fmla="*/ 658457 h 930931"/>
                  <a:gd name="csX93" fmla="*/ 2218770 w 4074791"/>
                  <a:gd name="csY93" fmla="*/ 658457 h 930931"/>
                  <a:gd name="csX94" fmla="*/ 2218770 w 4074791"/>
                  <a:gd name="csY94" fmla="*/ 650839 h 930931"/>
                  <a:gd name="csX95" fmla="*/ 2226261 w 4074791"/>
                  <a:gd name="csY95" fmla="*/ 650839 h 930931"/>
                  <a:gd name="csX96" fmla="*/ 2226261 w 4074791"/>
                  <a:gd name="csY96" fmla="*/ 642079 h 930931"/>
                  <a:gd name="csX97" fmla="*/ 2233118 w 4074791"/>
                  <a:gd name="csY97" fmla="*/ 642079 h 930931"/>
                  <a:gd name="csX98" fmla="*/ 2233118 w 4074791"/>
                  <a:gd name="csY98" fmla="*/ 629635 h 930931"/>
                  <a:gd name="csX99" fmla="*/ 2238831 w 4074791"/>
                  <a:gd name="csY99" fmla="*/ 629635 h 930931"/>
                  <a:gd name="csX100" fmla="*/ 2238831 w 4074791"/>
                  <a:gd name="csY100" fmla="*/ 621256 h 930931"/>
                  <a:gd name="csX101" fmla="*/ 2243783 w 4074791"/>
                  <a:gd name="csY101" fmla="*/ 621256 h 930931"/>
                  <a:gd name="csX102" fmla="*/ 2243783 w 4074791"/>
                  <a:gd name="csY102" fmla="*/ 605639 h 930931"/>
                  <a:gd name="csX103" fmla="*/ 2254448 w 4074791"/>
                  <a:gd name="csY103" fmla="*/ 605639 h 930931"/>
                  <a:gd name="csX104" fmla="*/ 2254448 w 4074791"/>
                  <a:gd name="csY104" fmla="*/ 600306 h 930931"/>
                  <a:gd name="csX105" fmla="*/ 2263844 w 4074791"/>
                  <a:gd name="csY105" fmla="*/ 600306 h 930931"/>
                  <a:gd name="csX106" fmla="*/ 2263844 w 4074791"/>
                  <a:gd name="csY106" fmla="*/ 590783 h 930931"/>
                  <a:gd name="csX107" fmla="*/ 2269177 w 4074791"/>
                  <a:gd name="csY107" fmla="*/ 590783 h 930931"/>
                  <a:gd name="csX108" fmla="*/ 2269177 w 4074791"/>
                  <a:gd name="csY108" fmla="*/ 583927 h 930931"/>
                  <a:gd name="csX109" fmla="*/ 2297364 w 4074791"/>
                  <a:gd name="csY109" fmla="*/ 583927 h 930931"/>
                  <a:gd name="csX110" fmla="*/ 2297364 w 4074791"/>
                  <a:gd name="csY110" fmla="*/ 578594 h 930931"/>
                  <a:gd name="csX111" fmla="*/ 2326947 w 4074791"/>
                  <a:gd name="csY111" fmla="*/ 578594 h 930931"/>
                  <a:gd name="csX112" fmla="*/ 2326947 w 4074791"/>
                  <a:gd name="csY112" fmla="*/ 574404 h 930931"/>
                  <a:gd name="csX113" fmla="*/ 2370243 w 4074791"/>
                  <a:gd name="csY113" fmla="*/ 574404 h 930931"/>
                  <a:gd name="csX114" fmla="*/ 2370243 w 4074791"/>
                  <a:gd name="csY114" fmla="*/ 567929 h 930931"/>
                  <a:gd name="csX115" fmla="*/ 2437029 w 4074791"/>
                  <a:gd name="csY115" fmla="*/ 567929 h 930931"/>
                  <a:gd name="csX116" fmla="*/ 2437029 w 4074791"/>
                  <a:gd name="csY116" fmla="*/ 561454 h 930931"/>
                  <a:gd name="csX117" fmla="*/ 2493529 w 4074791"/>
                  <a:gd name="csY117" fmla="*/ 561454 h 930931"/>
                  <a:gd name="csX118" fmla="*/ 2493529 w 4074791"/>
                  <a:gd name="csY118" fmla="*/ 558026 h 930931"/>
                  <a:gd name="csX119" fmla="*/ 2572885 w 4074791"/>
                  <a:gd name="csY119" fmla="*/ 558026 h 930931"/>
                  <a:gd name="csX120" fmla="*/ 2572885 w 4074791"/>
                  <a:gd name="csY120" fmla="*/ 553455 h 930931"/>
                  <a:gd name="csX121" fmla="*/ 2636750 w 4074791"/>
                  <a:gd name="csY121" fmla="*/ 553455 h 930931"/>
                  <a:gd name="csX122" fmla="*/ 2636750 w 4074791"/>
                  <a:gd name="csY122" fmla="*/ 545836 h 930931"/>
                  <a:gd name="csX123" fmla="*/ 2645765 w 4074791"/>
                  <a:gd name="csY123" fmla="*/ 545836 h 930931"/>
                  <a:gd name="csX124" fmla="*/ 2645765 w 4074791"/>
                  <a:gd name="csY124" fmla="*/ 538980 h 930931"/>
                  <a:gd name="csX125" fmla="*/ 2654525 w 4074791"/>
                  <a:gd name="csY125" fmla="*/ 538980 h 930931"/>
                  <a:gd name="csX126" fmla="*/ 2654525 w 4074791"/>
                  <a:gd name="csY126" fmla="*/ 529584 h 930931"/>
                  <a:gd name="csX127" fmla="*/ 2662524 w 4074791"/>
                  <a:gd name="csY127" fmla="*/ 529584 h 930931"/>
                  <a:gd name="csX128" fmla="*/ 2662524 w 4074791"/>
                  <a:gd name="csY128" fmla="*/ 521966 h 930931"/>
                  <a:gd name="csX129" fmla="*/ 2669000 w 4074791"/>
                  <a:gd name="csY129" fmla="*/ 521966 h 930931"/>
                  <a:gd name="csX130" fmla="*/ 2669000 w 4074791"/>
                  <a:gd name="csY130" fmla="*/ 512063 h 930931"/>
                  <a:gd name="csX131" fmla="*/ 2678522 w 4074791"/>
                  <a:gd name="csY131" fmla="*/ 512063 h 930931"/>
                  <a:gd name="csX132" fmla="*/ 2678522 w 4074791"/>
                  <a:gd name="csY132" fmla="*/ 501397 h 930931"/>
                  <a:gd name="csX133" fmla="*/ 2686775 w 4074791"/>
                  <a:gd name="csY133" fmla="*/ 501397 h 930931"/>
                  <a:gd name="csX134" fmla="*/ 2686775 w 4074791"/>
                  <a:gd name="csY134" fmla="*/ 480829 h 930931"/>
                  <a:gd name="csX135" fmla="*/ 2693631 w 4074791"/>
                  <a:gd name="csY135" fmla="*/ 480829 h 930931"/>
                  <a:gd name="csX136" fmla="*/ 2693631 w 4074791"/>
                  <a:gd name="csY136" fmla="*/ 470544 h 930931"/>
                  <a:gd name="csX137" fmla="*/ 2701631 w 4074791"/>
                  <a:gd name="csY137" fmla="*/ 470544 h 930931"/>
                  <a:gd name="csX138" fmla="*/ 2701631 w 4074791"/>
                  <a:gd name="csY138" fmla="*/ 457594 h 930931"/>
                  <a:gd name="csX139" fmla="*/ 2707725 w 4074791"/>
                  <a:gd name="csY139" fmla="*/ 457594 h 930931"/>
                  <a:gd name="csX140" fmla="*/ 2707725 w 4074791"/>
                  <a:gd name="csY140" fmla="*/ 452261 h 930931"/>
                  <a:gd name="csX141" fmla="*/ 2713438 w 4074791"/>
                  <a:gd name="csY141" fmla="*/ 452261 h 930931"/>
                  <a:gd name="csX142" fmla="*/ 2713438 w 4074791"/>
                  <a:gd name="csY142" fmla="*/ 445404 h 930931"/>
                  <a:gd name="csX143" fmla="*/ 2722834 w 4074791"/>
                  <a:gd name="csY143" fmla="*/ 445404 h 930931"/>
                  <a:gd name="csX144" fmla="*/ 2722834 w 4074791"/>
                  <a:gd name="csY144" fmla="*/ 438929 h 930931"/>
                  <a:gd name="csX145" fmla="*/ 2766511 w 4074791"/>
                  <a:gd name="csY145" fmla="*/ 438929 h 930931"/>
                  <a:gd name="csX146" fmla="*/ 2766511 w 4074791"/>
                  <a:gd name="csY146" fmla="*/ 434739 h 930931"/>
                  <a:gd name="csX147" fmla="*/ 2843962 w 4074791"/>
                  <a:gd name="csY147" fmla="*/ 434739 h 930931"/>
                  <a:gd name="csX148" fmla="*/ 2843962 w 4074791"/>
                  <a:gd name="csY148" fmla="*/ 429533 h 930931"/>
                  <a:gd name="csX149" fmla="*/ 2949092 w 4074791"/>
                  <a:gd name="csY149" fmla="*/ 429533 h 930931"/>
                  <a:gd name="csX150" fmla="*/ 2949092 w 4074791"/>
                  <a:gd name="csY150" fmla="*/ 425725 h 930931"/>
                  <a:gd name="csX151" fmla="*/ 3014099 w 4074791"/>
                  <a:gd name="csY151" fmla="*/ 425725 h 930931"/>
                  <a:gd name="csX152" fmla="*/ 3014099 w 4074791"/>
                  <a:gd name="csY152" fmla="*/ 420773 h 930931"/>
                  <a:gd name="csX153" fmla="*/ 3081646 w 4074791"/>
                  <a:gd name="csY153" fmla="*/ 420773 h 930931"/>
                  <a:gd name="csX154" fmla="*/ 3081646 w 4074791"/>
                  <a:gd name="csY154" fmla="*/ 416202 h 930931"/>
                  <a:gd name="csX155" fmla="*/ 3097264 w 4074791"/>
                  <a:gd name="csY155" fmla="*/ 416202 h 930931"/>
                  <a:gd name="csX156" fmla="*/ 3097264 w 4074791"/>
                  <a:gd name="csY156" fmla="*/ 406679 h 930931"/>
                  <a:gd name="csX157" fmla="*/ 3103612 w 4074791"/>
                  <a:gd name="csY157" fmla="*/ 406679 h 930931"/>
                  <a:gd name="csX158" fmla="*/ 3103612 w 4074791"/>
                  <a:gd name="csY158" fmla="*/ 394490 h 930931"/>
                  <a:gd name="csX159" fmla="*/ 3108564 w 4074791"/>
                  <a:gd name="csY159" fmla="*/ 394490 h 930931"/>
                  <a:gd name="csX160" fmla="*/ 3108564 w 4074791"/>
                  <a:gd name="csY160" fmla="*/ 383825 h 930931"/>
                  <a:gd name="csX161" fmla="*/ 3116563 w 4074791"/>
                  <a:gd name="csY161" fmla="*/ 383825 h 930931"/>
                  <a:gd name="csX162" fmla="*/ 3116563 w 4074791"/>
                  <a:gd name="csY162" fmla="*/ 376588 h 930931"/>
                  <a:gd name="csX163" fmla="*/ 3121896 w 4074791"/>
                  <a:gd name="csY163" fmla="*/ 376588 h 930931"/>
                  <a:gd name="csX164" fmla="*/ 3121896 w 4074791"/>
                  <a:gd name="csY164" fmla="*/ 366684 h 930931"/>
                  <a:gd name="csX165" fmla="*/ 3127609 w 4074791"/>
                  <a:gd name="csY165" fmla="*/ 366684 h 930931"/>
                  <a:gd name="csX166" fmla="*/ 3127609 w 4074791"/>
                  <a:gd name="csY166" fmla="*/ 342687 h 930931"/>
                  <a:gd name="csX167" fmla="*/ 3133323 w 4074791"/>
                  <a:gd name="csY167" fmla="*/ 342687 h 930931"/>
                  <a:gd name="csX168" fmla="*/ 3133323 w 4074791"/>
                  <a:gd name="csY168" fmla="*/ 333926 h 930931"/>
                  <a:gd name="csX169" fmla="*/ 3141195 w 4074791"/>
                  <a:gd name="csY169" fmla="*/ 333926 h 930931"/>
                  <a:gd name="csX170" fmla="*/ 3141195 w 4074791"/>
                  <a:gd name="csY170" fmla="*/ 324912 h 930931"/>
                  <a:gd name="csX171" fmla="*/ 3148813 w 4074791"/>
                  <a:gd name="csY171" fmla="*/ 324912 h 930931"/>
                  <a:gd name="csX172" fmla="*/ 3148813 w 4074791"/>
                  <a:gd name="csY172" fmla="*/ 313866 h 930931"/>
                  <a:gd name="csX173" fmla="*/ 3157574 w 4074791"/>
                  <a:gd name="csY173" fmla="*/ 313866 h 930931"/>
                  <a:gd name="csX174" fmla="*/ 3157574 w 4074791"/>
                  <a:gd name="csY174" fmla="*/ 307009 h 930931"/>
                  <a:gd name="csX175" fmla="*/ 3164811 w 4074791"/>
                  <a:gd name="csY175" fmla="*/ 307009 h 930931"/>
                  <a:gd name="csX176" fmla="*/ 3164811 w 4074791"/>
                  <a:gd name="csY176" fmla="*/ 301677 h 930931"/>
                  <a:gd name="csX177" fmla="*/ 3175095 w 4074791"/>
                  <a:gd name="csY177" fmla="*/ 301677 h 930931"/>
                  <a:gd name="csX178" fmla="*/ 3175095 w 4074791"/>
                  <a:gd name="csY178" fmla="*/ 297487 h 930931"/>
                  <a:gd name="csX179" fmla="*/ 3195918 w 4074791"/>
                  <a:gd name="csY179" fmla="*/ 297487 h 930931"/>
                  <a:gd name="csX180" fmla="*/ 3195918 w 4074791"/>
                  <a:gd name="csY180" fmla="*/ 291773 h 930931"/>
                  <a:gd name="csX181" fmla="*/ 3214836 w 4074791"/>
                  <a:gd name="csY181" fmla="*/ 291773 h 930931"/>
                  <a:gd name="csX182" fmla="*/ 3214836 w 4074791"/>
                  <a:gd name="csY182" fmla="*/ 288726 h 930931"/>
                  <a:gd name="csX183" fmla="*/ 3260037 w 4074791"/>
                  <a:gd name="csY183" fmla="*/ 288726 h 930931"/>
                  <a:gd name="csX184" fmla="*/ 3260037 w 4074791"/>
                  <a:gd name="csY184" fmla="*/ 283393 h 930931"/>
                  <a:gd name="csX185" fmla="*/ 3327584 w 4074791"/>
                  <a:gd name="csY185" fmla="*/ 283393 h 930931"/>
                  <a:gd name="csX186" fmla="*/ 3327584 w 4074791"/>
                  <a:gd name="csY186" fmla="*/ 275775 h 930931"/>
                  <a:gd name="csX187" fmla="*/ 3473471 w 4074791"/>
                  <a:gd name="csY187" fmla="*/ 275775 h 930931"/>
                  <a:gd name="csX188" fmla="*/ 3473471 w 4074791"/>
                  <a:gd name="csY188" fmla="*/ 271204 h 930931"/>
                  <a:gd name="csX189" fmla="*/ 3535685 w 4074791"/>
                  <a:gd name="csY189" fmla="*/ 271204 h 930931"/>
                  <a:gd name="csX190" fmla="*/ 3535685 w 4074791"/>
                  <a:gd name="csY190" fmla="*/ 263205 h 930931"/>
                  <a:gd name="csX191" fmla="*/ 3541398 w 4074791"/>
                  <a:gd name="csY191" fmla="*/ 263205 h 930931"/>
                  <a:gd name="csX192" fmla="*/ 3541398 w 4074791"/>
                  <a:gd name="csY192" fmla="*/ 253302 h 930931"/>
                  <a:gd name="csX193" fmla="*/ 3549397 w 4074791"/>
                  <a:gd name="csY193" fmla="*/ 253302 h 930931"/>
                  <a:gd name="csX194" fmla="*/ 3549397 w 4074791"/>
                  <a:gd name="csY194" fmla="*/ 242255 h 930931"/>
                  <a:gd name="csX195" fmla="*/ 3556888 w 4074791"/>
                  <a:gd name="csY195" fmla="*/ 242255 h 930931"/>
                  <a:gd name="csX196" fmla="*/ 3556888 w 4074791"/>
                  <a:gd name="csY196" fmla="*/ 233114 h 930931"/>
                  <a:gd name="csX197" fmla="*/ 3562983 w 4074791"/>
                  <a:gd name="csY197" fmla="*/ 233114 h 930931"/>
                  <a:gd name="csX198" fmla="*/ 3562983 w 4074791"/>
                  <a:gd name="csY198" fmla="*/ 224861 h 930931"/>
                  <a:gd name="csX199" fmla="*/ 3569459 w 4074791"/>
                  <a:gd name="csY199" fmla="*/ 224861 h 930931"/>
                  <a:gd name="csX200" fmla="*/ 3569459 w 4074791"/>
                  <a:gd name="csY200" fmla="*/ 208863 h 930931"/>
                  <a:gd name="csX201" fmla="*/ 3573648 w 4074791"/>
                  <a:gd name="csY201" fmla="*/ 208863 h 930931"/>
                  <a:gd name="csX202" fmla="*/ 3573648 w 4074791"/>
                  <a:gd name="csY202" fmla="*/ 188294 h 930931"/>
                  <a:gd name="csX203" fmla="*/ 3580505 w 4074791"/>
                  <a:gd name="csY203" fmla="*/ 188294 h 930931"/>
                  <a:gd name="csX204" fmla="*/ 3580505 w 4074791"/>
                  <a:gd name="csY204" fmla="*/ 178390 h 930931"/>
                  <a:gd name="csX205" fmla="*/ 3585837 w 4074791"/>
                  <a:gd name="csY205" fmla="*/ 178390 h 930931"/>
                  <a:gd name="csX206" fmla="*/ 3585837 w 4074791"/>
                  <a:gd name="csY206" fmla="*/ 169629 h 930931"/>
                  <a:gd name="csX207" fmla="*/ 3593836 w 4074791"/>
                  <a:gd name="csY207" fmla="*/ 169629 h 930931"/>
                  <a:gd name="csX208" fmla="*/ 3593836 w 4074791"/>
                  <a:gd name="csY208" fmla="*/ 161631 h 930931"/>
                  <a:gd name="csX209" fmla="*/ 3599804 w 4074791"/>
                  <a:gd name="csY209" fmla="*/ 161631 h 930931"/>
                  <a:gd name="csX210" fmla="*/ 3599804 w 4074791"/>
                  <a:gd name="csY210" fmla="*/ 152108 h 930931"/>
                  <a:gd name="csX211" fmla="*/ 3604756 w 4074791"/>
                  <a:gd name="csY211" fmla="*/ 152108 h 930931"/>
                  <a:gd name="csX212" fmla="*/ 3604756 w 4074791"/>
                  <a:gd name="csY212" fmla="*/ 146775 h 930931"/>
                  <a:gd name="csX213" fmla="*/ 3618468 w 4074791"/>
                  <a:gd name="csY213" fmla="*/ 146775 h 930931"/>
                  <a:gd name="csX214" fmla="*/ 3618468 w 4074791"/>
                  <a:gd name="csY214" fmla="*/ 141062 h 930931"/>
                  <a:gd name="csX215" fmla="*/ 3662145 w 4074791"/>
                  <a:gd name="csY215" fmla="*/ 141062 h 930931"/>
                  <a:gd name="csX216" fmla="*/ 3662145 w 4074791"/>
                  <a:gd name="csY216" fmla="*/ 134967 h 930931"/>
                  <a:gd name="csX217" fmla="*/ 3699347 w 4074791"/>
                  <a:gd name="csY217" fmla="*/ 134967 h 930931"/>
                  <a:gd name="csX218" fmla="*/ 3699347 w 4074791"/>
                  <a:gd name="csY218" fmla="*/ 130396 h 930931"/>
                  <a:gd name="csX219" fmla="*/ 3730454 w 4074791"/>
                  <a:gd name="csY219" fmla="*/ 130396 h 930931"/>
                  <a:gd name="csX220" fmla="*/ 3730454 w 4074791"/>
                  <a:gd name="csY220" fmla="*/ 126587 h 930931"/>
                  <a:gd name="csX221" fmla="*/ 3806001 w 4074791"/>
                  <a:gd name="csY221" fmla="*/ 126587 h 930931"/>
                  <a:gd name="csX222" fmla="*/ 3806001 w 4074791"/>
                  <a:gd name="csY222" fmla="*/ 124810 h 930931"/>
                  <a:gd name="csX223" fmla="*/ 3860343 w 4074791"/>
                  <a:gd name="csY223" fmla="*/ 124810 h 930931"/>
                  <a:gd name="csX224" fmla="*/ 3860343 w 4074791"/>
                  <a:gd name="csY224" fmla="*/ 122143 h 930931"/>
                  <a:gd name="csX225" fmla="*/ 3916082 w 4074791"/>
                  <a:gd name="csY225" fmla="*/ 122143 h 930931"/>
                  <a:gd name="csX226" fmla="*/ 3916082 w 4074791"/>
                  <a:gd name="csY226" fmla="*/ 119477 h 930931"/>
                  <a:gd name="csX227" fmla="*/ 3968520 w 4074791"/>
                  <a:gd name="csY227" fmla="*/ 119477 h 930931"/>
                  <a:gd name="csX228" fmla="*/ 3968520 w 4074791"/>
                  <a:gd name="csY228" fmla="*/ 114525 h 930931"/>
                  <a:gd name="csX229" fmla="*/ 3984772 w 4074791"/>
                  <a:gd name="csY229" fmla="*/ 114525 h 930931"/>
                  <a:gd name="csX230" fmla="*/ 3984772 w 4074791"/>
                  <a:gd name="csY230" fmla="*/ 105383 h 930931"/>
                  <a:gd name="csX231" fmla="*/ 3993152 w 4074791"/>
                  <a:gd name="csY231" fmla="*/ 105383 h 930931"/>
                  <a:gd name="csX232" fmla="*/ 3993152 w 4074791"/>
                  <a:gd name="csY232" fmla="*/ 96242 h 930931"/>
                  <a:gd name="csX233" fmla="*/ 4000008 w 4074791"/>
                  <a:gd name="csY233" fmla="*/ 96242 h 930931"/>
                  <a:gd name="csX234" fmla="*/ 4000008 w 4074791"/>
                  <a:gd name="csY234" fmla="*/ 87481 h 930931"/>
                  <a:gd name="csX235" fmla="*/ 4008007 w 4074791"/>
                  <a:gd name="csY235" fmla="*/ 87481 h 930931"/>
                  <a:gd name="csX236" fmla="*/ 4008007 w 4074791"/>
                  <a:gd name="csY236" fmla="*/ 75292 h 930931"/>
                  <a:gd name="csX237" fmla="*/ 4014101 w 4074791"/>
                  <a:gd name="csY237" fmla="*/ 75292 h 930931"/>
                  <a:gd name="csX238" fmla="*/ 4014101 w 4074791"/>
                  <a:gd name="csY238" fmla="*/ 62722 h 930931"/>
                  <a:gd name="csX239" fmla="*/ 4018545 w 4074791"/>
                  <a:gd name="csY239" fmla="*/ 62722 h 930931"/>
                  <a:gd name="csX240" fmla="*/ 4018545 w 4074791"/>
                  <a:gd name="csY240" fmla="*/ 52438 h 930931"/>
                  <a:gd name="csX241" fmla="*/ 4023878 w 4074791"/>
                  <a:gd name="csY241" fmla="*/ 52438 h 930931"/>
                  <a:gd name="csX242" fmla="*/ 4023878 w 4074791"/>
                  <a:gd name="csY242" fmla="*/ 40249 h 930931"/>
                  <a:gd name="csX243" fmla="*/ 4033019 w 4074791"/>
                  <a:gd name="csY243" fmla="*/ 40249 h 930931"/>
                  <a:gd name="csX244" fmla="*/ 4033019 w 4074791"/>
                  <a:gd name="csY244" fmla="*/ 29964 h 930931"/>
                  <a:gd name="csX245" fmla="*/ 4039495 w 4074791"/>
                  <a:gd name="csY245" fmla="*/ 29964 h 930931"/>
                  <a:gd name="csX246" fmla="*/ 4039495 w 4074791"/>
                  <a:gd name="csY246" fmla="*/ 19045 h 930931"/>
                  <a:gd name="csX247" fmla="*/ 4047875 w 4074791"/>
                  <a:gd name="csY247" fmla="*/ 19045 h 930931"/>
                  <a:gd name="csX248" fmla="*/ 4047875 w 4074791"/>
                  <a:gd name="csY248" fmla="*/ 7999 h 930931"/>
                  <a:gd name="csX249" fmla="*/ 4055747 w 4074791"/>
                  <a:gd name="csY249" fmla="*/ 7999 h 930931"/>
                  <a:gd name="csX250" fmla="*/ 4055747 w 4074791"/>
                  <a:gd name="csY250" fmla="*/ 0 h 930931"/>
                  <a:gd name="csX251" fmla="*/ 4074792 w 4074791"/>
                  <a:gd name="csY251" fmla="*/ 0 h 9309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Lst>
                <a:rect l="l" t="t" r="r" b="b"/>
                <a:pathLst>
                  <a:path w="4074791" h="930931">
                    <a:moveTo>
                      <a:pt x="0" y="930931"/>
                    </a:moveTo>
                    <a:lnTo>
                      <a:pt x="115414" y="930931"/>
                    </a:lnTo>
                    <a:lnTo>
                      <a:pt x="115414" y="920774"/>
                    </a:lnTo>
                    <a:lnTo>
                      <a:pt x="442230" y="920774"/>
                    </a:lnTo>
                    <a:lnTo>
                      <a:pt x="442230" y="912775"/>
                    </a:lnTo>
                    <a:lnTo>
                      <a:pt x="481971" y="912775"/>
                    </a:lnTo>
                    <a:lnTo>
                      <a:pt x="481971" y="905664"/>
                    </a:lnTo>
                    <a:lnTo>
                      <a:pt x="577832" y="905664"/>
                    </a:lnTo>
                    <a:lnTo>
                      <a:pt x="577832" y="900586"/>
                    </a:lnTo>
                    <a:lnTo>
                      <a:pt x="730067" y="900586"/>
                    </a:lnTo>
                    <a:lnTo>
                      <a:pt x="730067" y="896904"/>
                    </a:lnTo>
                    <a:lnTo>
                      <a:pt x="860718" y="896904"/>
                    </a:lnTo>
                    <a:lnTo>
                      <a:pt x="860718" y="887508"/>
                    </a:lnTo>
                    <a:lnTo>
                      <a:pt x="880144" y="887508"/>
                    </a:lnTo>
                    <a:lnTo>
                      <a:pt x="880144" y="882176"/>
                    </a:lnTo>
                    <a:lnTo>
                      <a:pt x="894110" y="882176"/>
                    </a:lnTo>
                    <a:lnTo>
                      <a:pt x="894110" y="877985"/>
                    </a:lnTo>
                    <a:lnTo>
                      <a:pt x="907823" y="877985"/>
                    </a:lnTo>
                    <a:lnTo>
                      <a:pt x="907823" y="871891"/>
                    </a:lnTo>
                    <a:lnTo>
                      <a:pt x="926360" y="871891"/>
                    </a:lnTo>
                    <a:lnTo>
                      <a:pt x="926360" y="865796"/>
                    </a:lnTo>
                    <a:lnTo>
                      <a:pt x="996320" y="865796"/>
                    </a:lnTo>
                    <a:lnTo>
                      <a:pt x="996320" y="859321"/>
                    </a:lnTo>
                    <a:lnTo>
                      <a:pt x="1055487" y="859321"/>
                    </a:lnTo>
                    <a:lnTo>
                      <a:pt x="1055487" y="853989"/>
                    </a:lnTo>
                    <a:lnTo>
                      <a:pt x="1098021" y="853989"/>
                    </a:lnTo>
                    <a:lnTo>
                      <a:pt x="1098021" y="850179"/>
                    </a:lnTo>
                    <a:lnTo>
                      <a:pt x="1165950" y="850179"/>
                    </a:lnTo>
                    <a:lnTo>
                      <a:pt x="1165950" y="847513"/>
                    </a:lnTo>
                    <a:lnTo>
                      <a:pt x="1259017" y="847513"/>
                    </a:lnTo>
                    <a:lnTo>
                      <a:pt x="1259017" y="845228"/>
                    </a:lnTo>
                    <a:lnTo>
                      <a:pt x="1303075" y="845228"/>
                    </a:lnTo>
                    <a:lnTo>
                      <a:pt x="1303075" y="842561"/>
                    </a:lnTo>
                    <a:lnTo>
                      <a:pt x="1320470" y="842561"/>
                    </a:lnTo>
                    <a:lnTo>
                      <a:pt x="1320470" y="836848"/>
                    </a:lnTo>
                    <a:lnTo>
                      <a:pt x="1334182" y="836848"/>
                    </a:lnTo>
                    <a:lnTo>
                      <a:pt x="1334182" y="828595"/>
                    </a:lnTo>
                    <a:lnTo>
                      <a:pt x="1340658" y="828595"/>
                    </a:lnTo>
                    <a:lnTo>
                      <a:pt x="1340658" y="820215"/>
                    </a:lnTo>
                    <a:lnTo>
                      <a:pt x="1354243" y="820215"/>
                    </a:lnTo>
                    <a:lnTo>
                      <a:pt x="1354243" y="811073"/>
                    </a:lnTo>
                    <a:lnTo>
                      <a:pt x="1363385" y="811073"/>
                    </a:lnTo>
                    <a:lnTo>
                      <a:pt x="1363385" y="804598"/>
                    </a:lnTo>
                    <a:lnTo>
                      <a:pt x="1382684" y="804598"/>
                    </a:lnTo>
                    <a:lnTo>
                      <a:pt x="1382684" y="798503"/>
                    </a:lnTo>
                    <a:lnTo>
                      <a:pt x="1417728" y="798503"/>
                    </a:lnTo>
                    <a:lnTo>
                      <a:pt x="1417728" y="793171"/>
                    </a:lnTo>
                    <a:lnTo>
                      <a:pt x="1458992" y="793171"/>
                    </a:lnTo>
                    <a:lnTo>
                      <a:pt x="1458992" y="790124"/>
                    </a:lnTo>
                    <a:lnTo>
                      <a:pt x="1511049" y="790124"/>
                    </a:lnTo>
                    <a:lnTo>
                      <a:pt x="1511049" y="786695"/>
                    </a:lnTo>
                    <a:lnTo>
                      <a:pt x="1553584" y="786695"/>
                    </a:lnTo>
                    <a:lnTo>
                      <a:pt x="1553584" y="784410"/>
                    </a:lnTo>
                    <a:lnTo>
                      <a:pt x="1739211" y="784410"/>
                    </a:lnTo>
                    <a:lnTo>
                      <a:pt x="1739211" y="776030"/>
                    </a:lnTo>
                    <a:lnTo>
                      <a:pt x="1751400" y="776030"/>
                    </a:lnTo>
                    <a:lnTo>
                      <a:pt x="1751400" y="768793"/>
                    </a:lnTo>
                    <a:lnTo>
                      <a:pt x="1760923" y="768793"/>
                    </a:lnTo>
                    <a:lnTo>
                      <a:pt x="1760923" y="758889"/>
                    </a:lnTo>
                    <a:lnTo>
                      <a:pt x="1769937" y="758889"/>
                    </a:lnTo>
                    <a:lnTo>
                      <a:pt x="1769937" y="750128"/>
                    </a:lnTo>
                    <a:lnTo>
                      <a:pt x="1777175" y="750128"/>
                    </a:lnTo>
                    <a:lnTo>
                      <a:pt x="1777175" y="741368"/>
                    </a:lnTo>
                    <a:lnTo>
                      <a:pt x="1782888" y="741368"/>
                    </a:lnTo>
                    <a:lnTo>
                      <a:pt x="1782888" y="734257"/>
                    </a:lnTo>
                    <a:lnTo>
                      <a:pt x="1794696" y="734257"/>
                    </a:lnTo>
                    <a:lnTo>
                      <a:pt x="1794696" y="726639"/>
                    </a:lnTo>
                    <a:lnTo>
                      <a:pt x="1803711" y="726639"/>
                    </a:lnTo>
                    <a:lnTo>
                      <a:pt x="1803711" y="719402"/>
                    </a:lnTo>
                    <a:lnTo>
                      <a:pt x="1811710" y="719402"/>
                    </a:lnTo>
                    <a:lnTo>
                      <a:pt x="1811710" y="711784"/>
                    </a:lnTo>
                    <a:lnTo>
                      <a:pt x="1823518" y="711784"/>
                    </a:lnTo>
                    <a:lnTo>
                      <a:pt x="1823518" y="707975"/>
                    </a:lnTo>
                    <a:lnTo>
                      <a:pt x="1847007" y="707975"/>
                    </a:lnTo>
                    <a:lnTo>
                      <a:pt x="1847007" y="703404"/>
                    </a:lnTo>
                    <a:lnTo>
                      <a:pt x="1909730" y="703404"/>
                    </a:lnTo>
                    <a:lnTo>
                      <a:pt x="1909730" y="699214"/>
                    </a:lnTo>
                    <a:lnTo>
                      <a:pt x="1937789" y="699214"/>
                    </a:lnTo>
                    <a:lnTo>
                      <a:pt x="1937789" y="695405"/>
                    </a:lnTo>
                    <a:lnTo>
                      <a:pt x="1976896" y="695405"/>
                    </a:lnTo>
                    <a:lnTo>
                      <a:pt x="1976896" y="689692"/>
                    </a:lnTo>
                    <a:lnTo>
                      <a:pt x="2040253" y="689692"/>
                    </a:lnTo>
                    <a:lnTo>
                      <a:pt x="2040253" y="686263"/>
                    </a:lnTo>
                    <a:lnTo>
                      <a:pt x="2124179" y="686263"/>
                    </a:lnTo>
                    <a:lnTo>
                      <a:pt x="2124179" y="683216"/>
                    </a:lnTo>
                    <a:lnTo>
                      <a:pt x="2186012" y="683216"/>
                    </a:lnTo>
                    <a:lnTo>
                      <a:pt x="2186012" y="678265"/>
                    </a:lnTo>
                    <a:lnTo>
                      <a:pt x="2196678" y="678265"/>
                    </a:lnTo>
                    <a:lnTo>
                      <a:pt x="2196678" y="672170"/>
                    </a:lnTo>
                    <a:lnTo>
                      <a:pt x="2206962" y="672170"/>
                    </a:lnTo>
                    <a:lnTo>
                      <a:pt x="2206962" y="664933"/>
                    </a:lnTo>
                    <a:lnTo>
                      <a:pt x="2212295" y="664933"/>
                    </a:lnTo>
                    <a:lnTo>
                      <a:pt x="2212295" y="658457"/>
                    </a:lnTo>
                    <a:lnTo>
                      <a:pt x="2218770" y="658457"/>
                    </a:lnTo>
                    <a:lnTo>
                      <a:pt x="2218770" y="650839"/>
                    </a:lnTo>
                    <a:lnTo>
                      <a:pt x="2226261" y="650839"/>
                    </a:lnTo>
                    <a:lnTo>
                      <a:pt x="2226261" y="642079"/>
                    </a:lnTo>
                    <a:lnTo>
                      <a:pt x="2233118" y="642079"/>
                    </a:lnTo>
                    <a:lnTo>
                      <a:pt x="2233118" y="629635"/>
                    </a:lnTo>
                    <a:lnTo>
                      <a:pt x="2238831" y="629635"/>
                    </a:lnTo>
                    <a:lnTo>
                      <a:pt x="2238831" y="621256"/>
                    </a:lnTo>
                    <a:lnTo>
                      <a:pt x="2243783" y="621256"/>
                    </a:lnTo>
                    <a:lnTo>
                      <a:pt x="2243783" y="605639"/>
                    </a:lnTo>
                    <a:lnTo>
                      <a:pt x="2254448" y="605639"/>
                    </a:lnTo>
                    <a:lnTo>
                      <a:pt x="2254448" y="600306"/>
                    </a:lnTo>
                    <a:lnTo>
                      <a:pt x="2263844" y="600306"/>
                    </a:lnTo>
                    <a:lnTo>
                      <a:pt x="2263844" y="590783"/>
                    </a:lnTo>
                    <a:lnTo>
                      <a:pt x="2269177" y="590783"/>
                    </a:lnTo>
                    <a:lnTo>
                      <a:pt x="2269177" y="583927"/>
                    </a:lnTo>
                    <a:lnTo>
                      <a:pt x="2297364" y="583927"/>
                    </a:lnTo>
                    <a:lnTo>
                      <a:pt x="2297364" y="578594"/>
                    </a:lnTo>
                    <a:lnTo>
                      <a:pt x="2326947" y="578594"/>
                    </a:lnTo>
                    <a:lnTo>
                      <a:pt x="2326947" y="574404"/>
                    </a:lnTo>
                    <a:lnTo>
                      <a:pt x="2370243" y="574404"/>
                    </a:lnTo>
                    <a:lnTo>
                      <a:pt x="2370243" y="567929"/>
                    </a:lnTo>
                    <a:lnTo>
                      <a:pt x="2437029" y="567929"/>
                    </a:lnTo>
                    <a:lnTo>
                      <a:pt x="2437029" y="561454"/>
                    </a:lnTo>
                    <a:lnTo>
                      <a:pt x="2493529" y="561454"/>
                    </a:lnTo>
                    <a:lnTo>
                      <a:pt x="2493529" y="558026"/>
                    </a:lnTo>
                    <a:lnTo>
                      <a:pt x="2572885" y="558026"/>
                    </a:lnTo>
                    <a:lnTo>
                      <a:pt x="2572885" y="553455"/>
                    </a:lnTo>
                    <a:lnTo>
                      <a:pt x="2636750" y="553455"/>
                    </a:lnTo>
                    <a:lnTo>
                      <a:pt x="2636750" y="545836"/>
                    </a:lnTo>
                    <a:lnTo>
                      <a:pt x="2645765" y="545836"/>
                    </a:lnTo>
                    <a:lnTo>
                      <a:pt x="2645765" y="538980"/>
                    </a:lnTo>
                    <a:lnTo>
                      <a:pt x="2654525" y="538980"/>
                    </a:lnTo>
                    <a:lnTo>
                      <a:pt x="2654525" y="529584"/>
                    </a:lnTo>
                    <a:lnTo>
                      <a:pt x="2662524" y="529584"/>
                    </a:lnTo>
                    <a:lnTo>
                      <a:pt x="2662524" y="521966"/>
                    </a:lnTo>
                    <a:lnTo>
                      <a:pt x="2669000" y="521966"/>
                    </a:lnTo>
                    <a:lnTo>
                      <a:pt x="2669000" y="512063"/>
                    </a:lnTo>
                    <a:lnTo>
                      <a:pt x="2678522" y="512063"/>
                    </a:lnTo>
                    <a:lnTo>
                      <a:pt x="2678522" y="501397"/>
                    </a:lnTo>
                    <a:lnTo>
                      <a:pt x="2686775" y="501397"/>
                    </a:lnTo>
                    <a:lnTo>
                      <a:pt x="2686775" y="480829"/>
                    </a:lnTo>
                    <a:lnTo>
                      <a:pt x="2693631" y="480829"/>
                    </a:lnTo>
                    <a:lnTo>
                      <a:pt x="2693631" y="470544"/>
                    </a:lnTo>
                    <a:lnTo>
                      <a:pt x="2701631" y="470544"/>
                    </a:lnTo>
                    <a:lnTo>
                      <a:pt x="2701631" y="457594"/>
                    </a:lnTo>
                    <a:lnTo>
                      <a:pt x="2707725" y="457594"/>
                    </a:lnTo>
                    <a:lnTo>
                      <a:pt x="2707725" y="452261"/>
                    </a:lnTo>
                    <a:lnTo>
                      <a:pt x="2713438" y="452261"/>
                    </a:lnTo>
                    <a:lnTo>
                      <a:pt x="2713438" y="445404"/>
                    </a:lnTo>
                    <a:lnTo>
                      <a:pt x="2722834" y="445404"/>
                    </a:lnTo>
                    <a:lnTo>
                      <a:pt x="2722834" y="438929"/>
                    </a:lnTo>
                    <a:lnTo>
                      <a:pt x="2766511" y="438929"/>
                    </a:lnTo>
                    <a:lnTo>
                      <a:pt x="2766511" y="434739"/>
                    </a:lnTo>
                    <a:lnTo>
                      <a:pt x="2843962" y="434739"/>
                    </a:lnTo>
                    <a:lnTo>
                      <a:pt x="2843962" y="429533"/>
                    </a:lnTo>
                    <a:lnTo>
                      <a:pt x="2949092" y="429533"/>
                    </a:lnTo>
                    <a:lnTo>
                      <a:pt x="2949092" y="425725"/>
                    </a:lnTo>
                    <a:lnTo>
                      <a:pt x="3014099" y="425725"/>
                    </a:lnTo>
                    <a:lnTo>
                      <a:pt x="3014099" y="420773"/>
                    </a:lnTo>
                    <a:lnTo>
                      <a:pt x="3081646" y="420773"/>
                    </a:lnTo>
                    <a:lnTo>
                      <a:pt x="3081646" y="416202"/>
                    </a:lnTo>
                    <a:lnTo>
                      <a:pt x="3097264" y="416202"/>
                    </a:lnTo>
                    <a:lnTo>
                      <a:pt x="3097264" y="406679"/>
                    </a:lnTo>
                    <a:lnTo>
                      <a:pt x="3103612" y="406679"/>
                    </a:lnTo>
                    <a:lnTo>
                      <a:pt x="3103612" y="394490"/>
                    </a:lnTo>
                    <a:lnTo>
                      <a:pt x="3108564" y="394490"/>
                    </a:lnTo>
                    <a:lnTo>
                      <a:pt x="3108564" y="383825"/>
                    </a:lnTo>
                    <a:lnTo>
                      <a:pt x="3116563" y="383825"/>
                    </a:lnTo>
                    <a:lnTo>
                      <a:pt x="3116563" y="376588"/>
                    </a:lnTo>
                    <a:lnTo>
                      <a:pt x="3121896" y="376588"/>
                    </a:lnTo>
                    <a:lnTo>
                      <a:pt x="3121896" y="366684"/>
                    </a:lnTo>
                    <a:lnTo>
                      <a:pt x="3127609" y="366684"/>
                    </a:lnTo>
                    <a:lnTo>
                      <a:pt x="3127609" y="342687"/>
                    </a:lnTo>
                    <a:lnTo>
                      <a:pt x="3133323" y="342687"/>
                    </a:lnTo>
                    <a:lnTo>
                      <a:pt x="3133323" y="333926"/>
                    </a:lnTo>
                    <a:lnTo>
                      <a:pt x="3141195" y="333926"/>
                    </a:lnTo>
                    <a:lnTo>
                      <a:pt x="3141195" y="324912"/>
                    </a:lnTo>
                    <a:lnTo>
                      <a:pt x="3148813" y="324912"/>
                    </a:lnTo>
                    <a:lnTo>
                      <a:pt x="3148813" y="313866"/>
                    </a:lnTo>
                    <a:lnTo>
                      <a:pt x="3157574" y="313866"/>
                    </a:lnTo>
                    <a:lnTo>
                      <a:pt x="3157574" y="307009"/>
                    </a:lnTo>
                    <a:lnTo>
                      <a:pt x="3164811" y="307009"/>
                    </a:lnTo>
                    <a:lnTo>
                      <a:pt x="3164811" y="301677"/>
                    </a:lnTo>
                    <a:lnTo>
                      <a:pt x="3175095" y="301677"/>
                    </a:lnTo>
                    <a:lnTo>
                      <a:pt x="3175095" y="297487"/>
                    </a:lnTo>
                    <a:lnTo>
                      <a:pt x="3195918" y="297487"/>
                    </a:lnTo>
                    <a:lnTo>
                      <a:pt x="3195918" y="291773"/>
                    </a:lnTo>
                    <a:lnTo>
                      <a:pt x="3214836" y="291773"/>
                    </a:lnTo>
                    <a:lnTo>
                      <a:pt x="3214836" y="288726"/>
                    </a:lnTo>
                    <a:lnTo>
                      <a:pt x="3260037" y="288726"/>
                    </a:lnTo>
                    <a:lnTo>
                      <a:pt x="3260037" y="283393"/>
                    </a:lnTo>
                    <a:lnTo>
                      <a:pt x="3327584" y="283393"/>
                    </a:lnTo>
                    <a:lnTo>
                      <a:pt x="3327584" y="275775"/>
                    </a:lnTo>
                    <a:lnTo>
                      <a:pt x="3473471" y="275775"/>
                    </a:lnTo>
                    <a:lnTo>
                      <a:pt x="3473471" y="271204"/>
                    </a:lnTo>
                    <a:lnTo>
                      <a:pt x="3535685" y="271204"/>
                    </a:lnTo>
                    <a:lnTo>
                      <a:pt x="3535685" y="263205"/>
                    </a:lnTo>
                    <a:lnTo>
                      <a:pt x="3541398" y="263205"/>
                    </a:lnTo>
                    <a:lnTo>
                      <a:pt x="3541398" y="253302"/>
                    </a:lnTo>
                    <a:lnTo>
                      <a:pt x="3549397" y="253302"/>
                    </a:lnTo>
                    <a:lnTo>
                      <a:pt x="3549397" y="242255"/>
                    </a:lnTo>
                    <a:lnTo>
                      <a:pt x="3556888" y="242255"/>
                    </a:lnTo>
                    <a:lnTo>
                      <a:pt x="3556888" y="233114"/>
                    </a:lnTo>
                    <a:lnTo>
                      <a:pt x="3562983" y="233114"/>
                    </a:lnTo>
                    <a:lnTo>
                      <a:pt x="3562983" y="224861"/>
                    </a:lnTo>
                    <a:lnTo>
                      <a:pt x="3569459" y="224861"/>
                    </a:lnTo>
                    <a:lnTo>
                      <a:pt x="3569459" y="208863"/>
                    </a:lnTo>
                    <a:lnTo>
                      <a:pt x="3573648" y="208863"/>
                    </a:lnTo>
                    <a:lnTo>
                      <a:pt x="3573648" y="188294"/>
                    </a:lnTo>
                    <a:lnTo>
                      <a:pt x="3580505" y="188294"/>
                    </a:lnTo>
                    <a:lnTo>
                      <a:pt x="3580505" y="178390"/>
                    </a:lnTo>
                    <a:lnTo>
                      <a:pt x="3585837" y="178390"/>
                    </a:lnTo>
                    <a:lnTo>
                      <a:pt x="3585837" y="169629"/>
                    </a:lnTo>
                    <a:lnTo>
                      <a:pt x="3593836" y="169629"/>
                    </a:lnTo>
                    <a:lnTo>
                      <a:pt x="3593836" y="161631"/>
                    </a:lnTo>
                    <a:lnTo>
                      <a:pt x="3599804" y="161631"/>
                    </a:lnTo>
                    <a:lnTo>
                      <a:pt x="3599804" y="152108"/>
                    </a:lnTo>
                    <a:lnTo>
                      <a:pt x="3604756" y="152108"/>
                    </a:lnTo>
                    <a:lnTo>
                      <a:pt x="3604756" y="146775"/>
                    </a:lnTo>
                    <a:lnTo>
                      <a:pt x="3618468" y="146775"/>
                    </a:lnTo>
                    <a:lnTo>
                      <a:pt x="3618468" y="141062"/>
                    </a:lnTo>
                    <a:lnTo>
                      <a:pt x="3662145" y="141062"/>
                    </a:lnTo>
                    <a:lnTo>
                      <a:pt x="3662145" y="134967"/>
                    </a:lnTo>
                    <a:lnTo>
                      <a:pt x="3699347" y="134967"/>
                    </a:lnTo>
                    <a:lnTo>
                      <a:pt x="3699347" y="130396"/>
                    </a:lnTo>
                    <a:lnTo>
                      <a:pt x="3730454" y="130396"/>
                    </a:lnTo>
                    <a:lnTo>
                      <a:pt x="3730454" y="126587"/>
                    </a:lnTo>
                    <a:lnTo>
                      <a:pt x="3806001" y="126587"/>
                    </a:lnTo>
                    <a:lnTo>
                      <a:pt x="3806001" y="124810"/>
                    </a:lnTo>
                    <a:lnTo>
                      <a:pt x="3860343" y="124810"/>
                    </a:lnTo>
                    <a:lnTo>
                      <a:pt x="3860343" y="122143"/>
                    </a:lnTo>
                    <a:lnTo>
                      <a:pt x="3916082" y="122143"/>
                    </a:lnTo>
                    <a:lnTo>
                      <a:pt x="3916082" y="119477"/>
                    </a:lnTo>
                    <a:lnTo>
                      <a:pt x="3968520" y="119477"/>
                    </a:lnTo>
                    <a:lnTo>
                      <a:pt x="3968520" y="114525"/>
                    </a:lnTo>
                    <a:lnTo>
                      <a:pt x="3984772" y="114525"/>
                    </a:lnTo>
                    <a:lnTo>
                      <a:pt x="3984772" y="105383"/>
                    </a:lnTo>
                    <a:lnTo>
                      <a:pt x="3993152" y="105383"/>
                    </a:lnTo>
                    <a:lnTo>
                      <a:pt x="3993152" y="96242"/>
                    </a:lnTo>
                    <a:lnTo>
                      <a:pt x="4000008" y="96242"/>
                    </a:lnTo>
                    <a:lnTo>
                      <a:pt x="4000008" y="87481"/>
                    </a:lnTo>
                    <a:lnTo>
                      <a:pt x="4008007" y="87481"/>
                    </a:lnTo>
                    <a:lnTo>
                      <a:pt x="4008007" y="75292"/>
                    </a:lnTo>
                    <a:lnTo>
                      <a:pt x="4014101" y="75292"/>
                    </a:lnTo>
                    <a:lnTo>
                      <a:pt x="4014101" y="62722"/>
                    </a:lnTo>
                    <a:lnTo>
                      <a:pt x="4018545" y="62722"/>
                    </a:lnTo>
                    <a:lnTo>
                      <a:pt x="4018545" y="52438"/>
                    </a:lnTo>
                    <a:lnTo>
                      <a:pt x="4023878" y="52438"/>
                    </a:lnTo>
                    <a:lnTo>
                      <a:pt x="4023878" y="40249"/>
                    </a:lnTo>
                    <a:lnTo>
                      <a:pt x="4033019" y="40249"/>
                    </a:lnTo>
                    <a:lnTo>
                      <a:pt x="4033019" y="29964"/>
                    </a:lnTo>
                    <a:lnTo>
                      <a:pt x="4039495" y="29964"/>
                    </a:lnTo>
                    <a:lnTo>
                      <a:pt x="4039495" y="19045"/>
                    </a:lnTo>
                    <a:lnTo>
                      <a:pt x="4047875" y="19045"/>
                    </a:lnTo>
                    <a:lnTo>
                      <a:pt x="4047875" y="7999"/>
                    </a:lnTo>
                    <a:lnTo>
                      <a:pt x="4055747" y="7999"/>
                    </a:lnTo>
                    <a:lnTo>
                      <a:pt x="4055747" y="0"/>
                    </a:lnTo>
                    <a:lnTo>
                      <a:pt x="4074792" y="0"/>
                    </a:lnTo>
                  </a:path>
                </a:pathLst>
              </a:custGeom>
              <a:noFill/>
              <a:ln w="12690" cap="flat">
                <a:solidFill>
                  <a:srgbClr val="8F3685"/>
                </a:solidFill>
                <a:prstDash val="solid"/>
                <a:miter/>
              </a:ln>
            </p:spPr>
            <p:txBody>
              <a:bodyPr/>
              <a:lstStyle/>
              <a:p>
                <a:endParaRPr lang="en-US"/>
              </a:p>
            </p:txBody>
          </p:sp>
          <p:sp>
            <p:nvSpPr>
              <p:cNvPr id="49" name="Freeform 18">
                <a:extLst>
                  <a:ext uri="{FF2B5EF4-FFF2-40B4-BE49-F238E27FC236}">
                    <a16:creationId xmlns:a16="http://schemas.microsoft.com/office/drawing/2014/main" id="{5EDE1BE6-52FA-FC2D-DB8D-A290DB40080A}"/>
                  </a:ext>
                </a:extLst>
              </p:cNvPr>
              <p:cNvSpPr/>
              <p:nvPr/>
            </p:nvSpPr>
            <p:spPr>
              <a:xfrm>
                <a:off x="917219" y="2728769"/>
                <a:ext cx="4074791" cy="1885097"/>
              </a:xfrm>
              <a:custGeom>
                <a:avLst/>
                <a:gdLst>
                  <a:gd name="csX0" fmla="*/ 0 w 4074791"/>
                  <a:gd name="csY0" fmla="*/ 1885098 h 1885097"/>
                  <a:gd name="csX1" fmla="*/ 8253 w 4074791"/>
                  <a:gd name="csY1" fmla="*/ 1885098 h 1885097"/>
                  <a:gd name="csX2" fmla="*/ 8253 w 4074791"/>
                  <a:gd name="csY2" fmla="*/ 1870623 h 1885097"/>
                  <a:gd name="csX3" fmla="*/ 26663 w 4074791"/>
                  <a:gd name="csY3" fmla="*/ 1870623 h 1885097"/>
                  <a:gd name="csX4" fmla="*/ 26663 w 4074791"/>
                  <a:gd name="csY4" fmla="*/ 1857545 h 1885097"/>
                  <a:gd name="csX5" fmla="*/ 31488 w 4074791"/>
                  <a:gd name="csY5" fmla="*/ 1857545 h 1885097"/>
                  <a:gd name="csX6" fmla="*/ 31488 w 4074791"/>
                  <a:gd name="csY6" fmla="*/ 1845610 h 1885097"/>
                  <a:gd name="csX7" fmla="*/ 39360 w 4074791"/>
                  <a:gd name="csY7" fmla="*/ 1845610 h 1885097"/>
                  <a:gd name="csX8" fmla="*/ 39360 w 4074791"/>
                  <a:gd name="csY8" fmla="*/ 1836849 h 1885097"/>
                  <a:gd name="csX9" fmla="*/ 51041 w 4074791"/>
                  <a:gd name="csY9" fmla="*/ 1836849 h 1885097"/>
                  <a:gd name="csX10" fmla="*/ 51041 w 4074791"/>
                  <a:gd name="csY10" fmla="*/ 1825549 h 1885097"/>
                  <a:gd name="csX11" fmla="*/ 58405 w 4074791"/>
                  <a:gd name="csY11" fmla="*/ 1825549 h 1885097"/>
                  <a:gd name="csX12" fmla="*/ 58405 w 4074791"/>
                  <a:gd name="csY12" fmla="*/ 1813741 h 1885097"/>
                  <a:gd name="csX13" fmla="*/ 64373 w 4074791"/>
                  <a:gd name="csY13" fmla="*/ 1813741 h 1885097"/>
                  <a:gd name="csX14" fmla="*/ 64373 w 4074791"/>
                  <a:gd name="csY14" fmla="*/ 1800790 h 1885097"/>
                  <a:gd name="csX15" fmla="*/ 69452 w 4074791"/>
                  <a:gd name="csY15" fmla="*/ 1800790 h 1885097"/>
                  <a:gd name="csX16" fmla="*/ 69452 w 4074791"/>
                  <a:gd name="csY16" fmla="*/ 1787713 h 1885097"/>
                  <a:gd name="csX17" fmla="*/ 74276 w 4074791"/>
                  <a:gd name="csY17" fmla="*/ 1787713 h 1885097"/>
                  <a:gd name="csX18" fmla="*/ 74276 w 4074791"/>
                  <a:gd name="csY18" fmla="*/ 1773239 h 1885097"/>
                  <a:gd name="csX19" fmla="*/ 78593 w 4074791"/>
                  <a:gd name="csY19" fmla="*/ 1773239 h 1885097"/>
                  <a:gd name="csX20" fmla="*/ 78593 w 4074791"/>
                  <a:gd name="csY20" fmla="*/ 1763843 h 1885097"/>
                  <a:gd name="csX21" fmla="*/ 84307 w 4074791"/>
                  <a:gd name="csY21" fmla="*/ 1763843 h 1885097"/>
                  <a:gd name="csX22" fmla="*/ 84307 w 4074791"/>
                  <a:gd name="csY22" fmla="*/ 1755590 h 1885097"/>
                  <a:gd name="csX23" fmla="*/ 91417 w 4074791"/>
                  <a:gd name="csY23" fmla="*/ 1755590 h 1885097"/>
                  <a:gd name="csX24" fmla="*/ 91417 w 4074791"/>
                  <a:gd name="csY24" fmla="*/ 1751019 h 1885097"/>
                  <a:gd name="csX25" fmla="*/ 98019 w 4074791"/>
                  <a:gd name="csY25" fmla="*/ 1751019 h 1885097"/>
                  <a:gd name="csX26" fmla="*/ 98019 w 4074791"/>
                  <a:gd name="csY26" fmla="*/ 1743401 h 1885097"/>
                  <a:gd name="csX27" fmla="*/ 107415 w 4074791"/>
                  <a:gd name="csY27" fmla="*/ 1743401 h 1885097"/>
                  <a:gd name="csX28" fmla="*/ 107415 w 4074791"/>
                  <a:gd name="csY28" fmla="*/ 1738068 h 1885097"/>
                  <a:gd name="csX29" fmla="*/ 117954 w 4074791"/>
                  <a:gd name="csY29" fmla="*/ 1738068 h 1885097"/>
                  <a:gd name="csX30" fmla="*/ 117954 w 4074791"/>
                  <a:gd name="csY30" fmla="*/ 1731212 h 1885097"/>
                  <a:gd name="csX31" fmla="*/ 126968 w 4074791"/>
                  <a:gd name="csY31" fmla="*/ 1731212 h 1885097"/>
                  <a:gd name="csX32" fmla="*/ 126968 w 4074791"/>
                  <a:gd name="csY32" fmla="*/ 1722197 h 1885097"/>
                  <a:gd name="csX33" fmla="*/ 134967 w 4074791"/>
                  <a:gd name="csY33" fmla="*/ 1722197 h 1885097"/>
                  <a:gd name="csX34" fmla="*/ 134967 w 4074791"/>
                  <a:gd name="csY34" fmla="*/ 1714833 h 1885097"/>
                  <a:gd name="csX35" fmla="*/ 142966 w 4074791"/>
                  <a:gd name="csY35" fmla="*/ 1714833 h 1885097"/>
                  <a:gd name="csX36" fmla="*/ 142966 w 4074791"/>
                  <a:gd name="csY36" fmla="*/ 1706326 h 1885097"/>
                  <a:gd name="csX37" fmla="*/ 149569 w 4074791"/>
                  <a:gd name="csY37" fmla="*/ 1706326 h 1885097"/>
                  <a:gd name="csX38" fmla="*/ 149569 w 4074791"/>
                  <a:gd name="csY38" fmla="*/ 1699851 h 1885097"/>
                  <a:gd name="csX39" fmla="*/ 158583 w 4074791"/>
                  <a:gd name="csY39" fmla="*/ 1699851 h 1885097"/>
                  <a:gd name="csX40" fmla="*/ 158583 w 4074791"/>
                  <a:gd name="csY40" fmla="*/ 1693122 h 1885097"/>
                  <a:gd name="csX41" fmla="*/ 163154 w 4074791"/>
                  <a:gd name="csY41" fmla="*/ 1693122 h 1885097"/>
                  <a:gd name="csX42" fmla="*/ 163154 w 4074791"/>
                  <a:gd name="csY42" fmla="*/ 1682329 h 1885097"/>
                  <a:gd name="csX43" fmla="*/ 169122 w 4074791"/>
                  <a:gd name="csY43" fmla="*/ 1682329 h 1885097"/>
                  <a:gd name="csX44" fmla="*/ 169122 w 4074791"/>
                  <a:gd name="csY44" fmla="*/ 1675473 h 1885097"/>
                  <a:gd name="csX45" fmla="*/ 175597 w 4074791"/>
                  <a:gd name="csY45" fmla="*/ 1675473 h 1885097"/>
                  <a:gd name="csX46" fmla="*/ 175597 w 4074791"/>
                  <a:gd name="csY46" fmla="*/ 1671156 h 1885097"/>
                  <a:gd name="csX47" fmla="*/ 190579 w 4074791"/>
                  <a:gd name="csY47" fmla="*/ 1671156 h 1885097"/>
                  <a:gd name="csX48" fmla="*/ 190579 w 4074791"/>
                  <a:gd name="csY48" fmla="*/ 1664427 h 1885097"/>
                  <a:gd name="csX49" fmla="*/ 204419 w 4074791"/>
                  <a:gd name="csY49" fmla="*/ 1664427 h 1885097"/>
                  <a:gd name="csX50" fmla="*/ 204419 w 4074791"/>
                  <a:gd name="csY50" fmla="*/ 1658713 h 1885097"/>
                  <a:gd name="csX51" fmla="*/ 218385 w 4074791"/>
                  <a:gd name="csY51" fmla="*/ 1658713 h 1885097"/>
                  <a:gd name="csX52" fmla="*/ 218385 w 4074791"/>
                  <a:gd name="csY52" fmla="*/ 1650841 h 1885097"/>
                  <a:gd name="csX53" fmla="*/ 223718 w 4074791"/>
                  <a:gd name="csY53" fmla="*/ 1650841 h 1885097"/>
                  <a:gd name="csX54" fmla="*/ 223718 w 4074791"/>
                  <a:gd name="csY54" fmla="*/ 1640430 h 1885097"/>
                  <a:gd name="csX55" fmla="*/ 229051 w 4074791"/>
                  <a:gd name="csY55" fmla="*/ 1640430 h 1885097"/>
                  <a:gd name="csX56" fmla="*/ 229051 w 4074791"/>
                  <a:gd name="csY56" fmla="*/ 1634208 h 1885097"/>
                  <a:gd name="csX57" fmla="*/ 236161 w 4074791"/>
                  <a:gd name="csY57" fmla="*/ 1634208 h 1885097"/>
                  <a:gd name="csX58" fmla="*/ 236161 w 4074791"/>
                  <a:gd name="csY58" fmla="*/ 1628622 h 1885097"/>
                  <a:gd name="csX59" fmla="*/ 244160 w 4074791"/>
                  <a:gd name="csY59" fmla="*/ 1628622 h 1885097"/>
                  <a:gd name="csX60" fmla="*/ 244160 w 4074791"/>
                  <a:gd name="csY60" fmla="*/ 1621511 h 1885097"/>
                  <a:gd name="csX61" fmla="*/ 263205 w 4074791"/>
                  <a:gd name="csY61" fmla="*/ 1621511 h 1885097"/>
                  <a:gd name="csX62" fmla="*/ 263205 w 4074791"/>
                  <a:gd name="csY62" fmla="*/ 1609323 h 1885097"/>
                  <a:gd name="csX63" fmla="*/ 271077 w 4074791"/>
                  <a:gd name="csY63" fmla="*/ 1609323 h 1885097"/>
                  <a:gd name="csX64" fmla="*/ 271077 w 4074791"/>
                  <a:gd name="csY64" fmla="*/ 1603101 h 1885097"/>
                  <a:gd name="csX65" fmla="*/ 278695 w 4074791"/>
                  <a:gd name="csY65" fmla="*/ 1603101 h 1885097"/>
                  <a:gd name="csX66" fmla="*/ 278695 w 4074791"/>
                  <a:gd name="csY66" fmla="*/ 1596626 h 1885097"/>
                  <a:gd name="csX67" fmla="*/ 288091 w 4074791"/>
                  <a:gd name="csY67" fmla="*/ 1596626 h 1885097"/>
                  <a:gd name="csX68" fmla="*/ 288091 w 4074791"/>
                  <a:gd name="csY68" fmla="*/ 1591547 h 1885097"/>
                  <a:gd name="csX69" fmla="*/ 298375 w 4074791"/>
                  <a:gd name="csY69" fmla="*/ 1591547 h 1885097"/>
                  <a:gd name="csX70" fmla="*/ 298375 w 4074791"/>
                  <a:gd name="csY70" fmla="*/ 1585580 h 1885097"/>
                  <a:gd name="csX71" fmla="*/ 311072 w 4074791"/>
                  <a:gd name="csY71" fmla="*/ 1585580 h 1885097"/>
                  <a:gd name="csX72" fmla="*/ 311072 w 4074791"/>
                  <a:gd name="csY72" fmla="*/ 1579612 h 1885097"/>
                  <a:gd name="csX73" fmla="*/ 322372 w 4074791"/>
                  <a:gd name="csY73" fmla="*/ 1579612 h 1885097"/>
                  <a:gd name="csX74" fmla="*/ 322372 w 4074791"/>
                  <a:gd name="csY74" fmla="*/ 1572756 h 1885097"/>
                  <a:gd name="csX75" fmla="*/ 330371 w 4074791"/>
                  <a:gd name="csY75" fmla="*/ 1572756 h 1885097"/>
                  <a:gd name="csX76" fmla="*/ 330371 w 4074791"/>
                  <a:gd name="csY76" fmla="*/ 1565899 h 1885097"/>
                  <a:gd name="csX77" fmla="*/ 333546 w 4074791"/>
                  <a:gd name="csY77" fmla="*/ 1565899 h 1885097"/>
                  <a:gd name="csX78" fmla="*/ 333546 w 4074791"/>
                  <a:gd name="csY78" fmla="*/ 1560313 h 1885097"/>
                  <a:gd name="csX79" fmla="*/ 337736 w 4074791"/>
                  <a:gd name="csY79" fmla="*/ 1560313 h 1885097"/>
                  <a:gd name="csX80" fmla="*/ 337736 w 4074791"/>
                  <a:gd name="csY80" fmla="*/ 1551806 h 1885097"/>
                  <a:gd name="csX81" fmla="*/ 367192 w 4074791"/>
                  <a:gd name="csY81" fmla="*/ 1551806 h 1885097"/>
                  <a:gd name="csX82" fmla="*/ 367192 w 4074791"/>
                  <a:gd name="csY82" fmla="*/ 1541902 h 1885097"/>
                  <a:gd name="csX83" fmla="*/ 374810 w 4074791"/>
                  <a:gd name="csY83" fmla="*/ 1541902 h 1885097"/>
                  <a:gd name="csX84" fmla="*/ 374810 w 4074791"/>
                  <a:gd name="csY84" fmla="*/ 1532634 h 1885097"/>
                  <a:gd name="csX85" fmla="*/ 389919 w 4074791"/>
                  <a:gd name="csY85" fmla="*/ 1532634 h 1885097"/>
                  <a:gd name="csX86" fmla="*/ 389919 w 4074791"/>
                  <a:gd name="csY86" fmla="*/ 1514477 h 1885097"/>
                  <a:gd name="csX87" fmla="*/ 401601 w 4074791"/>
                  <a:gd name="csY87" fmla="*/ 1514477 h 1885097"/>
                  <a:gd name="csX88" fmla="*/ 401601 w 4074791"/>
                  <a:gd name="csY88" fmla="*/ 1507367 h 1885097"/>
                  <a:gd name="csX89" fmla="*/ 413789 w 4074791"/>
                  <a:gd name="csY89" fmla="*/ 1507367 h 1885097"/>
                  <a:gd name="csX90" fmla="*/ 413789 w 4074791"/>
                  <a:gd name="csY90" fmla="*/ 1503177 h 1885097"/>
                  <a:gd name="csX91" fmla="*/ 422804 w 4074791"/>
                  <a:gd name="csY91" fmla="*/ 1503177 h 1885097"/>
                  <a:gd name="csX92" fmla="*/ 422804 w 4074791"/>
                  <a:gd name="csY92" fmla="*/ 1490988 h 1885097"/>
                  <a:gd name="csX93" fmla="*/ 432454 w 4074791"/>
                  <a:gd name="csY93" fmla="*/ 1490988 h 1885097"/>
                  <a:gd name="csX94" fmla="*/ 432454 w 4074791"/>
                  <a:gd name="csY94" fmla="*/ 1484132 h 1885097"/>
                  <a:gd name="csX95" fmla="*/ 463053 w 4074791"/>
                  <a:gd name="csY95" fmla="*/ 1484132 h 1885097"/>
                  <a:gd name="csX96" fmla="*/ 463053 w 4074791"/>
                  <a:gd name="csY96" fmla="*/ 1476133 h 1885097"/>
                  <a:gd name="csX97" fmla="*/ 486669 w 4074791"/>
                  <a:gd name="csY97" fmla="*/ 1476133 h 1885097"/>
                  <a:gd name="csX98" fmla="*/ 486669 w 4074791"/>
                  <a:gd name="csY98" fmla="*/ 1469911 h 1885097"/>
                  <a:gd name="csX99" fmla="*/ 500890 w 4074791"/>
                  <a:gd name="csY99" fmla="*/ 1469911 h 1885097"/>
                  <a:gd name="csX100" fmla="*/ 500890 w 4074791"/>
                  <a:gd name="csY100" fmla="*/ 1465086 h 1885097"/>
                  <a:gd name="csX101" fmla="*/ 527045 w 4074791"/>
                  <a:gd name="csY101" fmla="*/ 1465086 h 1885097"/>
                  <a:gd name="csX102" fmla="*/ 527045 w 4074791"/>
                  <a:gd name="csY102" fmla="*/ 1458357 h 1885097"/>
                  <a:gd name="csX103" fmla="*/ 540885 w 4074791"/>
                  <a:gd name="csY103" fmla="*/ 1458357 h 1885097"/>
                  <a:gd name="csX104" fmla="*/ 540885 w 4074791"/>
                  <a:gd name="csY104" fmla="*/ 1450993 h 1885097"/>
                  <a:gd name="csX105" fmla="*/ 550534 w 4074791"/>
                  <a:gd name="csY105" fmla="*/ 1450993 h 1885097"/>
                  <a:gd name="csX106" fmla="*/ 550534 w 4074791"/>
                  <a:gd name="csY106" fmla="*/ 1444137 h 1885097"/>
                  <a:gd name="csX107" fmla="*/ 558787 w 4074791"/>
                  <a:gd name="csY107" fmla="*/ 1444137 h 1885097"/>
                  <a:gd name="csX108" fmla="*/ 558787 w 4074791"/>
                  <a:gd name="csY108" fmla="*/ 1440201 h 1885097"/>
                  <a:gd name="csX109" fmla="*/ 564120 w 4074791"/>
                  <a:gd name="csY109" fmla="*/ 1440201 h 1885097"/>
                  <a:gd name="csX110" fmla="*/ 564120 w 4074791"/>
                  <a:gd name="csY110" fmla="*/ 1435376 h 1885097"/>
                  <a:gd name="csX111" fmla="*/ 580880 w 4074791"/>
                  <a:gd name="csY111" fmla="*/ 1435376 h 1885097"/>
                  <a:gd name="csX112" fmla="*/ 580880 w 4074791"/>
                  <a:gd name="csY112" fmla="*/ 1428901 h 1885097"/>
                  <a:gd name="csX113" fmla="*/ 608432 w 4074791"/>
                  <a:gd name="csY113" fmla="*/ 1428901 h 1885097"/>
                  <a:gd name="csX114" fmla="*/ 608432 w 4074791"/>
                  <a:gd name="csY114" fmla="*/ 1422679 h 1885097"/>
                  <a:gd name="csX115" fmla="*/ 616939 w 4074791"/>
                  <a:gd name="csY115" fmla="*/ 1422679 h 1885097"/>
                  <a:gd name="csX116" fmla="*/ 616939 w 4074791"/>
                  <a:gd name="csY116" fmla="*/ 1418489 h 1885097"/>
                  <a:gd name="csX117" fmla="*/ 634841 w 4074791"/>
                  <a:gd name="csY117" fmla="*/ 1418489 h 1885097"/>
                  <a:gd name="csX118" fmla="*/ 634841 w 4074791"/>
                  <a:gd name="csY118" fmla="*/ 1414299 h 1885097"/>
                  <a:gd name="csX119" fmla="*/ 658076 w 4074791"/>
                  <a:gd name="csY119" fmla="*/ 1414299 h 1885097"/>
                  <a:gd name="csX120" fmla="*/ 658076 w 4074791"/>
                  <a:gd name="csY120" fmla="*/ 1408078 h 1885097"/>
                  <a:gd name="csX121" fmla="*/ 664933 w 4074791"/>
                  <a:gd name="csY121" fmla="*/ 1408078 h 1885097"/>
                  <a:gd name="csX122" fmla="*/ 664933 w 4074791"/>
                  <a:gd name="csY122" fmla="*/ 1399571 h 1885097"/>
                  <a:gd name="csX123" fmla="*/ 672805 w 4074791"/>
                  <a:gd name="csY123" fmla="*/ 1399571 h 1885097"/>
                  <a:gd name="csX124" fmla="*/ 672805 w 4074791"/>
                  <a:gd name="csY124" fmla="*/ 1392715 h 1885097"/>
                  <a:gd name="csX125" fmla="*/ 693501 w 4074791"/>
                  <a:gd name="csY125" fmla="*/ 1392715 h 1885097"/>
                  <a:gd name="csX126" fmla="*/ 693501 w 4074791"/>
                  <a:gd name="csY126" fmla="*/ 1386493 h 1885097"/>
                  <a:gd name="csX127" fmla="*/ 722703 w 4074791"/>
                  <a:gd name="csY127" fmla="*/ 1386493 h 1885097"/>
                  <a:gd name="csX128" fmla="*/ 722703 w 4074791"/>
                  <a:gd name="csY128" fmla="*/ 1378875 h 1885097"/>
                  <a:gd name="csX129" fmla="*/ 728925 w 4074791"/>
                  <a:gd name="csY129" fmla="*/ 1378875 h 1885097"/>
                  <a:gd name="csX130" fmla="*/ 728925 w 4074791"/>
                  <a:gd name="csY130" fmla="*/ 1373162 h 1885097"/>
                  <a:gd name="csX131" fmla="*/ 732353 w 4074791"/>
                  <a:gd name="csY131" fmla="*/ 1373162 h 1885097"/>
                  <a:gd name="csX132" fmla="*/ 732353 w 4074791"/>
                  <a:gd name="csY132" fmla="*/ 1365162 h 1885097"/>
                  <a:gd name="csX133" fmla="*/ 737812 w 4074791"/>
                  <a:gd name="csY133" fmla="*/ 1365162 h 1885097"/>
                  <a:gd name="csX134" fmla="*/ 737812 w 4074791"/>
                  <a:gd name="csY134" fmla="*/ 1358052 h 1885097"/>
                  <a:gd name="csX135" fmla="*/ 753683 w 4074791"/>
                  <a:gd name="csY135" fmla="*/ 1358052 h 1885097"/>
                  <a:gd name="csX136" fmla="*/ 753683 w 4074791"/>
                  <a:gd name="csY136" fmla="*/ 1350053 h 1885097"/>
                  <a:gd name="csX137" fmla="*/ 762698 w 4074791"/>
                  <a:gd name="csY137" fmla="*/ 1350053 h 1885097"/>
                  <a:gd name="csX138" fmla="*/ 762698 w 4074791"/>
                  <a:gd name="csY138" fmla="*/ 1342054 h 1885097"/>
                  <a:gd name="csX139" fmla="*/ 776665 w 4074791"/>
                  <a:gd name="csY139" fmla="*/ 1342054 h 1885097"/>
                  <a:gd name="csX140" fmla="*/ 776665 w 4074791"/>
                  <a:gd name="csY140" fmla="*/ 1337737 h 1885097"/>
                  <a:gd name="csX141" fmla="*/ 798503 w 4074791"/>
                  <a:gd name="csY141" fmla="*/ 1337737 h 1885097"/>
                  <a:gd name="csX142" fmla="*/ 798503 w 4074791"/>
                  <a:gd name="csY142" fmla="*/ 1332024 h 1885097"/>
                  <a:gd name="csX143" fmla="*/ 825674 w 4074791"/>
                  <a:gd name="csY143" fmla="*/ 1332024 h 1885097"/>
                  <a:gd name="csX144" fmla="*/ 825674 w 4074791"/>
                  <a:gd name="csY144" fmla="*/ 1325548 h 1885097"/>
                  <a:gd name="csX145" fmla="*/ 833674 w 4074791"/>
                  <a:gd name="csY145" fmla="*/ 1325548 h 1885097"/>
                  <a:gd name="csX146" fmla="*/ 833674 w 4074791"/>
                  <a:gd name="csY146" fmla="*/ 1318438 h 1885097"/>
                  <a:gd name="csX147" fmla="*/ 840784 w 4074791"/>
                  <a:gd name="csY147" fmla="*/ 1318438 h 1885097"/>
                  <a:gd name="csX148" fmla="*/ 840784 w 4074791"/>
                  <a:gd name="csY148" fmla="*/ 1312725 h 1885097"/>
                  <a:gd name="csX149" fmla="*/ 847386 w 4074791"/>
                  <a:gd name="csY149" fmla="*/ 1312725 h 1885097"/>
                  <a:gd name="csX150" fmla="*/ 847386 w 4074791"/>
                  <a:gd name="csY150" fmla="*/ 1305361 h 1885097"/>
                  <a:gd name="csX151" fmla="*/ 857036 w 4074791"/>
                  <a:gd name="csY151" fmla="*/ 1305361 h 1885097"/>
                  <a:gd name="csX152" fmla="*/ 857036 w 4074791"/>
                  <a:gd name="csY152" fmla="*/ 1301170 h 1885097"/>
                  <a:gd name="csX153" fmla="*/ 872145 w 4074791"/>
                  <a:gd name="csY153" fmla="*/ 1301170 h 1885097"/>
                  <a:gd name="csX154" fmla="*/ 872145 w 4074791"/>
                  <a:gd name="csY154" fmla="*/ 1291267 h 1885097"/>
                  <a:gd name="csX155" fmla="*/ 890555 w 4074791"/>
                  <a:gd name="csY155" fmla="*/ 1291267 h 1885097"/>
                  <a:gd name="csX156" fmla="*/ 890555 w 4074791"/>
                  <a:gd name="csY156" fmla="*/ 1282252 h 1885097"/>
                  <a:gd name="csX157" fmla="*/ 897919 w 4074791"/>
                  <a:gd name="csY157" fmla="*/ 1282252 h 1885097"/>
                  <a:gd name="csX158" fmla="*/ 897919 w 4074791"/>
                  <a:gd name="csY158" fmla="*/ 1276666 h 1885097"/>
                  <a:gd name="csX159" fmla="*/ 910743 w 4074791"/>
                  <a:gd name="csY159" fmla="*/ 1276666 h 1885097"/>
                  <a:gd name="csX160" fmla="*/ 910743 w 4074791"/>
                  <a:gd name="csY160" fmla="*/ 1265873 h 1885097"/>
                  <a:gd name="csX161" fmla="*/ 920901 w 4074791"/>
                  <a:gd name="csY161" fmla="*/ 1265873 h 1885097"/>
                  <a:gd name="csX162" fmla="*/ 920901 w 4074791"/>
                  <a:gd name="csY162" fmla="*/ 1260795 h 1885097"/>
                  <a:gd name="csX163" fmla="*/ 928519 w 4074791"/>
                  <a:gd name="csY163" fmla="*/ 1260795 h 1885097"/>
                  <a:gd name="csX164" fmla="*/ 928519 w 4074791"/>
                  <a:gd name="csY164" fmla="*/ 1253938 h 1885097"/>
                  <a:gd name="csX165" fmla="*/ 940200 w 4074791"/>
                  <a:gd name="csY165" fmla="*/ 1253938 h 1885097"/>
                  <a:gd name="csX166" fmla="*/ 940200 w 4074791"/>
                  <a:gd name="csY166" fmla="*/ 1250256 h 1885097"/>
                  <a:gd name="csX167" fmla="*/ 953532 w 4074791"/>
                  <a:gd name="csY167" fmla="*/ 1250256 h 1885097"/>
                  <a:gd name="csX168" fmla="*/ 953532 w 4074791"/>
                  <a:gd name="csY168" fmla="*/ 1247082 h 1885097"/>
                  <a:gd name="csX169" fmla="*/ 963689 w 4074791"/>
                  <a:gd name="csY169" fmla="*/ 1247082 h 1885097"/>
                  <a:gd name="csX170" fmla="*/ 963689 w 4074791"/>
                  <a:gd name="csY170" fmla="*/ 1241115 h 1885097"/>
                  <a:gd name="csX171" fmla="*/ 969657 w 4074791"/>
                  <a:gd name="csY171" fmla="*/ 1241115 h 1885097"/>
                  <a:gd name="csX172" fmla="*/ 969657 w 4074791"/>
                  <a:gd name="csY172" fmla="*/ 1232354 h 1885097"/>
                  <a:gd name="csX173" fmla="*/ 973085 w 4074791"/>
                  <a:gd name="csY173" fmla="*/ 1232354 h 1885097"/>
                  <a:gd name="csX174" fmla="*/ 973085 w 4074791"/>
                  <a:gd name="csY174" fmla="*/ 1227021 h 1885097"/>
                  <a:gd name="csX175" fmla="*/ 978544 w 4074791"/>
                  <a:gd name="csY175" fmla="*/ 1227021 h 1885097"/>
                  <a:gd name="csX176" fmla="*/ 978544 w 4074791"/>
                  <a:gd name="csY176" fmla="*/ 1221942 h 1885097"/>
                  <a:gd name="csX177" fmla="*/ 1002160 w 4074791"/>
                  <a:gd name="csY177" fmla="*/ 1221942 h 1885097"/>
                  <a:gd name="csX178" fmla="*/ 1002160 w 4074791"/>
                  <a:gd name="csY178" fmla="*/ 1217372 h 1885097"/>
                  <a:gd name="csX179" fmla="*/ 1016127 w 4074791"/>
                  <a:gd name="csY179" fmla="*/ 1217372 h 1885097"/>
                  <a:gd name="csX180" fmla="*/ 1016127 w 4074791"/>
                  <a:gd name="csY180" fmla="*/ 1210642 h 1885097"/>
                  <a:gd name="csX181" fmla="*/ 1029713 w 4074791"/>
                  <a:gd name="csY181" fmla="*/ 1210642 h 1885097"/>
                  <a:gd name="csX182" fmla="*/ 1029713 w 4074791"/>
                  <a:gd name="csY182" fmla="*/ 1203024 h 1885097"/>
                  <a:gd name="csX183" fmla="*/ 1037712 w 4074791"/>
                  <a:gd name="csY183" fmla="*/ 1203024 h 1885097"/>
                  <a:gd name="csX184" fmla="*/ 1037712 w 4074791"/>
                  <a:gd name="csY184" fmla="*/ 1194010 h 1885097"/>
                  <a:gd name="csX185" fmla="*/ 1050154 w 4074791"/>
                  <a:gd name="csY185" fmla="*/ 1194010 h 1885097"/>
                  <a:gd name="csX186" fmla="*/ 1050154 w 4074791"/>
                  <a:gd name="csY186" fmla="*/ 1187788 h 1885097"/>
                  <a:gd name="csX187" fmla="*/ 1058154 w 4074791"/>
                  <a:gd name="csY187" fmla="*/ 1187788 h 1885097"/>
                  <a:gd name="csX188" fmla="*/ 1058154 w 4074791"/>
                  <a:gd name="csY188" fmla="*/ 1180931 h 1885097"/>
                  <a:gd name="csX189" fmla="*/ 1071231 w 4074791"/>
                  <a:gd name="csY189" fmla="*/ 1180931 h 1885097"/>
                  <a:gd name="csX190" fmla="*/ 1071231 w 4074791"/>
                  <a:gd name="csY190" fmla="*/ 1174964 h 1885097"/>
                  <a:gd name="csX191" fmla="*/ 1087737 w 4074791"/>
                  <a:gd name="csY191" fmla="*/ 1174964 h 1885097"/>
                  <a:gd name="csX192" fmla="*/ 1087737 w 4074791"/>
                  <a:gd name="csY192" fmla="*/ 1167092 h 1885097"/>
                  <a:gd name="csX193" fmla="*/ 1096879 w 4074791"/>
                  <a:gd name="csY193" fmla="*/ 1167092 h 1885097"/>
                  <a:gd name="csX194" fmla="*/ 1096879 w 4074791"/>
                  <a:gd name="csY194" fmla="*/ 1160871 h 1885097"/>
                  <a:gd name="csX195" fmla="*/ 1105640 w 4074791"/>
                  <a:gd name="csY195" fmla="*/ 1160871 h 1885097"/>
                  <a:gd name="csX196" fmla="*/ 1105640 w 4074791"/>
                  <a:gd name="csY196" fmla="*/ 1154903 h 1885097"/>
                  <a:gd name="csX197" fmla="*/ 1129764 w 4074791"/>
                  <a:gd name="csY197" fmla="*/ 1154903 h 1885097"/>
                  <a:gd name="csX198" fmla="*/ 1129764 w 4074791"/>
                  <a:gd name="csY198" fmla="*/ 1148174 h 1885097"/>
                  <a:gd name="csX199" fmla="*/ 1137128 w 4074791"/>
                  <a:gd name="csY199" fmla="*/ 1148174 h 1885097"/>
                  <a:gd name="csX200" fmla="*/ 1137128 w 4074791"/>
                  <a:gd name="csY200" fmla="*/ 1141952 h 1885097"/>
                  <a:gd name="csX201" fmla="*/ 1144492 w 4074791"/>
                  <a:gd name="csY201" fmla="*/ 1141952 h 1885097"/>
                  <a:gd name="csX202" fmla="*/ 1144492 w 4074791"/>
                  <a:gd name="csY202" fmla="*/ 1136874 h 1885097"/>
                  <a:gd name="csX203" fmla="*/ 1151602 w 4074791"/>
                  <a:gd name="csY203" fmla="*/ 1136874 h 1885097"/>
                  <a:gd name="csX204" fmla="*/ 1151602 w 4074791"/>
                  <a:gd name="csY204" fmla="*/ 1130652 h 1885097"/>
                  <a:gd name="csX205" fmla="*/ 1158966 w 4074791"/>
                  <a:gd name="csY205" fmla="*/ 1130652 h 1885097"/>
                  <a:gd name="csX206" fmla="*/ 1158966 w 4074791"/>
                  <a:gd name="csY206" fmla="*/ 1116559 h 1885097"/>
                  <a:gd name="csX207" fmla="*/ 1195025 w 4074791"/>
                  <a:gd name="csY207" fmla="*/ 1116559 h 1885097"/>
                  <a:gd name="csX208" fmla="*/ 1195025 w 4074791"/>
                  <a:gd name="csY208" fmla="*/ 1094847 h 1885097"/>
                  <a:gd name="csX209" fmla="*/ 1203024 w 4074791"/>
                  <a:gd name="csY209" fmla="*/ 1094847 h 1885097"/>
                  <a:gd name="csX210" fmla="*/ 1203024 w 4074791"/>
                  <a:gd name="csY210" fmla="*/ 1090022 h 1885097"/>
                  <a:gd name="csX211" fmla="*/ 1213182 w 4074791"/>
                  <a:gd name="csY211" fmla="*/ 1090022 h 1885097"/>
                  <a:gd name="csX212" fmla="*/ 1213182 w 4074791"/>
                  <a:gd name="csY212" fmla="*/ 1076437 h 1885097"/>
                  <a:gd name="csX213" fmla="*/ 1233116 w 4074791"/>
                  <a:gd name="csY213" fmla="*/ 1076437 h 1885097"/>
                  <a:gd name="csX214" fmla="*/ 1233116 w 4074791"/>
                  <a:gd name="csY214" fmla="*/ 1067168 h 1885097"/>
                  <a:gd name="csX215" fmla="*/ 1244416 w 4074791"/>
                  <a:gd name="csY215" fmla="*/ 1067168 h 1885097"/>
                  <a:gd name="csX216" fmla="*/ 1244416 w 4074791"/>
                  <a:gd name="csY216" fmla="*/ 1059550 h 1885097"/>
                  <a:gd name="csX217" fmla="*/ 1313868 w 4074791"/>
                  <a:gd name="csY217" fmla="*/ 1059550 h 1885097"/>
                  <a:gd name="csX218" fmla="*/ 1313868 w 4074791"/>
                  <a:gd name="csY218" fmla="*/ 1046472 h 1885097"/>
                  <a:gd name="csX219" fmla="*/ 1324660 w 4074791"/>
                  <a:gd name="csY219" fmla="*/ 1046472 h 1885097"/>
                  <a:gd name="csX220" fmla="*/ 1324660 w 4074791"/>
                  <a:gd name="csY220" fmla="*/ 1036569 h 1885097"/>
                  <a:gd name="csX221" fmla="*/ 1331770 w 4074791"/>
                  <a:gd name="csY221" fmla="*/ 1036569 h 1885097"/>
                  <a:gd name="csX222" fmla="*/ 1331770 w 4074791"/>
                  <a:gd name="csY222" fmla="*/ 1025522 h 1885097"/>
                  <a:gd name="csX223" fmla="*/ 1350180 w 4074791"/>
                  <a:gd name="csY223" fmla="*/ 1025522 h 1885097"/>
                  <a:gd name="csX224" fmla="*/ 1350180 w 4074791"/>
                  <a:gd name="csY224" fmla="*/ 1011429 h 1885097"/>
                  <a:gd name="csX225" fmla="*/ 1388271 w 4074791"/>
                  <a:gd name="csY225" fmla="*/ 1011429 h 1885097"/>
                  <a:gd name="csX226" fmla="*/ 1388271 w 4074791"/>
                  <a:gd name="csY226" fmla="*/ 1002922 h 1885097"/>
                  <a:gd name="csX227" fmla="*/ 1397412 w 4074791"/>
                  <a:gd name="csY227" fmla="*/ 1002922 h 1885097"/>
                  <a:gd name="csX228" fmla="*/ 1397412 w 4074791"/>
                  <a:gd name="csY228" fmla="*/ 996447 h 1885097"/>
                  <a:gd name="csX229" fmla="*/ 1419251 w 4074791"/>
                  <a:gd name="csY229" fmla="*/ 996447 h 1885097"/>
                  <a:gd name="csX230" fmla="*/ 1419251 w 4074791"/>
                  <a:gd name="csY230" fmla="*/ 988575 h 1885097"/>
                  <a:gd name="csX231" fmla="*/ 1428393 w 4074791"/>
                  <a:gd name="csY231" fmla="*/ 988575 h 1885097"/>
                  <a:gd name="csX232" fmla="*/ 1428393 w 4074791"/>
                  <a:gd name="csY232" fmla="*/ 981211 h 1885097"/>
                  <a:gd name="csX233" fmla="*/ 1442359 w 4074791"/>
                  <a:gd name="csY233" fmla="*/ 981211 h 1885097"/>
                  <a:gd name="csX234" fmla="*/ 1442359 w 4074791"/>
                  <a:gd name="csY234" fmla="*/ 974100 h 1885097"/>
                  <a:gd name="csX235" fmla="*/ 1472070 w 4074791"/>
                  <a:gd name="csY235" fmla="*/ 974100 h 1885097"/>
                  <a:gd name="csX236" fmla="*/ 1472070 w 4074791"/>
                  <a:gd name="csY236" fmla="*/ 966101 h 1885097"/>
                  <a:gd name="csX237" fmla="*/ 1492258 w 4074791"/>
                  <a:gd name="csY237" fmla="*/ 966101 h 1885097"/>
                  <a:gd name="csX238" fmla="*/ 1492258 w 4074791"/>
                  <a:gd name="csY238" fmla="*/ 951881 h 1885097"/>
                  <a:gd name="csX239" fmla="*/ 1514985 w 4074791"/>
                  <a:gd name="csY239" fmla="*/ 951881 h 1885097"/>
                  <a:gd name="csX240" fmla="*/ 1514985 w 4074791"/>
                  <a:gd name="csY240" fmla="*/ 941089 h 1885097"/>
                  <a:gd name="csX241" fmla="*/ 1538601 w 4074791"/>
                  <a:gd name="csY241" fmla="*/ 941089 h 1885097"/>
                  <a:gd name="csX242" fmla="*/ 1538601 w 4074791"/>
                  <a:gd name="csY242" fmla="*/ 934359 h 1885097"/>
                  <a:gd name="csX243" fmla="*/ 1573137 w 4074791"/>
                  <a:gd name="csY243" fmla="*/ 934359 h 1885097"/>
                  <a:gd name="csX244" fmla="*/ 1573137 w 4074791"/>
                  <a:gd name="csY244" fmla="*/ 925598 h 1885097"/>
                  <a:gd name="csX245" fmla="*/ 1587611 w 4074791"/>
                  <a:gd name="csY245" fmla="*/ 925598 h 1885097"/>
                  <a:gd name="csX246" fmla="*/ 1587611 w 4074791"/>
                  <a:gd name="csY246" fmla="*/ 913155 h 1885097"/>
                  <a:gd name="csX247" fmla="*/ 1595229 w 4074791"/>
                  <a:gd name="csY247" fmla="*/ 913155 h 1885097"/>
                  <a:gd name="csX248" fmla="*/ 1595229 w 4074791"/>
                  <a:gd name="csY248" fmla="*/ 890809 h 1885097"/>
                  <a:gd name="csX249" fmla="*/ 1603101 w 4074791"/>
                  <a:gd name="csY249" fmla="*/ 890809 h 1885097"/>
                  <a:gd name="csX250" fmla="*/ 1603101 w 4074791"/>
                  <a:gd name="csY250" fmla="*/ 880906 h 1885097"/>
                  <a:gd name="csX251" fmla="*/ 1619226 w 4074791"/>
                  <a:gd name="csY251" fmla="*/ 880906 h 1885097"/>
                  <a:gd name="csX252" fmla="*/ 1619226 w 4074791"/>
                  <a:gd name="csY252" fmla="*/ 876589 h 1885097"/>
                  <a:gd name="csX253" fmla="*/ 1633066 w 4074791"/>
                  <a:gd name="csY253" fmla="*/ 876589 h 1885097"/>
                  <a:gd name="csX254" fmla="*/ 1633066 w 4074791"/>
                  <a:gd name="csY254" fmla="*/ 871510 h 1885097"/>
                  <a:gd name="csX255" fmla="*/ 1644112 w 4074791"/>
                  <a:gd name="csY255" fmla="*/ 871510 h 1885097"/>
                  <a:gd name="csX256" fmla="*/ 1644112 w 4074791"/>
                  <a:gd name="csY256" fmla="*/ 866431 h 1885097"/>
                  <a:gd name="csX257" fmla="*/ 1663411 w 4074791"/>
                  <a:gd name="csY257" fmla="*/ 866431 h 1885097"/>
                  <a:gd name="csX258" fmla="*/ 1663411 w 4074791"/>
                  <a:gd name="csY258" fmla="*/ 853734 h 1885097"/>
                  <a:gd name="csX259" fmla="*/ 1696550 w 4074791"/>
                  <a:gd name="csY259" fmla="*/ 853734 h 1885097"/>
                  <a:gd name="csX260" fmla="*/ 1696550 w 4074791"/>
                  <a:gd name="csY260" fmla="*/ 846116 h 1885097"/>
                  <a:gd name="csX261" fmla="*/ 1730323 w 4074791"/>
                  <a:gd name="csY261" fmla="*/ 846116 h 1885097"/>
                  <a:gd name="csX262" fmla="*/ 1730323 w 4074791"/>
                  <a:gd name="csY262" fmla="*/ 836721 h 1885097"/>
                  <a:gd name="csX263" fmla="*/ 1742005 w 4074791"/>
                  <a:gd name="csY263" fmla="*/ 836721 h 1885097"/>
                  <a:gd name="csX264" fmla="*/ 1742005 w 4074791"/>
                  <a:gd name="csY264" fmla="*/ 811835 h 1885097"/>
                  <a:gd name="csX265" fmla="*/ 1752543 w 4074791"/>
                  <a:gd name="csY265" fmla="*/ 811835 h 1885097"/>
                  <a:gd name="csX266" fmla="*/ 1752543 w 4074791"/>
                  <a:gd name="csY266" fmla="*/ 803963 h 1885097"/>
                  <a:gd name="csX267" fmla="*/ 1760161 w 4074791"/>
                  <a:gd name="csY267" fmla="*/ 803963 h 1885097"/>
                  <a:gd name="csX268" fmla="*/ 1760161 w 4074791"/>
                  <a:gd name="csY268" fmla="*/ 798630 h 1885097"/>
                  <a:gd name="csX269" fmla="*/ 1793680 w 4074791"/>
                  <a:gd name="csY269" fmla="*/ 798630 h 1885097"/>
                  <a:gd name="csX270" fmla="*/ 1793680 w 4074791"/>
                  <a:gd name="csY270" fmla="*/ 785680 h 1885097"/>
                  <a:gd name="csX271" fmla="*/ 1816916 w 4074791"/>
                  <a:gd name="csY271" fmla="*/ 785680 h 1885097"/>
                  <a:gd name="csX272" fmla="*/ 1816916 w 4074791"/>
                  <a:gd name="csY272" fmla="*/ 774125 h 1885097"/>
                  <a:gd name="csX273" fmla="*/ 1841928 w 4074791"/>
                  <a:gd name="csY273" fmla="*/ 774125 h 1885097"/>
                  <a:gd name="csX274" fmla="*/ 1841928 w 4074791"/>
                  <a:gd name="csY274" fmla="*/ 764729 h 1885097"/>
                  <a:gd name="csX275" fmla="*/ 1860085 w 4074791"/>
                  <a:gd name="csY275" fmla="*/ 764729 h 1885097"/>
                  <a:gd name="csX276" fmla="*/ 1860085 w 4074791"/>
                  <a:gd name="csY276" fmla="*/ 749494 h 1885097"/>
                  <a:gd name="csX277" fmla="*/ 1868846 w 4074791"/>
                  <a:gd name="csY277" fmla="*/ 749494 h 1885097"/>
                  <a:gd name="csX278" fmla="*/ 1868846 w 4074791"/>
                  <a:gd name="csY278" fmla="*/ 738193 h 1885097"/>
                  <a:gd name="csX279" fmla="*/ 1941980 w 4074791"/>
                  <a:gd name="csY279" fmla="*/ 738193 h 1885097"/>
                  <a:gd name="csX280" fmla="*/ 1941980 w 4074791"/>
                  <a:gd name="csY280" fmla="*/ 728798 h 1885097"/>
                  <a:gd name="csX281" fmla="*/ 2016510 w 4074791"/>
                  <a:gd name="csY281" fmla="*/ 728798 h 1885097"/>
                  <a:gd name="csX282" fmla="*/ 2016510 w 4074791"/>
                  <a:gd name="csY282" fmla="*/ 722322 h 1885097"/>
                  <a:gd name="csX283" fmla="*/ 2026794 w 4074791"/>
                  <a:gd name="csY283" fmla="*/ 722322 h 1885097"/>
                  <a:gd name="csX284" fmla="*/ 2026794 w 4074791"/>
                  <a:gd name="csY284" fmla="*/ 712673 h 1885097"/>
                  <a:gd name="csX285" fmla="*/ 2095992 w 4074791"/>
                  <a:gd name="csY285" fmla="*/ 712673 h 1885097"/>
                  <a:gd name="csX286" fmla="*/ 2095992 w 4074791"/>
                  <a:gd name="csY286" fmla="*/ 704420 h 1885097"/>
                  <a:gd name="csX287" fmla="*/ 2108816 w 4074791"/>
                  <a:gd name="csY287" fmla="*/ 704420 h 1885097"/>
                  <a:gd name="csX288" fmla="*/ 2108816 w 4074791"/>
                  <a:gd name="csY288" fmla="*/ 698198 h 1885097"/>
                  <a:gd name="csX289" fmla="*/ 2125322 w 4074791"/>
                  <a:gd name="csY289" fmla="*/ 698198 h 1885097"/>
                  <a:gd name="csX290" fmla="*/ 2125322 w 4074791"/>
                  <a:gd name="csY290" fmla="*/ 692485 h 1885097"/>
                  <a:gd name="csX291" fmla="*/ 2157698 w 4074791"/>
                  <a:gd name="csY291" fmla="*/ 692485 h 1885097"/>
                  <a:gd name="csX292" fmla="*/ 2157698 w 4074791"/>
                  <a:gd name="csY292" fmla="*/ 682073 h 1885097"/>
                  <a:gd name="csX293" fmla="*/ 2210136 w 4074791"/>
                  <a:gd name="csY293" fmla="*/ 682073 h 1885097"/>
                  <a:gd name="csX294" fmla="*/ 2210136 w 4074791"/>
                  <a:gd name="csY294" fmla="*/ 669630 h 1885097"/>
                  <a:gd name="csX295" fmla="*/ 2217501 w 4074791"/>
                  <a:gd name="csY295" fmla="*/ 669630 h 1885097"/>
                  <a:gd name="csX296" fmla="*/ 2217501 w 4074791"/>
                  <a:gd name="csY296" fmla="*/ 658076 h 1885097"/>
                  <a:gd name="csX297" fmla="*/ 2285937 w 4074791"/>
                  <a:gd name="csY297" fmla="*/ 658076 h 1885097"/>
                  <a:gd name="csX298" fmla="*/ 2285937 w 4074791"/>
                  <a:gd name="csY298" fmla="*/ 649315 h 1885097"/>
                  <a:gd name="csX299" fmla="*/ 2295332 w 4074791"/>
                  <a:gd name="csY299" fmla="*/ 649315 h 1885097"/>
                  <a:gd name="csX300" fmla="*/ 2295332 w 4074791"/>
                  <a:gd name="csY300" fmla="*/ 643348 h 1885097"/>
                  <a:gd name="csX301" fmla="*/ 2302696 w 4074791"/>
                  <a:gd name="csY301" fmla="*/ 643348 h 1885097"/>
                  <a:gd name="csX302" fmla="*/ 2302696 w 4074791"/>
                  <a:gd name="csY302" fmla="*/ 629255 h 1885097"/>
                  <a:gd name="csX303" fmla="*/ 2334692 w 4074791"/>
                  <a:gd name="csY303" fmla="*/ 629255 h 1885097"/>
                  <a:gd name="csX304" fmla="*/ 2334692 w 4074791"/>
                  <a:gd name="csY304" fmla="*/ 621636 h 1885097"/>
                  <a:gd name="csX305" fmla="*/ 2347389 w 4074791"/>
                  <a:gd name="csY305" fmla="*/ 621636 h 1885097"/>
                  <a:gd name="csX306" fmla="*/ 2347389 w 4074791"/>
                  <a:gd name="csY306" fmla="*/ 612622 h 1885097"/>
                  <a:gd name="csX307" fmla="*/ 2354753 w 4074791"/>
                  <a:gd name="csY307" fmla="*/ 612622 h 1885097"/>
                  <a:gd name="csX308" fmla="*/ 2354753 w 4074791"/>
                  <a:gd name="csY308" fmla="*/ 603226 h 1885097"/>
                  <a:gd name="csX309" fmla="*/ 2362117 w 4074791"/>
                  <a:gd name="csY309" fmla="*/ 603226 h 1885097"/>
                  <a:gd name="csX310" fmla="*/ 2362117 w 4074791"/>
                  <a:gd name="csY310" fmla="*/ 593957 h 1885097"/>
                  <a:gd name="csX311" fmla="*/ 2397796 w 4074791"/>
                  <a:gd name="csY311" fmla="*/ 593957 h 1885097"/>
                  <a:gd name="csX312" fmla="*/ 2397796 w 4074791"/>
                  <a:gd name="csY312" fmla="*/ 585958 h 1885097"/>
                  <a:gd name="csX313" fmla="*/ 2412270 w 4074791"/>
                  <a:gd name="csY313" fmla="*/ 585958 h 1885097"/>
                  <a:gd name="csX314" fmla="*/ 2412270 w 4074791"/>
                  <a:gd name="csY314" fmla="*/ 578340 h 1885097"/>
                  <a:gd name="csX315" fmla="*/ 2428649 w 4074791"/>
                  <a:gd name="csY315" fmla="*/ 578340 h 1885097"/>
                  <a:gd name="csX316" fmla="*/ 2428649 w 4074791"/>
                  <a:gd name="csY316" fmla="*/ 569326 h 1885097"/>
                  <a:gd name="csX317" fmla="*/ 2472834 w 4074791"/>
                  <a:gd name="csY317" fmla="*/ 569326 h 1885097"/>
                  <a:gd name="csX318" fmla="*/ 2472834 w 4074791"/>
                  <a:gd name="csY318" fmla="*/ 561327 h 1885097"/>
                  <a:gd name="csX319" fmla="*/ 2490990 w 4074791"/>
                  <a:gd name="csY319" fmla="*/ 561327 h 1885097"/>
                  <a:gd name="csX320" fmla="*/ 2490990 w 4074791"/>
                  <a:gd name="csY320" fmla="*/ 551169 h 1885097"/>
                  <a:gd name="csX321" fmla="*/ 2502925 w 4074791"/>
                  <a:gd name="csY321" fmla="*/ 551169 h 1885097"/>
                  <a:gd name="csX322" fmla="*/ 2502925 w 4074791"/>
                  <a:gd name="csY322" fmla="*/ 542408 h 1885097"/>
                  <a:gd name="csX323" fmla="*/ 2617324 w 4074791"/>
                  <a:gd name="csY323" fmla="*/ 542408 h 1885097"/>
                  <a:gd name="csX324" fmla="*/ 2617324 w 4074791"/>
                  <a:gd name="csY324" fmla="*/ 534156 h 1885097"/>
                  <a:gd name="csX325" fmla="*/ 2680935 w 4074791"/>
                  <a:gd name="csY325" fmla="*/ 534156 h 1885097"/>
                  <a:gd name="csX326" fmla="*/ 2680935 w 4074791"/>
                  <a:gd name="csY326" fmla="*/ 521712 h 1885097"/>
                  <a:gd name="csX327" fmla="*/ 2713312 w 4074791"/>
                  <a:gd name="csY327" fmla="*/ 521712 h 1885097"/>
                  <a:gd name="csX328" fmla="*/ 2713312 w 4074791"/>
                  <a:gd name="csY328" fmla="*/ 501905 h 1885097"/>
                  <a:gd name="csX329" fmla="*/ 2726643 w 4074791"/>
                  <a:gd name="csY329" fmla="*/ 501905 h 1885097"/>
                  <a:gd name="csX330" fmla="*/ 2726643 w 4074791"/>
                  <a:gd name="csY330" fmla="*/ 488828 h 1885097"/>
                  <a:gd name="csX331" fmla="*/ 2733753 w 4074791"/>
                  <a:gd name="csY331" fmla="*/ 488828 h 1885097"/>
                  <a:gd name="csX332" fmla="*/ 2733753 w 4074791"/>
                  <a:gd name="csY332" fmla="*/ 477781 h 1885097"/>
                  <a:gd name="csX333" fmla="*/ 2814378 w 4074791"/>
                  <a:gd name="csY333" fmla="*/ 477781 h 1885097"/>
                  <a:gd name="csX334" fmla="*/ 2814378 w 4074791"/>
                  <a:gd name="csY334" fmla="*/ 463942 h 1885097"/>
                  <a:gd name="csX335" fmla="*/ 3022606 w 4074791"/>
                  <a:gd name="csY335" fmla="*/ 463942 h 1885097"/>
                  <a:gd name="csX336" fmla="*/ 3022606 w 4074791"/>
                  <a:gd name="csY336" fmla="*/ 446674 h 1885097"/>
                  <a:gd name="csX337" fmla="*/ 3097264 w 4074791"/>
                  <a:gd name="csY337" fmla="*/ 446674 h 1885097"/>
                  <a:gd name="csX338" fmla="*/ 3097264 w 4074791"/>
                  <a:gd name="csY338" fmla="*/ 429153 h 1885097"/>
                  <a:gd name="csX339" fmla="*/ 3123419 w 4074791"/>
                  <a:gd name="csY339" fmla="*/ 429153 h 1885097"/>
                  <a:gd name="csX340" fmla="*/ 3123419 w 4074791"/>
                  <a:gd name="csY340" fmla="*/ 411885 h 1885097"/>
                  <a:gd name="csX341" fmla="*/ 3222200 w 4074791"/>
                  <a:gd name="csY341" fmla="*/ 411885 h 1885097"/>
                  <a:gd name="csX342" fmla="*/ 3222200 w 4074791"/>
                  <a:gd name="csY342" fmla="*/ 391824 h 1885097"/>
                  <a:gd name="csX343" fmla="*/ 3270448 w 4074791"/>
                  <a:gd name="csY343" fmla="*/ 391824 h 1885097"/>
                  <a:gd name="csX344" fmla="*/ 3270448 w 4074791"/>
                  <a:gd name="csY344" fmla="*/ 371128 h 1885097"/>
                  <a:gd name="csX345" fmla="*/ 3400718 w 4074791"/>
                  <a:gd name="csY345" fmla="*/ 371128 h 1885097"/>
                  <a:gd name="csX346" fmla="*/ 3400718 w 4074791"/>
                  <a:gd name="csY346" fmla="*/ 349670 h 1885097"/>
                  <a:gd name="csX347" fmla="*/ 3428270 w 4074791"/>
                  <a:gd name="csY347" fmla="*/ 349670 h 1885097"/>
                  <a:gd name="csX348" fmla="*/ 3428270 w 4074791"/>
                  <a:gd name="csY348" fmla="*/ 327578 h 1885097"/>
                  <a:gd name="csX349" fmla="*/ 3528194 w 4074791"/>
                  <a:gd name="csY349" fmla="*/ 327578 h 1885097"/>
                  <a:gd name="csX350" fmla="*/ 3528194 w 4074791"/>
                  <a:gd name="csY350" fmla="*/ 305232 h 1885097"/>
                  <a:gd name="csX351" fmla="*/ 3608184 w 4074791"/>
                  <a:gd name="csY351" fmla="*/ 305232 h 1885097"/>
                  <a:gd name="csX352" fmla="*/ 3608184 w 4074791"/>
                  <a:gd name="csY352" fmla="*/ 280854 h 1885097"/>
                  <a:gd name="csX353" fmla="*/ 3671414 w 4074791"/>
                  <a:gd name="csY353" fmla="*/ 280854 h 1885097"/>
                  <a:gd name="csX354" fmla="*/ 3671414 w 4074791"/>
                  <a:gd name="csY354" fmla="*/ 252032 h 1885097"/>
                  <a:gd name="csX355" fmla="*/ 3689063 w 4074791"/>
                  <a:gd name="csY355" fmla="*/ 252032 h 1885097"/>
                  <a:gd name="csX356" fmla="*/ 3689063 w 4074791"/>
                  <a:gd name="csY356" fmla="*/ 224607 h 1885097"/>
                  <a:gd name="csX357" fmla="*/ 3698966 w 4074791"/>
                  <a:gd name="csY357" fmla="*/ 224607 h 1885097"/>
                  <a:gd name="csX358" fmla="*/ 3698966 w 4074791"/>
                  <a:gd name="csY358" fmla="*/ 200229 h 1885097"/>
                  <a:gd name="csX359" fmla="*/ 3806254 w 4074791"/>
                  <a:gd name="csY359" fmla="*/ 200229 h 1885097"/>
                  <a:gd name="csX360" fmla="*/ 3806254 w 4074791"/>
                  <a:gd name="csY360" fmla="*/ 171915 h 1885097"/>
                  <a:gd name="csX361" fmla="*/ 3882562 w 4074791"/>
                  <a:gd name="csY361" fmla="*/ 171915 h 1885097"/>
                  <a:gd name="csX362" fmla="*/ 3882562 w 4074791"/>
                  <a:gd name="csY362" fmla="*/ 142712 h 1885097"/>
                  <a:gd name="csX363" fmla="*/ 3921415 w 4074791"/>
                  <a:gd name="csY363" fmla="*/ 142712 h 1885097"/>
                  <a:gd name="csX364" fmla="*/ 3921415 w 4074791"/>
                  <a:gd name="csY364" fmla="*/ 109066 h 1885097"/>
                  <a:gd name="csX365" fmla="*/ 3978169 w 4074791"/>
                  <a:gd name="csY365" fmla="*/ 109066 h 1885097"/>
                  <a:gd name="csX366" fmla="*/ 3978169 w 4074791"/>
                  <a:gd name="csY366" fmla="*/ 76308 h 1885097"/>
                  <a:gd name="csX367" fmla="*/ 4021846 w 4074791"/>
                  <a:gd name="csY367" fmla="*/ 76308 h 1885097"/>
                  <a:gd name="csX368" fmla="*/ 4021846 w 4074791"/>
                  <a:gd name="csY368" fmla="*/ 36440 h 1885097"/>
                  <a:gd name="csX369" fmla="*/ 4035432 w 4074791"/>
                  <a:gd name="csY369" fmla="*/ 36440 h 1885097"/>
                  <a:gd name="csX370" fmla="*/ 4035432 w 4074791"/>
                  <a:gd name="csY370" fmla="*/ 0 h 1885097"/>
                  <a:gd name="csX371" fmla="*/ 4074792 w 4074791"/>
                  <a:gd name="csY371" fmla="*/ 0 h 18850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Lst>
                <a:rect l="l" t="t" r="r" b="b"/>
                <a:pathLst>
                  <a:path w="4074791" h="1885097">
                    <a:moveTo>
                      <a:pt x="0" y="1885098"/>
                    </a:moveTo>
                    <a:lnTo>
                      <a:pt x="8253" y="1885098"/>
                    </a:lnTo>
                    <a:lnTo>
                      <a:pt x="8253" y="1870623"/>
                    </a:lnTo>
                    <a:lnTo>
                      <a:pt x="26663" y="1870623"/>
                    </a:lnTo>
                    <a:lnTo>
                      <a:pt x="26663" y="1857545"/>
                    </a:lnTo>
                    <a:lnTo>
                      <a:pt x="31488" y="1857545"/>
                    </a:lnTo>
                    <a:lnTo>
                      <a:pt x="31488" y="1845610"/>
                    </a:lnTo>
                    <a:lnTo>
                      <a:pt x="39360" y="1845610"/>
                    </a:lnTo>
                    <a:lnTo>
                      <a:pt x="39360" y="1836849"/>
                    </a:lnTo>
                    <a:lnTo>
                      <a:pt x="51041" y="1836849"/>
                    </a:lnTo>
                    <a:lnTo>
                      <a:pt x="51041" y="1825549"/>
                    </a:lnTo>
                    <a:lnTo>
                      <a:pt x="58405" y="1825549"/>
                    </a:lnTo>
                    <a:lnTo>
                      <a:pt x="58405" y="1813741"/>
                    </a:lnTo>
                    <a:lnTo>
                      <a:pt x="64373" y="1813741"/>
                    </a:lnTo>
                    <a:lnTo>
                      <a:pt x="64373" y="1800790"/>
                    </a:lnTo>
                    <a:lnTo>
                      <a:pt x="69452" y="1800790"/>
                    </a:lnTo>
                    <a:lnTo>
                      <a:pt x="69452" y="1787713"/>
                    </a:lnTo>
                    <a:lnTo>
                      <a:pt x="74276" y="1787713"/>
                    </a:lnTo>
                    <a:lnTo>
                      <a:pt x="74276" y="1773239"/>
                    </a:lnTo>
                    <a:lnTo>
                      <a:pt x="78593" y="1773239"/>
                    </a:lnTo>
                    <a:lnTo>
                      <a:pt x="78593" y="1763843"/>
                    </a:lnTo>
                    <a:lnTo>
                      <a:pt x="84307" y="1763843"/>
                    </a:lnTo>
                    <a:lnTo>
                      <a:pt x="84307" y="1755590"/>
                    </a:lnTo>
                    <a:lnTo>
                      <a:pt x="91417" y="1755590"/>
                    </a:lnTo>
                    <a:lnTo>
                      <a:pt x="91417" y="1751019"/>
                    </a:lnTo>
                    <a:lnTo>
                      <a:pt x="98019" y="1751019"/>
                    </a:lnTo>
                    <a:lnTo>
                      <a:pt x="98019" y="1743401"/>
                    </a:lnTo>
                    <a:lnTo>
                      <a:pt x="107415" y="1743401"/>
                    </a:lnTo>
                    <a:lnTo>
                      <a:pt x="107415" y="1738068"/>
                    </a:lnTo>
                    <a:lnTo>
                      <a:pt x="117954" y="1738068"/>
                    </a:lnTo>
                    <a:lnTo>
                      <a:pt x="117954" y="1731212"/>
                    </a:lnTo>
                    <a:lnTo>
                      <a:pt x="126968" y="1731212"/>
                    </a:lnTo>
                    <a:lnTo>
                      <a:pt x="126968" y="1722197"/>
                    </a:lnTo>
                    <a:lnTo>
                      <a:pt x="134967" y="1722197"/>
                    </a:lnTo>
                    <a:lnTo>
                      <a:pt x="134967" y="1714833"/>
                    </a:lnTo>
                    <a:lnTo>
                      <a:pt x="142966" y="1714833"/>
                    </a:lnTo>
                    <a:lnTo>
                      <a:pt x="142966" y="1706326"/>
                    </a:lnTo>
                    <a:lnTo>
                      <a:pt x="149569" y="1706326"/>
                    </a:lnTo>
                    <a:lnTo>
                      <a:pt x="149569" y="1699851"/>
                    </a:lnTo>
                    <a:lnTo>
                      <a:pt x="158583" y="1699851"/>
                    </a:lnTo>
                    <a:lnTo>
                      <a:pt x="158583" y="1693122"/>
                    </a:lnTo>
                    <a:lnTo>
                      <a:pt x="163154" y="1693122"/>
                    </a:lnTo>
                    <a:lnTo>
                      <a:pt x="163154" y="1682329"/>
                    </a:lnTo>
                    <a:lnTo>
                      <a:pt x="169122" y="1682329"/>
                    </a:lnTo>
                    <a:lnTo>
                      <a:pt x="169122" y="1675473"/>
                    </a:lnTo>
                    <a:lnTo>
                      <a:pt x="175597" y="1675473"/>
                    </a:lnTo>
                    <a:lnTo>
                      <a:pt x="175597" y="1671156"/>
                    </a:lnTo>
                    <a:lnTo>
                      <a:pt x="190579" y="1671156"/>
                    </a:lnTo>
                    <a:lnTo>
                      <a:pt x="190579" y="1664427"/>
                    </a:lnTo>
                    <a:lnTo>
                      <a:pt x="204419" y="1664427"/>
                    </a:lnTo>
                    <a:lnTo>
                      <a:pt x="204419" y="1658713"/>
                    </a:lnTo>
                    <a:lnTo>
                      <a:pt x="218385" y="1658713"/>
                    </a:lnTo>
                    <a:lnTo>
                      <a:pt x="218385" y="1650841"/>
                    </a:lnTo>
                    <a:lnTo>
                      <a:pt x="223718" y="1650841"/>
                    </a:lnTo>
                    <a:lnTo>
                      <a:pt x="223718" y="1640430"/>
                    </a:lnTo>
                    <a:lnTo>
                      <a:pt x="229051" y="1640430"/>
                    </a:lnTo>
                    <a:lnTo>
                      <a:pt x="229051" y="1634208"/>
                    </a:lnTo>
                    <a:lnTo>
                      <a:pt x="236161" y="1634208"/>
                    </a:lnTo>
                    <a:lnTo>
                      <a:pt x="236161" y="1628622"/>
                    </a:lnTo>
                    <a:lnTo>
                      <a:pt x="244160" y="1628622"/>
                    </a:lnTo>
                    <a:lnTo>
                      <a:pt x="244160" y="1621511"/>
                    </a:lnTo>
                    <a:lnTo>
                      <a:pt x="263205" y="1621511"/>
                    </a:lnTo>
                    <a:lnTo>
                      <a:pt x="263205" y="1609323"/>
                    </a:lnTo>
                    <a:lnTo>
                      <a:pt x="271077" y="1609323"/>
                    </a:lnTo>
                    <a:lnTo>
                      <a:pt x="271077" y="1603101"/>
                    </a:lnTo>
                    <a:lnTo>
                      <a:pt x="278695" y="1603101"/>
                    </a:lnTo>
                    <a:lnTo>
                      <a:pt x="278695" y="1596626"/>
                    </a:lnTo>
                    <a:lnTo>
                      <a:pt x="288091" y="1596626"/>
                    </a:lnTo>
                    <a:lnTo>
                      <a:pt x="288091" y="1591547"/>
                    </a:lnTo>
                    <a:lnTo>
                      <a:pt x="298375" y="1591547"/>
                    </a:lnTo>
                    <a:lnTo>
                      <a:pt x="298375" y="1585580"/>
                    </a:lnTo>
                    <a:lnTo>
                      <a:pt x="311072" y="1585580"/>
                    </a:lnTo>
                    <a:lnTo>
                      <a:pt x="311072" y="1579612"/>
                    </a:lnTo>
                    <a:lnTo>
                      <a:pt x="322372" y="1579612"/>
                    </a:lnTo>
                    <a:lnTo>
                      <a:pt x="322372" y="1572756"/>
                    </a:lnTo>
                    <a:lnTo>
                      <a:pt x="330371" y="1572756"/>
                    </a:lnTo>
                    <a:lnTo>
                      <a:pt x="330371" y="1565899"/>
                    </a:lnTo>
                    <a:lnTo>
                      <a:pt x="333546" y="1565899"/>
                    </a:lnTo>
                    <a:lnTo>
                      <a:pt x="333546" y="1560313"/>
                    </a:lnTo>
                    <a:lnTo>
                      <a:pt x="337736" y="1560313"/>
                    </a:lnTo>
                    <a:lnTo>
                      <a:pt x="337736" y="1551806"/>
                    </a:lnTo>
                    <a:lnTo>
                      <a:pt x="367192" y="1551806"/>
                    </a:lnTo>
                    <a:lnTo>
                      <a:pt x="367192" y="1541902"/>
                    </a:lnTo>
                    <a:lnTo>
                      <a:pt x="374810" y="1541902"/>
                    </a:lnTo>
                    <a:lnTo>
                      <a:pt x="374810" y="1532634"/>
                    </a:lnTo>
                    <a:lnTo>
                      <a:pt x="389919" y="1532634"/>
                    </a:lnTo>
                    <a:lnTo>
                      <a:pt x="389919" y="1514477"/>
                    </a:lnTo>
                    <a:lnTo>
                      <a:pt x="401601" y="1514477"/>
                    </a:lnTo>
                    <a:lnTo>
                      <a:pt x="401601" y="1507367"/>
                    </a:lnTo>
                    <a:lnTo>
                      <a:pt x="413789" y="1507367"/>
                    </a:lnTo>
                    <a:lnTo>
                      <a:pt x="413789" y="1503177"/>
                    </a:lnTo>
                    <a:lnTo>
                      <a:pt x="422804" y="1503177"/>
                    </a:lnTo>
                    <a:lnTo>
                      <a:pt x="422804" y="1490988"/>
                    </a:lnTo>
                    <a:lnTo>
                      <a:pt x="432454" y="1490988"/>
                    </a:lnTo>
                    <a:lnTo>
                      <a:pt x="432454" y="1484132"/>
                    </a:lnTo>
                    <a:lnTo>
                      <a:pt x="463053" y="1484132"/>
                    </a:lnTo>
                    <a:lnTo>
                      <a:pt x="463053" y="1476133"/>
                    </a:lnTo>
                    <a:lnTo>
                      <a:pt x="486669" y="1476133"/>
                    </a:lnTo>
                    <a:lnTo>
                      <a:pt x="486669" y="1469911"/>
                    </a:lnTo>
                    <a:lnTo>
                      <a:pt x="500890" y="1469911"/>
                    </a:lnTo>
                    <a:lnTo>
                      <a:pt x="500890" y="1465086"/>
                    </a:lnTo>
                    <a:lnTo>
                      <a:pt x="527045" y="1465086"/>
                    </a:lnTo>
                    <a:lnTo>
                      <a:pt x="527045" y="1458357"/>
                    </a:lnTo>
                    <a:lnTo>
                      <a:pt x="540885" y="1458357"/>
                    </a:lnTo>
                    <a:lnTo>
                      <a:pt x="540885" y="1450993"/>
                    </a:lnTo>
                    <a:lnTo>
                      <a:pt x="550534" y="1450993"/>
                    </a:lnTo>
                    <a:lnTo>
                      <a:pt x="550534" y="1444137"/>
                    </a:lnTo>
                    <a:lnTo>
                      <a:pt x="558787" y="1444137"/>
                    </a:lnTo>
                    <a:lnTo>
                      <a:pt x="558787" y="1440201"/>
                    </a:lnTo>
                    <a:lnTo>
                      <a:pt x="564120" y="1440201"/>
                    </a:lnTo>
                    <a:lnTo>
                      <a:pt x="564120" y="1435376"/>
                    </a:lnTo>
                    <a:lnTo>
                      <a:pt x="580880" y="1435376"/>
                    </a:lnTo>
                    <a:lnTo>
                      <a:pt x="580880" y="1428901"/>
                    </a:lnTo>
                    <a:lnTo>
                      <a:pt x="608432" y="1428901"/>
                    </a:lnTo>
                    <a:lnTo>
                      <a:pt x="608432" y="1422679"/>
                    </a:lnTo>
                    <a:lnTo>
                      <a:pt x="616939" y="1422679"/>
                    </a:lnTo>
                    <a:lnTo>
                      <a:pt x="616939" y="1418489"/>
                    </a:lnTo>
                    <a:lnTo>
                      <a:pt x="634841" y="1418489"/>
                    </a:lnTo>
                    <a:lnTo>
                      <a:pt x="634841" y="1414299"/>
                    </a:lnTo>
                    <a:lnTo>
                      <a:pt x="658076" y="1414299"/>
                    </a:lnTo>
                    <a:lnTo>
                      <a:pt x="658076" y="1408078"/>
                    </a:lnTo>
                    <a:lnTo>
                      <a:pt x="664933" y="1408078"/>
                    </a:lnTo>
                    <a:lnTo>
                      <a:pt x="664933" y="1399571"/>
                    </a:lnTo>
                    <a:lnTo>
                      <a:pt x="672805" y="1399571"/>
                    </a:lnTo>
                    <a:lnTo>
                      <a:pt x="672805" y="1392715"/>
                    </a:lnTo>
                    <a:lnTo>
                      <a:pt x="693501" y="1392715"/>
                    </a:lnTo>
                    <a:lnTo>
                      <a:pt x="693501" y="1386493"/>
                    </a:lnTo>
                    <a:lnTo>
                      <a:pt x="722703" y="1386493"/>
                    </a:lnTo>
                    <a:lnTo>
                      <a:pt x="722703" y="1378875"/>
                    </a:lnTo>
                    <a:lnTo>
                      <a:pt x="728925" y="1378875"/>
                    </a:lnTo>
                    <a:lnTo>
                      <a:pt x="728925" y="1373162"/>
                    </a:lnTo>
                    <a:lnTo>
                      <a:pt x="732353" y="1373162"/>
                    </a:lnTo>
                    <a:lnTo>
                      <a:pt x="732353" y="1365162"/>
                    </a:lnTo>
                    <a:lnTo>
                      <a:pt x="737812" y="1365162"/>
                    </a:lnTo>
                    <a:lnTo>
                      <a:pt x="737812" y="1358052"/>
                    </a:lnTo>
                    <a:lnTo>
                      <a:pt x="753683" y="1358052"/>
                    </a:lnTo>
                    <a:lnTo>
                      <a:pt x="753683" y="1350053"/>
                    </a:lnTo>
                    <a:lnTo>
                      <a:pt x="762698" y="1350053"/>
                    </a:lnTo>
                    <a:lnTo>
                      <a:pt x="762698" y="1342054"/>
                    </a:lnTo>
                    <a:lnTo>
                      <a:pt x="776665" y="1342054"/>
                    </a:lnTo>
                    <a:lnTo>
                      <a:pt x="776665" y="1337737"/>
                    </a:lnTo>
                    <a:lnTo>
                      <a:pt x="798503" y="1337737"/>
                    </a:lnTo>
                    <a:lnTo>
                      <a:pt x="798503" y="1332024"/>
                    </a:lnTo>
                    <a:lnTo>
                      <a:pt x="825674" y="1332024"/>
                    </a:lnTo>
                    <a:lnTo>
                      <a:pt x="825674" y="1325548"/>
                    </a:lnTo>
                    <a:lnTo>
                      <a:pt x="833674" y="1325548"/>
                    </a:lnTo>
                    <a:lnTo>
                      <a:pt x="833674" y="1318438"/>
                    </a:lnTo>
                    <a:lnTo>
                      <a:pt x="840784" y="1318438"/>
                    </a:lnTo>
                    <a:lnTo>
                      <a:pt x="840784" y="1312725"/>
                    </a:lnTo>
                    <a:lnTo>
                      <a:pt x="847386" y="1312725"/>
                    </a:lnTo>
                    <a:lnTo>
                      <a:pt x="847386" y="1305361"/>
                    </a:lnTo>
                    <a:lnTo>
                      <a:pt x="857036" y="1305361"/>
                    </a:lnTo>
                    <a:lnTo>
                      <a:pt x="857036" y="1301170"/>
                    </a:lnTo>
                    <a:lnTo>
                      <a:pt x="872145" y="1301170"/>
                    </a:lnTo>
                    <a:lnTo>
                      <a:pt x="872145" y="1291267"/>
                    </a:lnTo>
                    <a:lnTo>
                      <a:pt x="890555" y="1291267"/>
                    </a:lnTo>
                    <a:lnTo>
                      <a:pt x="890555" y="1282252"/>
                    </a:lnTo>
                    <a:lnTo>
                      <a:pt x="897919" y="1282252"/>
                    </a:lnTo>
                    <a:lnTo>
                      <a:pt x="897919" y="1276666"/>
                    </a:lnTo>
                    <a:lnTo>
                      <a:pt x="910743" y="1276666"/>
                    </a:lnTo>
                    <a:lnTo>
                      <a:pt x="910743" y="1265873"/>
                    </a:lnTo>
                    <a:lnTo>
                      <a:pt x="920901" y="1265873"/>
                    </a:lnTo>
                    <a:lnTo>
                      <a:pt x="920901" y="1260795"/>
                    </a:lnTo>
                    <a:lnTo>
                      <a:pt x="928519" y="1260795"/>
                    </a:lnTo>
                    <a:lnTo>
                      <a:pt x="928519" y="1253938"/>
                    </a:lnTo>
                    <a:lnTo>
                      <a:pt x="940200" y="1253938"/>
                    </a:lnTo>
                    <a:lnTo>
                      <a:pt x="940200" y="1250256"/>
                    </a:lnTo>
                    <a:lnTo>
                      <a:pt x="953532" y="1250256"/>
                    </a:lnTo>
                    <a:lnTo>
                      <a:pt x="953532" y="1247082"/>
                    </a:lnTo>
                    <a:lnTo>
                      <a:pt x="963689" y="1247082"/>
                    </a:lnTo>
                    <a:lnTo>
                      <a:pt x="963689" y="1241115"/>
                    </a:lnTo>
                    <a:lnTo>
                      <a:pt x="969657" y="1241115"/>
                    </a:lnTo>
                    <a:lnTo>
                      <a:pt x="969657" y="1232354"/>
                    </a:lnTo>
                    <a:lnTo>
                      <a:pt x="973085" y="1232354"/>
                    </a:lnTo>
                    <a:lnTo>
                      <a:pt x="973085" y="1227021"/>
                    </a:lnTo>
                    <a:lnTo>
                      <a:pt x="978544" y="1227021"/>
                    </a:lnTo>
                    <a:lnTo>
                      <a:pt x="978544" y="1221942"/>
                    </a:lnTo>
                    <a:lnTo>
                      <a:pt x="1002160" y="1221942"/>
                    </a:lnTo>
                    <a:cubicBezTo>
                      <a:pt x="1002160" y="1221942"/>
                      <a:pt x="1002541" y="1216991"/>
                      <a:pt x="1002160" y="1217372"/>
                    </a:cubicBezTo>
                    <a:cubicBezTo>
                      <a:pt x="1001780" y="1217753"/>
                      <a:pt x="1016127" y="1217372"/>
                      <a:pt x="1016127" y="1217372"/>
                    </a:cubicBezTo>
                    <a:lnTo>
                      <a:pt x="1016127" y="1210642"/>
                    </a:lnTo>
                    <a:lnTo>
                      <a:pt x="1029713" y="1210642"/>
                    </a:lnTo>
                    <a:lnTo>
                      <a:pt x="1029713" y="1203024"/>
                    </a:lnTo>
                    <a:lnTo>
                      <a:pt x="1037712" y="1203024"/>
                    </a:lnTo>
                    <a:lnTo>
                      <a:pt x="1037712" y="1194010"/>
                    </a:lnTo>
                    <a:lnTo>
                      <a:pt x="1050154" y="1194010"/>
                    </a:lnTo>
                    <a:lnTo>
                      <a:pt x="1050154" y="1187788"/>
                    </a:lnTo>
                    <a:lnTo>
                      <a:pt x="1058154" y="1187788"/>
                    </a:lnTo>
                    <a:lnTo>
                      <a:pt x="1058154" y="1180931"/>
                    </a:lnTo>
                    <a:lnTo>
                      <a:pt x="1071231" y="1180931"/>
                    </a:lnTo>
                    <a:lnTo>
                      <a:pt x="1071231" y="1174964"/>
                    </a:lnTo>
                    <a:lnTo>
                      <a:pt x="1087737" y="1174964"/>
                    </a:lnTo>
                    <a:lnTo>
                      <a:pt x="1087737" y="1167092"/>
                    </a:lnTo>
                    <a:lnTo>
                      <a:pt x="1096879" y="1167092"/>
                    </a:lnTo>
                    <a:lnTo>
                      <a:pt x="1096879" y="1160871"/>
                    </a:lnTo>
                    <a:lnTo>
                      <a:pt x="1105640" y="1160871"/>
                    </a:lnTo>
                    <a:lnTo>
                      <a:pt x="1105640" y="1154903"/>
                    </a:lnTo>
                    <a:lnTo>
                      <a:pt x="1129764" y="1154903"/>
                    </a:lnTo>
                    <a:lnTo>
                      <a:pt x="1129764" y="1148174"/>
                    </a:lnTo>
                    <a:lnTo>
                      <a:pt x="1137128" y="1148174"/>
                    </a:lnTo>
                    <a:lnTo>
                      <a:pt x="1137128" y="1141952"/>
                    </a:lnTo>
                    <a:lnTo>
                      <a:pt x="1144492" y="1141952"/>
                    </a:lnTo>
                    <a:lnTo>
                      <a:pt x="1144492" y="1136874"/>
                    </a:lnTo>
                    <a:lnTo>
                      <a:pt x="1151602" y="1136874"/>
                    </a:lnTo>
                    <a:lnTo>
                      <a:pt x="1151602" y="1130652"/>
                    </a:lnTo>
                    <a:lnTo>
                      <a:pt x="1158966" y="1130652"/>
                    </a:lnTo>
                    <a:lnTo>
                      <a:pt x="1158966" y="1116559"/>
                    </a:lnTo>
                    <a:lnTo>
                      <a:pt x="1195025" y="1116559"/>
                    </a:lnTo>
                    <a:lnTo>
                      <a:pt x="1195025" y="1094847"/>
                    </a:lnTo>
                    <a:lnTo>
                      <a:pt x="1203024" y="1094847"/>
                    </a:lnTo>
                    <a:lnTo>
                      <a:pt x="1203024" y="1090022"/>
                    </a:lnTo>
                    <a:lnTo>
                      <a:pt x="1213182" y="1090022"/>
                    </a:lnTo>
                    <a:lnTo>
                      <a:pt x="1213182" y="1076437"/>
                    </a:lnTo>
                    <a:lnTo>
                      <a:pt x="1233116" y="1076437"/>
                    </a:lnTo>
                    <a:lnTo>
                      <a:pt x="1233116" y="1067168"/>
                    </a:lnTo>
                    <a:lnTo>
                      <a:pt x="1244416" y="1067168"/>
                    </a:lnTo>
                    <a:lnTo>
                      <a:pt x="1244416" y="1059550"/>
                    </a:lnTo>
                    <a:lnTo>
                      <a:pt x="1313868" y="1059550"/>
                    </a:lnTo>
                    <a:lnTo>
                      <a:pt x="1313868" y="1046472"/>
                    </a:lnTo>
                    <a:lnTo>
                      <a:pt x="1324660" y="1046472"/>
                    </a:lnTo>
                    <a:lnTo>
                      <a:pt x="1324660" y="1036569"/>
                    </a:lnTo>
                    <a:lnTo>
                      <a:pt x="1331770" y="1036569"/>
                    </a:lnTo>
                    <a:lnTo>
                      <a:pt x="1331770" y="1025522"/>
                    </a:lnTo>
                    <a:lnTo>
                      <a:pt x="1350180" y="1025522"/>
                    </a:lnTo>
                    <a:lnTo>
                      <a:pt x="1350180" y="1011429"/>
                    </a:lnTo>
                    <a:lnTo>
                      <a:pt x="1388271" y="1011429"/>
                    </a:lnTo>
                    <a:lnTo>
                      <a:pt x="1388271" y="1002922"/>
                    </a:lnTo>
                    <a:lnTo>
                      <a:pt x="1397412" y="1002922"/>
                    </a:lnTo>
                    <a:lnTo>
                      <a:pt x="1397412" y="996447"/>
                    </a:lnTo>
                    <a:lnTo>
                      <a:pt x="1419251" y="996447"/>
                    </a:lnTo>
                    <a:lnTo>
                      <a:pt x="1419251" y="988575"/>
                    </a:lnTo>
                    <a:lnTo>
                      <a:pt x="1428393" y="988575"/>
                    </a:lnTo>
                    <a:lnTo>
                      <a:pt x="1428393" y="981211"/>
                    </a:lnTo>
                    <a:lnTo>
                      <a:pt x="1442359" y="981211"/>
                    </a:lnTo>
                    <a:lnTo>
                      <a:pt x="1442359" y="974100"/>
                    </a:lnTo>
                    <a:lnTo>
                      <a:pt x="1472070" y="974100"/>
                    </a:lnTo>
                    <a:lnTo>
                      <a:pt x="1472070" y="966101"/>
                    </a:lnTo>
                    <a:lnTo>
                      <a:pt x="1492258" y="966101"/>
                    </a:lnTo>
                    <a:lnTo>
                      <a:pt x="1492258" y="951881"/>
                    </a:lnTo>
                    <a:lnTo>
                      <a:pt x="1514985" y="951881"/>
                    </a:lnTo>
                    <a:lnTo>
                      <a:pt x="1514985" y="941089"/>
                    </a:lnTo>
                    <a:lnTo>
                      <a:pt x="1538601" y="941089"/>
                    </a:lnTo>
                    <a:lnTo>
                      <a:pt x="1538601" y="934359"/>
                    </a:lnTo>
                    <a:lnTo>
                      <a:pt x="1573137" y="934359"/>
                    </a:lnTo>
                    <a:lnTo>
                      <a:pt x="1573137" y="925598"/>
                    </a:lnTo>
                    <a:lnTo>
                      <a:pt x="1587611" y="925598"/>
                    </a:lnTo>
                    <a:lnTo>
                      <a:pt x="1587611" y="913155"/>
                    </a:lnTo>
                    <a:lnTo>
                      <a:pt x="1595229" y="913155"/>
                    </a:lnTo>
                    <a:lnTo>
                      <a:pt x="1595229" y="890809"/>
                    </a:lnTo>
                    <a:lnTo>
                      <a:pt x="1603101" y="890809"/>
                    </a:lnTo>
                    <a:lnTo>
                      <a:pt x="1603101" y="880906"/>
                    </a:lnTo>
                    <a:lnTo>
                      <a:pt x="1619226" y="880906"/>
                    </a:lnTo>
                    <a:lnTo>
                      <a:pt x="1619226" y="876589"/>
                    </a:lnTo>
                    <a:lnTo>
                      <a:pt x="1633066" y="876589"/>
                    </a:lnTo>
                    <a:lnTo>
                      <a:pt x="1633066" y="871510"/>
                    </a:lnTo>
                    <a:lnTo>
                      <a:pt x="1644112" y="871510"/>
                    </a:lnTo>
                    <a:lnTo>
                      <a:pt x="1644112" y="866431"/>
                    </a:lnTo>
                    <a:lnTo>
                      <a:pt x="1663411" y="866431"/>
                    </a:lnTo>
                    <a:lnTo>
                      <a:pt x="1663411" y="853734"/>
                    </a:lnTo>
                    <a:lnTo>
                      <a:pt x="1696550" y="853734"/>
                    </a:lnTo>
                    <a:lnTo>
                      <a:pt x="1696550" y="846116"/>
                    </a:lnTo>
                    <a:lnTo>
                      <a:pt x="1730323" y="846116"/>
                    </a:lnTo>
                    <a:lnTo>
                      <a:pt x="1730323" y="836721"/>
                    </a:lnTo>
                    <a:lnTo>
                      <a:pt x="1742005" y="836721"/>
                    </a:lnTo>
                    <a:lnTo>
                      <a:pt x="1742005" y="811835"/>
                    </a:lnTo>
                    <a:lnTo>
                      <a:pt x="1752543" y="811835"/>
                    </a:lnTo>
                    <a:lnTo>
                      <a:pt x="1752543" y="803963"/>
                    </a:lnTo>
                    <a:lnTo>
                      <a:pt x="1760161" y="803963"/>
                    </a:lnTo>
                    <a:lnTo>
                      <a:pt x="1760161" y="798630"/>
                    </a:lnTo>
                    <a:lnTo>
                      <a:pt x="1793680" y="798630"/>
                    </a:lnTo>
                    <a:lnTo>
                      <a:pt x="1793680" y="785680"/>
                    </a:lnTo>
                    <a:lnTo>
                      <a:pt x="1816916" y="785680"/>
                    </a:lnTo>
                    <a:lnTo>
                      <a:pt x="1816916" y="774125"/>
                    </a:lnTo>
                    <a:lnTo>
                      <a:pt x="1841928" y="774125"/>
                    </a:lnTo>
                    <a:lnTo>
                      <a:pt x="1841928" y="764729"/>
                    </a:lnTo>
                    <a:lnTo>
                      <a:pt x="1860085" y="764729"/>
                    </a:lnTo>
                    <a:lnTo>
                      <a:pt x="1860085" y="749494"/>
                    </a:lnTo>
                    <a:lnTo>
                      <a:pt x="1868846" y="749494"/>
                    </a:lnTo>
                    <a:lnTo>
                      <a:pt x="1868846" y="738193"/>
                    </a:lnTo>
                    <a:lnTo>
                      <a:pt x="1941980" y="738193"/>
                    </a:lnTo>
                    <a:lnTo>
                      <a:pt x="1941980" y="728798"/>
                    </a:lnTo>
                    <a:lnTo>
                      <a:pt x="2016510" y="728798"/>
                    </a:lnTo>
                    <a:lnTo>
                      <a:pt x="2016510" y="722322"/>
                    </a:lnTo>
                    <a:lnTo>
                      <a:pt x="2026794" y="722322"/>
                    </a:lnTo>
                    <a:lnTo>
                      <a:pt x="2026794" y="712673"/>
                    </a:lnTo>
                    <a:lnTo>
                      <a:pt x="2095992" y="712673"/>
                    </a:lnTo>
                    <a:lnTo>
                      <a:pt x="2095992" y="704420"/>
                    </a:lnTo>
                    <a:lnTo>
                      <a:pt x="2108816" y="704420"/>
                    </a:lnTo>
                    <a:lnTo>
                      <a:pt x="2108816" y="698198"/>
                    </a:lnTo>
                    <a:lnTo>
                      <a:pt x="2125322" y="698198"/>
                    </a:lnTo>
                    <a:lnTo>
                      <a:pt x="2125322" y="692485"/>
                    </a:lnTo>
                    <a:lnTo>
                      <a:pt x="2157698" y="692485"/>
                    </a:lnTo>
                    <a:lnTo>
                      <a:pt x="2157698" y="682073"/>
                    </a:lnTo>
                    <a:lnTo>
                      <a:pt x="2210136" y="682073"/>
                    </a:lnTo>
                    <a:lnTo>
                      <a:pt x="2210136" y="669630"/>
                    </a:lnTo>
                    <a:lnTo>
                      <a:pt x="2217501" y="669630"/>
                    </a:lnTo>
                    <a:lnTo>
                      <a:pt x="2217501" y="658076"/>
                    </a:lnTo>
                    <a:lnTo>
                      <a:pt x="2285937" y="658076"/>
                    </a:lnTo>
                    <a:lnTo>
                      <a:pt x="2285937" y="649315"/>
                    </a:lnTo>
                    <a:lnTo>
                      <a:pt x="2295332" y="649315"/>
                    </a:lnTo>
                    <a:lnTo>
                      <a:pt x="2295332" y="643348"/>
                    </a:lnTo>
                    <a:lnTo>
                      <a:pt x="2302696" y="643348"/>
                    </a:lnTo>
                    <a:lnTo>
                      <a:pt x="2302696" y="629255"/>
                    </a:lnTo>
                    <a:lnTo>
                      <a:pt x="2334692" y="629255"/>
                    </a:lnTo>
                    <a:lnTo>
                      <a:pt x="2334692" y="621636"/>
                    </a:lnTo>
                    <a:lnTo>
                      <a:pt x="2347389" y="621636"/>
                    </a:lnTo>
                    <a:lnTo>
                      <a:pt x="2347389" y="612622"/>
                    </a:lnTo>
                    <a:lnTo>
                      <a:pt x="2354753" y="612622"/>
                    </a:lnTo>
                    <a:lnTo>
                      <a:pt x="2354753" y="603226"/>
                    </a:lnTo>
                    <a:lnTo>
                      <a:pt x="2362117" y="603226"/>
                    </a:lnTo>
                    <a:lnTo>
                      <a:pt x="2362117" y="593957"/>
                    </a:lnTo>
                    <a:lnTo>
                      <a:pt x="2397796" y="593957"/>
                    </a:lnTo>
                    <a:lnTo>
                      <a:pt x="2397796" y="585958"/>
                    </a:lnTo>
                    <a:lnTo>
                      <a:pt x="2412270" y="585958"/>
                    </a:lnTo>
                    <a:lnTo>
                      <a:pt x="2412270" y="578340"/>
                    </a:lnTo>
                    <a:lnTo>
                      <a:pt x="2428649" y="578340"/>
                    </a:lnTo>
                    <a:lnTo>
                      <a:pt x="2428649" y="569326"/>
                    </a:lnTo>
                    <a:lnTo>
                      <a:pt x="2472834" y="569326"/>
                    </a:lnTo>
                    <a:lnTo>
                      <a:pt x="2472834" y="561327"/>
                    </a:lnTo>
                    <a:lnTo>
                      <a:pt x="2490990" y="561327"/>
                    </a:lnTo>
                    <a:lnTo>
                      <a:pt x="2490990" y="551169"/>
                    </a:lnTo>
                    <a:lnTo>
                      <a:pt x="2502925" y="551169"/>
                    </a:lnTo>
                    <a:lnTo>
                      <a:pt x="2502925" y="542408"/>
                    </a:lnTo>
                    <a:lnTo>
                      <a:pt x="2617324" y="542408"/>
                    </a:lnTo>
                    <a:lnTo>
                      <a:pt x="2617324" y="534156"/>
                    </a:lnTo>
                    <a:lnTo>
                      <a:pt x="2680935" y="534156"/>
                    </a:lnTo>
                    <a:lnTo>
                      <a:pt x="2680935" y="521712"/>
                    </a:lnTo>
                    <a:lnTo>
                      <a:pt x="2713312" y="521712"/>
                    </a:lnTo>
                    <a:lnTo>
                      <a:pt x="2713312" y="501905"/>
                    </a:lnTo>
                    <a:lnTo>
                      <a:pt x="2726643" y="501905"/>
                    </a:lnTo>
                    <a:lnTo>
                      <a:pt x="2726643" y="488828"/>
                    </a:lnTo>
                    <a:lnTo>
                      <a:pt x="2733753" y="488828"/>
                    </a:lnTo>
                    <a:lnTo>
                      <a:pt x="2733753" y="477781"/>
                    </a:lnTo>
                    <a:lnTo>
                      <a:pt x="2814378" y="477781"/>
                    </a:lnTo>
                    <a:lnTo>
                      <a:pt x="2814378" y="463942"/>
                    </a:lnTo>
                    <a:lnTo>
                      <a:pt x="3022606" y="463942"/>
                    </a:lnTo>
                    <a:lnTo>
                      <a:pt x="3022606" y="446674"/>
                    </a:lnTo>
                    <a:lnTo>
                      <a:pt x="3097264" y="446674"/>
                    </a:lnTo>
                    <a:lnTo>
                      <a:pt x="3097264" y="429153"/>
                    </a:lnTo>
                    <a:lnTo>
                      <a:pt x="3123419" y="429153"/>
                    </a:lnTo>
                    <a:lnTo>
                      <a:pt x="3123419" y="411885"/>
                    </a:lnTo>
                    <a:lnTo>
                      <a:pt x="3222200" y="411885"/>
                    </a:lnTo>
                    <a:lnTo>
                      <a:pt x="3222200" y="391824"/>
                    </a:lnTo>
                    <a:lnTo>
                      <a:pt x="3270448" y="391824"/>
                    </a:lnTo>
                    <a:lnTo>
                      <a:pt x="3270448" y="371128"/>
                    </a:lnTo>
                    <a:lnTo>
                      <a:pt x="3400718" y="371128"/>
                    </a:lnTo>
                    <a:lnTo>
                      <a:pt x="3400718" y="349670"/>
                    </a:lnTo>
                    <a:lnTo>
                      <a:pt x="3428270" y="349670"/>
                    </a:lnTo>
                    <a:lnTo>
                      <a:pt x="3428270" y="327578"/>
                    </a:lnTo>
                    <a:lnTo>
                      <a:pt x="3528194" y="327578"/>
                    </a:lnTo>
                    <a:lnTo>
                      <a:pt x="3528194" y="305232"/>
                    </a:lnTo>
                    <a:lnTo>
                      <a:pt x="3608184" y="305232"/>
                    </a:lnTo>
                    <a:lnTo>
                      <a:pt x="3608184" y="280854"/>
                    </a:lnTo>
                    <a:lnTo>
                      <a:pt x="3671414" y="280854"/>
                    </a:lnTo>
                    <a:lnTo>
                      <a:pt x="3671414" y="252032"/>
                    </a:lnTo>
                    <a:lnTo>
                      <a:pt x="3689063" y="252032"/>
                    </a:lnTo>
                    <a:lnTo>
                      <a:pt x="3689063" y="224607"/>
                    </a:lnTo>
                    <a:lnTo>
                      <a:pt x="3698966" y="224607"/>
                    </a:lnTo>
                    <a:lnTo>
                      <a:pt x="3698966" y="200229"/>
                    </a:lnTo>
                    <a:lnTo>
                      <a:pt x="3806254" y="200229"/>
                    </a:lnTo>
                    <a:lnTo>
                      <a:pt x="3806254" y="171915"/>
                    </a:lnTo>
                    <a:lnTo>
                      <a:pt x="3882562" y="171915"/>
                    </a:lnTo>
                    <a:lnTo>
                      <a:pt x="3882562" y="142712"/>
                    </a:lnTo>
                    <a:lnTo>
                      <a:pt x="3921415" y="142712"/>
                    </a:lnTo>
                    <a:lnTo>
                      <a:pt x="3921415" y="109066"/>
                    </a:lnTo>
                    <a:lnTo>
                      <a:pt x="3978169" y="109066"/>
                    </a:lnTo>
                    <a:lnTo>
                      <a:pt x="3978169" y="76308"/>
                    </a:lnTo>
                    <a:lnTo>
                      <a:pt x="4021846" y="76308"/>
                    </a:lnTo>
                    <a:lnTo>
                      <a:pt x="4021846" y="36440"/>
                    </a:lnTo>
                    <a:lnTo>
                      <a:pt x="4035432" y="36440"/>
                    </a:lnTo>
                    <a:lnTo>
                      <a:pt x="4035432" y="0"/>
                    </a:lnTo>
                    <a:lnTo>
                      <a:pt x="4074792" y="0"/>
                    </a:lnTo>
                  </a:path>
                </a:pathLst>
              </a:custGeom>
              <a:noFill/>
              <a:ln w="12690" cap="flat">
                <a:solidFill>
                  <a:srgbClr val="16374D"/>
                </a:solidFill>
                <a:prstDash val="solid"/>
                <a:miter/>
              </a:ln>
            </p:spPr>
            <p:txBody>
              <a:bodyPr/>
              <a:lstStyle/>
              <a:p>
                <a:endParaRPr lang="en-US"/>
              </a:p>
            </p:txBody>
          </p:sp>
          <p:sp>
            <p:nvSpPr>
              <p:cNvPr id="50" name="TextBox 49">
                <a:extLst>
                  <a:ext uri="{FF2B5EF4-FFF2-40B4-BE49-F238E27FC236}">
                    <a16:creationId xmlns:a16="http://schemas.microsoft.com/office/drawing/2014/main" id="{A8DB954F-FEDB-3DF7-062F-5335B707DEA1}"/>
                  </a:ext>
                </a:extLst>
              </p:cNvPr>
              <p:cNvSpPr txBox="1"/>
              <p:nvPr/>
            </p:nvSpPr>
            <p:spPr>
              <a:xfrm>
                <a:off x="1202879" y="1697980"/>
                <a:ext cx="2084225" cy="246221"/>
              </a:xfrm>
              <a:prstGeom prst="rect">
                <a:avLst/>
              </a:prstGeom>
              <a:noFill/>
            </p:spPr>
            <p:txBody>
              <a:bodyPr vert="horz" wrap="square" lIns="91440" tIns="45720" rIns="91440" bIns="45720" rtlCol="0">
                <a:spAutoFit/>
              </a:bodyPr>
              <a:lstStyle/>
              <a:p>
                <a:pPr algn="l">
                  <a:spcBef>
                    <a:spcPts val="600"/>
                  </a:spcBef>
                </a:pPr>
                <a:r>
                  <a:rPr lang="en-US" sz="1000" spc="0" baseline="0" dirty="0">
                    <a:ln/>
                    <a:solidFill>
                      <a:srgbClr val="53585A"/>
                    </a:solidFill>
                    <a:latin typeface="Arial"/>
                    <a:cs typeface="Arial"/>
                    <a:sym typeface="Arial"/>
                    <a:rtl val="0"/>
                  </a:rPr>
                  <a:t>Before (n = 14,574; 1978 events)</a:t>
                </a:r>
              </a:p>
            </p:txBody>
          </p:sp>
          <p:sp>
            <p:nvSpPr>
              <p:cNvPr id="51" name="TextBox 50">
                <a:extLst>
                  <a:ext uri="{FF2B5EF4-FFF2-40B4-BE49-F238E27FC236}">
                    <a16:creationId xmlns:a16="http://schemas.microsoft.com/office/drawing/2014/main" id="{8D0299A3-20D2-D873-CD4F-5611A3C07CD0}"/>
                  </a:ext>
                </a:extLst>
              </p:cNvPr>
              <p:cNvSpPr txBox="1"/>
              <p:nvPr/>
            </p:nvSpPr>
            <p:spPr>
              <a:xfrm>
                <a:off x="1202879" y="1873193"/>
                <a:ext cx="1802096" cy="246221"/>
              </a:xfrm>
              <a:prstGeom prst="rect">
                <a:avLst/>
              </a:prstGeom>
              <a:noFill/>
            </p:spPr>
            <p:txBody>
              <a:bodyPr vert="horz" wrap="square" lIns="91440" tIns="45720" rIns="91440" bIns="45720" rtlCol="0">
                <a:spAutoFit/>
              </a:bodyPr>
              <a:lstStyle/>
              <a:p>
                <a:pPr algn="l">
                  <a:spcBef>
                    <a:spcPts val="600"/>
                  </a:spcBef>
                </a:pPr>
                <a:r>
                  <a:rPr lang="en-US" sz="1000" spc="0" baseline="0" dirty="0">
                    <a:ln/>
                    <a:solidFill>
                      <a:srgbClr val="53585A"/>
                    </a:solidFill>
                    <a:latin typeface="Arial"/>
                    <a:cs typeface="Arial"/>
                    <a:sym typeface="Arial"/>
                    <a:rtl val="0"/>
                  </a:rPr>
                  <a:t>After (n = 1330; 238 events)</a:t>
                </a:r>
              </a:p>
            </p:txBody>
          </p:sp>
          <p:grpSp>
            <p:nvGrpSpPr>
              <p:cNvPr id="52" name="Graphic 9">
                <a:extLst>
                  <a:ext uri="{FF2B5EF4-FFF2-40B4-BE49-F238E27FC236}">
                    <a16:creationId xmlns:a16="http://schemas.microsoft.com/office/drawing/2014/main" id="{EB4E35B5-D984-4FE3-1494-311909C43AE1}"/>
                  </a:ext>
                </a:extLst>
              </p:cNvPr>
              <p:cNvGrpSpPr/>
              <p:nvPr/>
            </p:nvGrpSpPr>
            <p:grpSpPr>
              <a:xfrm>
                <a:off x="558605" y="1547440"/>
                <a:ext cx="360996" cy="3184562"/>
                <a:chOff x="547521" y="1556965"/>
                <a:chExt cx="360996" cy="3184562"/>
              </a:xfrm>
              <a:solidFill>
                <a:srgbClr val="53585A"/>
              </a:solidFill>
            </p:grpSpPr>
            <p:sp>
              <p:nvSpPr>
                <p:cNvPr id="53" name="TextBox 52">
                  <a:extLst>
                    <a:ext uri="{FF2B5EF4-FFF2-40B4-BE49-F238E27FC236}">
                      <a16:creationId xmlns:a16="http://schemas.microsoft.com/office/drawing/2014/main" id="{CF11B872-CB98-FDC8-91CD-17B286742C2E}"/>
                    </a:ext>
                  </a:extLst>
                </p:cNvPr>
                <p:cNvSpPr txBox="1"/>
                <p:nvPr/>
              </p:nvSpPr>
              <p:spPr>
                <a:xfrm>
                  <a:off x="547521" y="1556965"/>
                  <a:ext cx="360996" cy="246221"/>
                </a:xfrm>
                <a:prstGeom prst="rect">
                  <a:avLst/>
                </a:prstGeom>
                <a:noFill/>
              </p:spPr>
              <p:txBody>
                <a:bodyPr vert="horz" wrap="none" lIns="91440" tIns="45720" rIns="91440" bIns="45720" rtlCol="0">
                  <a:spAutoFit/>
                </a:bodyPr>
                <a:lstStyle/>
                <a:p>
                  <a:pPr algn="r">
                    <a:spcBef>
                      <a:spcPts val="600"/>
                    </a:spcBef>
                  </a:pPr>
                  <a:r>
                    <a:rPr lang="en-US" sz="1000" spc="0" baseline="0" dirty="0" err="1">
                      <a:ln/>
                      <a:latin typeface="Arial"/>
                      <a:cs typeface="Arial"/>
                      <a:sym typeface="Arial"/>
                      <a:rtl val="0"/>
                    </a:rPr>
                    <a:t>0.5</a:t>
                  </a:r>
                </a:p>
              </p:txBody>
            </p:sp>
            <p:sp>
              <p:nvSpPr>
                <p:cNvPr id="54" name="TextBox 53">
                  <a:extLst>
                    <a:ext uri="{FF2B5EF4-FFF2-40B4-BE49-F238E27FC236}">
                      <a16:creationId xmlns:a16="http://schemas.microsoft.com/office/drawing/2014/main" id="{0E0F10C5-DACB-406E-E595-D3989D808AEB}"/>
                    </a:ext>
                  </a:extLst>
                </p:cNvPr>
                <p:cNvSpPr txBox="1"/>
                <p:nvPr/>
              </p:nvSpPr>
              <p:spPr>
                <a:xfrm>
                  <a:off x="547521" y="2146995"/>
                  <a:ext cx="360996" cy="246221"/>
                </a:xfrm>
                <a:prstGeom prst="rect">
                  <a:avLst/>
                </a:prstGeom>
                <a:noFill/>
              </p:spPr>
              <p:txBody>
                <a:bodyPr vert="horz" wrap="none" lIns="91440" tIns="45720" rIns="91440" bIns="45720" rtlCol="0">
                  <a:spAutoFit/>
                </a:bodyPr>
                <a:lstStyle/>
                <a:p>
                  <a:pPr algn="r">
                    <a:spcBef>
                      <a:spcPts val="600"/>
                    </a:spcBef>
                  </a:pPr>
                  <a:r>
                    <a:rPr lang="en-US" sz="1000" spc="0" baseline="0" dirty="0" err="1">
                      <a:ln/>
                      <a:solidFill>
                        <a:srgbClr val="53585A"/>
                      </a:solidFill>
                      <a:latin typeface="Arial"/>
                      <a:cs typeface="Arial"/>
                      <a:sym typeface="Arial"/>
                      <a:rtl val="0"/>
                    </a:rPr>
                    <a:t>0.4</a:t>
                  </a:r>
                </a:p>
              </p:txBody>
            </p:sp>
            <p:sp>
              <p:nvSpPr>
                <p:cNvPr id="55" name="TextBox 54">
                  <a:extLst>
                    <a:ext uri="{FF2B5EF4-FFF2-40B4-BE49-F238E27FC236}">
                      <a16:creationId xmlns:a16="http://schemas.microsoft.com/office/drawing/2014/main" id="{13E3CFB9-63E4-0914-E08D-0708726DEDC2}"/>
                    </a:ext>
                  </a:extLst>
                </p:cNvPr>
                <p:cNvSpPr txBox="1"/>
                <p:nvPr/>
              </p:nvSpPr>
              <p:spPr>
                <a:xfrm>
                  <a:off x="547521" y="2733888"/>
                  <a:ext cx="360996" cy="246221"/>
                </a:xfrm>
                <a:prstGeom prst="rect">
                  <a:avLst/>
                </a:prstGeom>
                <a:noFill/>
              </p:spPr>
              <p:txBody>
                <a:bodyPr vert="horz" wrap="none" lIns="91440" tIns="45720" rIns="91440" bIns="45720" rtlCol="0">
                  <a:spAutoFit/>
                </a:bodyPr>
                <a:lstStyle/>
                <a:p>
                  <a:pPr algn="r">
                    <a:spcBef>
                      <a:spcPts val="600"/>
                    </a:spcBef>
                  </a:pPr>
                  <a:r>
                    <a:rPr lang="en-US" sz="1000" spc="0" baseline="0" dirty="0" err="1">
                      <a:ln/>
                      <a:solidFill>
                        <a:srgbClr val="53585A"/>
                      </a:solidFill>
                      <a:latin typeface="Arial"/>
                      <a:cs typeface="Arial"/>
                      <a:sym typeface="Arial"/>
                      <a:rtl val="0"/>
                    </a:rPr>
                    <a:t>0.3</a:t>
                  </a:r>
                </a:p>
              </p:txBody>
            </p:sp>
            <p:sp>
              <p:nvSpPr>
                <p:cNvPr id="56" name="TextBox 55">
                  <a:extLst>
                    <a:ext uri="{FF2B5EF4-FFF2-40B4-BE49-F238E27FC236}">
                      <a16:creationId xmlns:a16="http://schemas.microsoft.com/office/drawing/2014/main" id="{603B1411-DE0D-5886-0948-82297CFB268A}"/>
                    </a:ext>
                  </a:extLst>
                </p:cNvPr>
                <p:cNvSpPr txBox="1"/>
                <p:nvPr/>
              </p:nvSpPr>
              <p:spPr>
                <a:xfrm>
                  <a:off x="547521" y="3319028"/>
                  <a:ext cx="360996" cy="246221"/>
                </a:xfrm>
                <a:prstGeom prst="rect">
                  <a:avLst/>
                </a:prstGeom>
                <a:noFill/>
              </p:spPr>
              <p:txBody>
                <a:bodyPr vert="horz" wrap="none" lIns="91440" tIns="45720" rIns="91440" bIns="45720" rtlCol="0">
                  <a:spAutoFit/>
                </a:bodyPr>
                <a:lstStyle/>
                <a:p>
                  <a:pPr algn="r">
                    <a:spcBef>
                      <a:spcPts val="600"/>
                    </a:spcBef>
                  </a:pPr>
                  <a:r>
                    <a:rPr lang="en-US" sz="1000" spc="0" baseline="0" dirty="0" err="1">
                      <a:ln/>
                      <a:solidFill>
                        <a:srgbClr val="53585A"/>
                      </a:solidFill>
                      <a:latin typeface="Arial"/>
                      <a:cs typeface="Arial"/>
                      <a:sym typeface="Arial"/>
                      <a:rtl val="0"/>
                    </a:rPr>
                    <a:t>0.2</a:t>
                  </a:r>
                </a:p>
              </p:txBody>
            </p:sp>
            <p:sp>
              <p:nvSpPr>
                <p:cNvPr id="57" name="TextBox 56">
                  <a:extLst>
                    <a:ext uri="{FF2B5EF4-FFF2-40B4-BE49-F238E27FC236}">
                      <a16:creationId xmlns:a16="http://schemas.microsoft.com/office/drawing/2014/main" id="{92A44776-9AC5-42F1-5D79-0EDA5730387D}"/>
                    </a:ext>
                  </a:extLst>
                </p:cNvPr>
                <p:cNvSpPr txBox="1"/>
                <p:nvPr/>
              </p:nvSpPr>
              <p:spPr>
                <a:xfrm>
                  <a:off x="547521" y="3905908"/>
                  <a:ext cx="360996" cy="246221"/>
                </a:xfrm>
                <a:prstGeom prst="rect">
                  <a:avLst/>
                </a:prstGeom>
                <a:noFill/>
              </p:spPr>
              <p:txBody>
                <a:bodyPr vert="horz" wrap="none" lIns="91440" tIns="45720" rIns="91440" bIns="45720" rtlCol="0">
                  <a:spAutoFit/>
                </a:bodyPr>
                <a:lstStyle/>
                <a:p>
                  <a:pPr algn="r">
                    <a:spcBef>
                      <a:spcPts val="600"/>
                    </a:spcBef>
                  </a:pPr>
                  <a:r>
                    <a:rPr lang="en-US" sz="1000" spc="0" baseline="0" dirty="0" err="1">
                      <a:ln/>
                      <a:solidFill>
                        <a:srgbClr val="53585A"/>
                      </a:solidFill>
                      <a:latin typeface="Arial"/>
                      <a:cs typeface="Arial"/>
                      <a:sym typeface="Arial"/>
                      <a:rtl val="0"/>
                    </a:rPr>
                    <a:t>0.1</a:t>
                  </a:r>
                </a:p>
              </p:txBody>
            </p:sp>
            <p:sp>
              <p:nvSpPr>
                <p:cNvPr id="58" name="TextBox 57">
                  <a:extLst>
                    <a:ext uri="{FF2B5EF4-FFF2-40B4-BE49-F238E27FC236}">
                      <a16:creationId xmlns:a16="http://schemas.microsoft.com/office/drawing/2014/main" id="{B86E5C4B-3EFC-1BFE-FF03-BC03F4E2826C}"/>
                    </a:ext>
                  </a:extLst>
                </p:cNvPr>
                <p:cNvSpPr txBox="1"/>
                <p:nvPr/>
              </p:nvSpPr>
              <p:spPr>
                <a:xfrm>
                  <a:off x="547521" y="4495306"/>
                  <a:ext cx="360996" cy="246221"/>
                </a:xfrm>
                <a:prstGeom prst="rect">
                  <a:avLst/>
                </a:prstGeom>
                <a:noFill/>
              </p:spPr>
              <p:txBody>
                <a:bodyPr vert="horz" wrap="none" lIns="91440" tIns="45720" rIns="91440" bIns="45720" rtlCol="0">
                  <a:spAutoFit/>
                </a:bodyPr>
                <a:lstStyle/>
                <a:p>
                  <a:pPr algn="r">
                    <a:spcBef>
                      <a:spcPts val="600"/>
                    </a:spcBef>
                  </a:pPr>
                  <a:r>
                    <a:rPr lang="en-US" sz="1000" spc="0" baseline="0" dirty="0" err="1">
                      <a:ln/>
                      <a:solidFill>
                        <a:srgbClr val="53585A"/>
                      </a:solidFill>
                      <a:latin typeface="Arial"/>
                      <a:cs typeface="Arial"/>
                      <a:sym typeface="Arial"/>
                      <a:rtl val="0"/>
                    </a:rPr>
                    <a:t>0.0</a:t>
                  </a:r>
                </a:p>
              </p:txBody>
            </p:sp>
          </p:grpSp>
          <p:sp>
            <p:nvSpPr>
              <p:cNvPr id="60" name="TextBox 59">
                <a:extLst>
                  <a:ext uri="{FF2B5EF4-FFF2-40B4-BE49-F238E27FC236}">
                    <a16:creationId xmlns:a16="http://schemas.microsoft.com/office/drawing/2014/main" id="{6FE8D9B4-7E53-A899-9D52-3A7B8C1D5CB0}"/>
                  </a:ext>
                </a:extLst>
              </p:cNvPr>
              <p:cNvSpPr txBox="1"/>
              <p:nvPr/>
            </p:nvSpPr>
            <p:spPr>
              <a:xfrm rot="16200000">
                <a:off x="-227787" y="2962152"/>
                <a:ext cx="1497526" cy="246221"/>
              </a:xfrm>
              <a:prstGeom prst="rect">
                <a:avLst/>
              </a:prstGeom>
              <a:noFill/>
            </p:spPr>
            <p:txBody>
              <a:bodyPr vert="horz" wrap="none" lIns="91440" tIns="45720" rIns="91440" bIns="45720" rtlCol="0">
                <a:spAutoFit/>
              </a:bodyPr>
              <a:lstStyle/>
              <a:p>
                <a:pPr algn="ctr">
                  <a:spcBef>
                    <a:spcPts val="600"/>
                  </a:spcBef>
                </a:pPr>
                <a:r>
                  <a:rPr lang="en-US" sz="1000" b="1" spc="0" baseline="0" dirty="0">
                    <a:ln/>
                    <a:solidFill>
                      <a:srgbClr val="53585A"/>
                    </a:solidFill>
                    <a:latin typeface="Arial"/>
                    <a:cs typeface="Arial"/>
                    <a:sym typeface="Arial"/>
                    <a:rtl val="0"/>
                  </a:rPr>
                  <a:t>Cumulative incidence</a:t>
                </a:r>
              </a:p>
            </p:txBody>
          </p:sp>
          <p:grpSp>
            <p:nvGrpSpPr>
              <p:cNvPr id="61" name="Graphic 9">
                <a:extLst>
                  <a:ext uri="{FF2B5EF4-FFF2-40B4-BE49-F238E27FC236}">
                    <a16:creationId xmlns:a16="http://schemas.microsoft.com/office/drawing/2014/main" id="{C95CE05B-C804-8DE0-3B18-6BD4E048425F}"/>
                  </a:ext>
                </a:extLst>
              </p:cNvPr>
              <p:cNvGrpSpPr/>
              <p:nvPr/>
            </p:nvGrpSpPr>
            <p:grpSpPr>
              <a:xfrm>
                <a:off x="787268" y="4629353"/>
                <a:ext cx="4373122" cy="246221"/>
                <a:chOff x="787268" y="4638878"/>
                <a:chExt cx="4373122" cy="246221"/>
              </a:xfrm>
              <a:solidFill>
                <a:srgbClr val="53585A"/>
              </a:solidFill>
            </p:grpSpPr>
            <p:sp>
              <p:nvSpPr>
                <p:cNvPr id="62" name="TextBox 61">
                  <a:extLst>
                    <a:ext uri="{FF2B5EF4-FFF2-40B4-BE49-F238E27FC236}">
                      <a16:creationId xmlns:a16="http://schemas.microsoft.com/office/drawing/2014/main" id="{DBD34D5C-EE28-41C5-ADA6-6B928B2AD260}"/>
                    </a:ext>
                  </a:extLst>
                </p:cNvPr>
                <p:cNvSpPr txBox="1"/>
                <p:nvPr/>
              </p:nvSpPr>
              <p:spPr>
                <a:xfrm>
                  <a:off x="787268" y="4638878"/>
                  <a:ext cx="255198"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53585A"/>
                      </a:solidFill>
                      <a:latin typeface="Arial"/>
                      <a:cs typeface="Arial"/>
                      <a:sym typeface="Arial"/>
                      <a:rtl val="0"/>
                    </a:rPr>
                    <a:t>0</a:t>
                  </a:r>
                </a:p>
              </p:txBody>
            </p:sp>
            <p:sp>
              <p:nvSpPr>
                <p:cNvPr id="63" name="TextBox 62">
                  <a:extLst>
                    <a:ext uri="{FF2B5EF4-FFF2-40B4-BE49-F238E27FC236}">
                      <a16:creationId xmlns:a16="http://schemas.microsoft.com/office/drawing/2014/main" id="{5249B2B2-9CC1-D7A4-35AE-F855A90854A7}"/>
                    </a:ext>
                  </a:extLst>
                </p:cNvPr>
                <p:cNvSpPr txBox="1"/>
                <p:nvPr/>
              </p:nvSpPr>
              <p:spPr>
                <a:xfrm>
                  <a:off x="1469245" y="4638878"/>
                  <a:ext cx="255198"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53585A"/>
                      </a:solidFill>
                      <a:latin typeface="Arial"/>
                      <a:cs typeface="Arial"/>
                      <a:sym typeface="Arial"/>
                      <a:rtl val="0"/>
                    </a:rPr>
                    <a:t>6</a:t>
                  </a:r>
                </a:p>
              </p:txBody>
            </p:sp>
            <p:sp>
              <p:nvSpPr>
                <p:cNvPr id="64" name="TextBox 63">
                  <a:extLst>
                    <a:ext uri="{FF2B5EF4-FFF2-40B4-BE49-F238E27FC236}">
                      <a16:creationId xmlns:a16="http://schemas.microsoft.com/office/drawing/2014/main" id="{1D7A692B-9941-04AF-F87A-6EFE6F630E9F}"/>
                    </a:ext>
                  </a:extLst>
                </p:cNvPr>
                <p:cNvSpPr txBox="1"/>
                <p:nvPr/>
              </p:nvSpPr>
              <p:spPr>
                <a:xfrm>
                  <a:off x="2113751" y="4638878"/>
                  <a:ext cx="325730"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53585A"/>
                      </a:solidFill>
                      <a:latin typeface="Arial"/>
                      <a:cs typeface="Arial"/>
                      <a:sym typeface="Arial"/>
                      <a:rtl val="0"/>
                    </a:rPr>
                    <a:t>12</a:t>
                  </a:r>
                </a:p>
              </p:txBody>
            </p:sp>
            <p:sp>
              <p:nvSpPr>
                <p:cNvPr id="65" name="TextBox 64">
                  <a:extLst>
                    <a:ext uri="{FF2B5EF4-FFF2-40B4-BE49-F238E27FC236}">
                      <a16:creationId xmlns:a16="http://schemas.microsoft.com/office/drawing/2014/main" id="{7CEF1D65-E3D4-9828-6B0B-B75C9E3C6EE7}"/>
                    </a:ext>
                  </a:extLst>
                </p:cNvPr>
                <p:cNvSpPr txBox="1"/>
                <p:nvPr/>
              </p:nvSpPr>
              <p:spPr>
                <a:xfrm>
                  <a:off x="2792727" y="4638878"/>
                  <a:ext cx="325730"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53585A"/>
                      </a:solidFill>
                      <a:latin typeface="Arial"/>
                      <a:cs typeface="Arial"/>
                      <a:sym typeface="Arial"/>
                      <a:rtl val="0"/>
                    </a:rPr>
                    <a:t>18</a:t>
                  </a:r>
                </a:p>
              </p:txBody>
            </p:sp>
            <p:sp>
              <p:nvSpPr>
                <p:cNvPr id="66" name="TextBox 65">
                  <a:extLst>
                    <a:ext uri="{FF2B5EF4-FFF2-40B4-BE49-F238E27FC236}">
                      <a16:creationId xmlns:a16="http://schemas.microsoft.com/office/drawing/2014/main" id="{5545CB82-B573-30FA-8C11-88BC4B1EBED5}"/>
                    </a:ext>
                  </a:extLst>
                </p:cNvPr>
                <p:cNvSpPr txBox="1"/>
                <p:nvPr/>
              </p:nvSpPr>
              <p:spPr>
                <a:xfrm>
                  <a:off x="3471717" y="4638878"/>
                  <a:ext cx="325730"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53585A"/>
                      </a:solidFill>
                      <a:latin typeface="Arial"/>
                      <a:cs typeface="Arial"/>
                      <a:sym typeface="Arial"/>
                      <a:rtl val="0"/>
                    </a:rPr>
                    <a:t>24</a:t>
                  </a:r>
                </a:p>
              </p:txBody>
            </p:sp>
            <p:sp>
              <p:nvSpPr>
                <p:cNvPr id="67" name="TextBox 66">
                  <a:extLst>
                    <a:ext uri="{FF2B5EF4-FFF2-40B4-BE49-F238E27FC236}">
                      <a16:creationId xmlns:a16="http://schemas.microsoft.com/office/drawing/2014/main" id="{ACFDC222-5C13-2BF0-599E-BD0B77EFCEB2}"/>
                    </a:ext>
                  </a:extLst>
                </p:cNvPr>
                <p:cNvSpPr txBox="1"/>
                <p:nvPr/>
              </p:nvSpPr>
              <p:spPr>
                <a:xfrm>
                  <a:off x="4154023" y="4638878"/>
                  <a:ext cx="325730"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53585A"/>
                      </a:solidFill>
                      <a:latin typeface="Arial"/>
                      <a:cs typeface="Arial"/>
                      <a:sym typeface="Arial"/>
                      <a:rtl val="0"/>
                    </a:rPr>
                    <a:t>30</a:t>
                  </a:r>
                </a:p>
              </p:txBody>
            </p:sp>
            <p:sp>
              <p:nvSpPr>
                <p:cNvPr id="68" name="TextBox 67">
                  <a:extLst>
                    <a:ext uri="{FF2B5EF4-FFF2-40B4-BE49-F238E27FC236}">
                      <a16:creationId xmlns:a16="http://schemas.microsoft.com/office/drawing/2014/main" id="{3809E8A5-DF59-CA47-938E-6E258E1CC210}"/>
                    </a:ext>
                  </a:extLst>
                </p:cNvPr>
                <p:cNvSpPr txBox="1"/>
                <p:nvPr/>
              </p:nvSpPr>
              <p:spPr>
                <a:xfrm>
                  <a:off x="4834660" y="4638878"/>
                  <a:ext cx="325730"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53585A"/>
                      </a:solidFill>
                      <a:latin typeface="Arial"/>
                      <a:cs typeface="Arial"/>
                      <a:sym typeface="Arial"/>
                      <a:rtl val="0"/>
                    </a:rPr>
                    <a:t>36</a:t>
                  </a:r>
                </a:p>
              </p:txBody>
            </p:sp>
          </p:grpSp>
          <p:grpSp>
            <p:nvGrpSpPr>
              <p:cNvPr id="69" name="Graphic 9">
                <a:extLst>
                  <a:ext uri="{FF2B5EF4-FFF2-40B4-BE49-F238E27FC236}">
                    <a16:creationId xmlns:a16="http://schemas.microsoft.com/office/drawing/2014/main" id="{45FDC256-5BF2-1DA1-33D5-9728F7403F92}"/>
                  </a:ext>
                </a:extLst>
              </p:cNvPr>
              <p:cNvGrpSpPr/>
              <p:nvPr/>
            </p:nvGrpSpPr>
            <p:grpSpPr>
              <a:xfrm>
                <a:off x="856020" y="1671759"/>
                <a:ext cx="4153384" cy="2998989"/>
                <a:chOff x="856020" y="1671759"/>
                <a:chExt cx="4153384" cy="2998989"/>
              </a:xfrm>
              <a:noFill/>
            </p:grpSpPr>
            <p:sp>
              <p:nvSpPr>
                <p:cNvPr id="70" name="Freeform 47">
                  <a:extLst>
                    <a:ext uri="{FF2B5EF4-FFF2-40B4-BE49-F238E27FC236}">
                      <a16:creationId xmlns:a16="http://schemas.microsoft.com/office/drawing/2014/main" id="{CA724F92-6FDC-3EC3-F3CE-99B60F1E62D7}"/>
                    </a:ext>
                  </a:extLst>
                </p:cNvPr>
                <p:cNvSpPr/>
                <p:nvPr/>
              </p:nvSpPr>
              <p:spPr>
                <a:xfrm>
                  <a:off x="914044" y="1671759"/>
                  <a:ext cx="4082664" cy="2940965"/>
                </a:xfrm>
                <a:custGeom>
                  <a:avLst/>
                  <a:gdLst>
                    <a:gd name="csX0" fmla="*/ 4082664 w 4082664"/>
                    <a:gd name="csY0" fmla="*/ 2940966 h 2940965"/>
                    <a:gd name="csX1" fmla="*/ 0 w 4082664"/>
                    <a:gd name="csY1" fmla="*/ 2940966 h 2940965"/>
                    <a:gd name="csX2" fmla="*/ 0 w 4082664"/>
                    <a:gd name="csY2" fmla="*/ 0 h 2940965"/>
                  </a:gdLst>
                  <a:ahLst/>
                  <a:cxnLst>
                    <a:cxn ang="0">
                      <a:pos x="csX0" y="csY0"/>
                    </a:cxn>
                    <a:cxn ang="0">
                      <a:pos x="csX1" y="csY1"/>
                    </a:cxn>
                    <a:cxn ang="0">
                      <a:pos x="csX2" y="csY2"/>
                    </a:cxn>
                  </a:cxnLst>
                  <a:rect l="l" t="t" r="r" b="b"/>
                  <a:pathLst>
                    <a:path w="4082664" h="2940965">
                      <a:moveTo>
                        <a:pt x="4082664" y="2940966"/>
                      </a:moveTo>
                      <a:lnTo>
                        <a:pt x="0" y="2940966"/>
                      </a:lnTo>
                      <a:lnTo>
                        <a:pt x="0" y="0"/>
                      </a:lnTo>
                    </a:path>
                  </a:pathLst>
                </a:custGeom>
                <a:noFill/>
                <a:ln w="12690" cap="sq">
                  <a:solidFill>
                    <a:srgbClr val="53585A"/>
                  </a:solidFill>
                  <a:prstDash val="solid"/>
                  <a:miter/>
                </a:ln>
              </p:spPr>
              <p:txBody>
                <a:bodyPr/>
                <a:lstStyle/>
                <a:p>
                  <a:endParaRPr lang="en-US"/>
                </a:p>
              </p:txBody>
            </p:sp>
            <p:sp>
              <p:nvSpPr>
                <p:cNvPr id="71" name="Freeform 48">
                  <a:extLst>
                    <a:ext uri="{FF2B5EF4-FFF2-40B4-BE49-F238E27FC236}">
                      <a16:creationId xmlns:a16="http://schemas.microsoft.com/office/drawing/2014/main" id="{BD6E3422-E3AD-73BA-B72F-ED0F157FF845}"/>
                    </a:ext>
                  </a:extLst>
                </p:cNvPr>
                <p:cNvSpPr/>
                <p:nvPr/>
              </p:nvSpPr>
              <p:spPr>
                <a:xfrm>
                  <a:off x="856020" y="1671759"/>
                  <a:ext cx="58024" cy="12696"/>
                </a:xfrm>
                <a:custGeom>
                  <a:avLst/>
                  <a:gdLst>
                    <a:gd name="csX0" fmla="*/ 58025 w 58024"/>
                    <a:gd name="csY0" fmla="*/ 0 h 12696"/>
                    <a:gd name="csX1" fmla="*/ 0 w 58024"/>
                    <a:gd name="csY1" fmla="*/ 0 h 12696"/>
                  </a:gdLst>
                  <a:ahLst/>
                  <a:cxnLst>
                    <a:cxn ang="0">
                      <a:pos x="csX0" y="csY0"/>
                    </a:cxn>
                    <a:cxn ang="0">
                      <a:pos x="csX1" y="csY1"/>
                    </a:cxn>
                  </a:cxnLst>
                  <a:rect l="l" t="t" r="r" b="b"/>
                  <a:pathLst>
                    <a:path w="58024" h="12696">
                      <a:moveTo>
                        <a:pt x="58025" y="0"/>
                      </a:moveTo>
                      <a:lnTo>
                        <a:pt x="0" y="0"/>
                      </a:lnTo>
                    </a:path>
                  </a:pathLst>
                </a:custGeom>
                <a:ln w="12690" cap="flat">
                  <a:solidFill>
                    <a:srgbClr val="53585A"/>
                  </a:solidFill>
                  <a:prstDash val="solid"/>
                  <a:miter/>
                </a:ln>
              </p:spPr>
              <p:txBody>
                <a:bodyPr/>
                <a:lstStyle/>
                <a:p>
                  <a:endParaRPr lang="en-US"/>
                </a:p>
              </p:txBody>
            </p:sp>
            <p:sp>
              <p:nvSpPr>
                <p:cNvPr id="72" name="Freeform 49">
                  <a:extLst>
                    <a:ext uri="{FF2B5EF4-FFF2-40B4-BE49-F238E27FC236}">
                      <a16:creationId xmlns:a16="http://schemas.microsoft.com/office/drawing/2014/main" id="{AA87BB7D-72D8-57E6-9F7A-E3432DEF1635}"/>
                    </a:ext>
                  </a:extLst>
                </p:cNvPr>
                <p:cNvSpPr/>
                <p:nvPr/>
              </p:nvSpPr>
              <p:spPr>
                <a:xfrm>
                  <a:off x="856020" y="2261780"/>
                  <a:ext cx="58024" cy="12696"/>
                </a:xfrm>
                <a:custGeom>
                  <a:avLst/>
                  <a:gdLst>
                    <a:gd name="csX0" fmla="*/ 58025 w 58024"/>
                    <a:gd name="csY0" fmla="*/ 0 h 12696"/>
                    <a:gd name="csX1" fmla="*/ 0 w 58024"/>
                    <a:gd name="csY1" fmla="*/ 0 h 12696"/>
                  </a:gdLst>
                  <a:ahLst/>
                  <a:cxnLst>
                    <a:cxn ang="0">
                      <a:pos x="csX0" y="csY0"/>
                    </a:cxn>
                    <a:cxn ang="0">
                      <a:pos x="csX1" y="csY1"/>
                    </a:cxn>
                  </a:cxnLst>
                  <a:rect l="l" t="t" r="r" b="b"/>
                  <a:pathLst>
                    <a:path w="58024" h="12696">
                      <a:moveTo>
                        <a:pt x="58025" y="0"/>
                      </a:moveTo>
                      <a:lnTo>
                        <a:pt x="0" y="0"/>
                      </a:lnTo>
                    </a:path>
                  </a:pathLst>
                </a:custGeom>
                <a:ln w="12690" cap="flat">
                  <a:solidFill>
                    <a:srgbClr val="53585A"/>
                  </a:solidFill>
                  <a:prstDash val="solid"/>
                  <a:miter/>
                </a:ln>
              </p:spPr>
              <p:txBody>
                <a:bodyPr/>
                <a:lstStyle/>
                <a:p>
                  <a:endParaRPr lang="en-US"/>
                </a:p>
              </p:txBody>
            </p:sp>
            <p:sp>
              <p:nvSpPr>
                <p:cNvPr id="73" name="Freeform 50">
                  <a:extLst>
                    <a:ext uri="{FF2B5EF4-FFF2-40B4-BE49-F238E27FC236}">
                      <a16:creationId xmlns:a16="http://schemas.microsoft.com/office/drawing/2014/main" id="{248E24EA-A798-F89C-CC22-94CBF412A318}"/>
                    </a:ext>
                  </a:extLst>
                </p:cNvPr>
                <p:cNvSpPr/>
                <p:nvPr/>
              </p:nvSpPr>
              <p:spPr>
                <a:xfrm>
                  <a:off x="856020" y="2848627"/>
                  <a:ext cx="58024" cy="12696"/>
                </a:xfrm>
                <a:custGeom>
                  <a:avLst/>
                  <a:gdLst>
                    <a:gd name="csX0" fmla="*/ 58025 w 58024"/>
                    <a:gd name="csY0" fmla="*/ 0 h 12696"/>
                    <a:gd name="csX1" fmla="*/ 0 w 58024"/>
                    <a:gd name="csY1" fmla="*/ 0 h 12696"/>
                  </a:gdLst>
                  <a:ahLst/>
                  <a:cxnLst>
                    <a:cxn ang="0">
                      <a:pos x="csX0" y="csY0"/>
                    </a:cxn>
                    <a:cxn ang="0">
                      <a:pos x="csX1" y="csY1"/>
                    </a:cxn>
                  </a:cxnLst>
                  <a:rect l="l" t="t" r="r" b="b"/>
                  <a:pathLst>
                    <a:path w="58024" h="12696">
                      <a:moveTo>
                        <a:pt x="58025" y="0"/>
                      </a:moveTo>
                      <a:lnTo>
                        <a:pt x="0" y="0"/>
                      </a:lnTo>
                    </a:path>
                  </a:pathLst>
                </a:custGeom>
                <a:ln w="12690" cap="flat">
                  <a:solidFill>
                    <a:srgbClr val="53585A"/>
                  </a:solidFill>
                  <a:prstDash val="solid"/>
                  <a:miter/>
                </a:ln>
              </p:spPr>
              <p:txBody>
                <a:bodyPr/>
                <a:lstStyle/>
                <a:p>
                  <a:endParaRPr lang="en-US"/>
                </a:p>
              </p:txBody>
            </p:sp>
            <p:sp>
              <p:nvSpPr>
                <p:cNvPr id="74" name="Freeform 51">
                  <a:extLst>
                    <a:ext uri="{FF2B5EF4-FFF2-40B4-BE49-F238E27FC236}">
                      <a16:creationId xmlns:a16="http://schemas.microsoft.com/office/drawing/2014/main" id="{91F83085-3895-E7A3-8CBF-75DC1234883D}"/>
                    </a:ext>
                  </a:extLst>
                </p:cNvPr>
                <p:cNvSpPr/>
                <p:nvPr/>
              </p:nvSpPr>
              <p:spPr>
                <a:xfrm>
                  <a:off x="856020" y="3436363"/>
                  <a:ext cx="58024" cy="12696"/>
                </a:xfrm>
                <a:custGeom>
                  <a:avLst/>
                  <a:gdLst>
                    <a:gd name="csX0" fmla="*/ 58025 w 58024"/>
                    <a:gd name="csY0" fmla="*/ 0 h 12696"/>
                    <a:gd name="csX1" fmla="*/ 0 w 58024"/>
                    <a:gd name="csY1" fmla="*/ 0 h 12696"/>
                  </a:gdLst>
                  <a:ahLst/>
                  <a:cxnLst>
                    <a:cxn ang="0">
                      <a:pos x="csX0" y="csY0"/>
                    </a:cxn>
                    <a:cxn ang="0">
                      <a:pos x="csX1" y="csY1"/>
                    </a:cxn>
                  </a:cxnLst>
                  <a:rect l="l" t="t" r="r" b="b"/>
                  <a:pathLst>
                    <a:path w="58024" h="12696">
                      <a:moveTo>
                        <a:pt x="58025" y="0"/>
                      </a:moveTo>
                      <a:lnTo>
                        <a:pt x="0" y="0"/>
                      </a:lnTo>
                    </a:path>
                  </a:pathLst>
                </a:custGeom>
                <a:ln w="12690" cap="flat">
                  <a:solidFill>
                    <a:srgbClr val="53585A"/>
                  </a:solidFill>
                  <a:prstDash val="solid"/>
                  <a:miter/>
                </a:ln>
              </p:spPr>
              <p:txBody>
                <a:bodyPr/>
                <a:lstStyle/>
                <a:p>
                  <a:endParaRPr lang="en-US"/>
                </a:p>
              </p:txBody>
            </p:sp>
            <p:sp>
              <p:nvSpPr>
                <p:cNvPr id="75" name="Freeform 52">
                  <a:extLst>
                    <a:ext uri="{FF2B5EF4-FFF2-40B4-BE49-F238E27FC236}">
                      <a16:creationId xmlns:a16="http://schemas.microsoft.com/office/drawing/2014/main" id="{DFB804DD-8951-B3AF-E052-CED6AE89248A}"/>
                    </a:ext>
                  </a:extLst>
                </p:cNvPr>
                <p:cNvSpPr/>
                <p:nvPr/>
              </p:nvSpPr>
              <p:spPr>
                <a:xfrm>
                  <a:off x="856020" y="4023337"/>
                  <a:ext cx="58024" cy="12696"/>
                </a:xfrm>
                <a:custGeom>
                  <a:avLst/>
                  <a:gdLst>
                    <a:gd name="csX0" fmla="*/ 58025 w 58024"/>
                    <a:gd name="csY0" fmla="*/ 0 h 12696"/>
                    <a:gd name="csX1" fmla="*/ 0 w 58024"/>
                    <a:gd name="csY1" fmla="*/ 0 h 12696"/>
                  </a:gdLst>
                  <a:ahLst/>
                  <a:cxnLst>
                    <a:cxn ang="0">
                      <a:pos x="csX0" y="csY0"/>
                    </a:cxn>
                    <a:cxn ang="0">
                      <a:pos x="csX1" y="csY1"/>
                    </a:cxn>
                  </a:cxnLst>
                  <a:rect l="l" t="t" r="r" b="b"/>
                  <a:pathLst>
                    <a:path w="58024" h="12696">
                      <a:moveTo>
                        <a:pt x="58025" y="0"/>
                      </a:moveTo>
                      <a:lnTo>
                        <a:pt x="0" y="0"/>
                      </a:lnTo>
                    </a:path>
                  </a:pathLst>
                </a:custGeom>
                <a:ln w="12690" cap="flat">
                  <a:solidFill>
                    <a:srgbClr val="53585A"/>
                  </a:solidFill>
                  <a:prstDash val="solid"/>
                  <a:miter/>
                </a:ln>
              </p:spPr>
              <p:txBody>
                <a:bodyPr/>
                <a:lstStyle/>
                <a:p>
                  <a:endParaRPr lang="en-US"/>
                </a:p>
              </p:txBody>
            </p:sp>
            <p:sp>
              <p:nvSpPr>
                <p:cNvPr id="76" name="Freeform 53">
                  <a:extLst>
                    <a:ext uri="{FF2B5EF4-FFF2-40B4-BE49-F238E27FC236}">
                      <a16:creationId xmlns:a16="http://schemas.microsoft.com/office/drawing/2014/main" id="{EEB7DFFC-CB48-A001-9BA5-6A062686B726}"/>
                    </a:ext>
                  </a:extLst>
                </p:cNvPr>
                <p:cNvSpPr/>
                <p:nvPr/>
              </p:nvSpPr>
              <p:spPr>
                <a:xfrm>
                  <a:off x="856020" y="4612724"/>
                  <a:ext cx="58024" cy="12696"/>
                </a:xfrm>
                <a:custGeom>
                  <a:avLst/>
                  <a:gdLst>
                    <a:gd name="csX0" fmla="*/ 58025 w 58024"/>
                    <a:gd name="csY0" fmla="*/ 0 h 12696"/>
                    <a:gd name="csX1" fmla="*/ 0 w 58024"/>
                    <a:gd name="csY1" fmla="*/ 0 h 12696"/>
                  </a:gdLst>
                  <a:ahLst/>
                  <a:cxnLst>
                    <a:cxn ang="0">
                      <a:pos x="csX0" y="csY0"/>
                    </a:cxn>
                    <a:cxn ang="0">
                      <a:pos x="csX1" y="csY1"/>
                    </a:cxn>
                  </a:cxnLst>
                  <a:rect l="l" t="t" r="r" b="b"/>
                  <a:pathLst>
                    <a:path w="58024" h="12696">
                      <a:moveTo>
                        <a:pt x="58025" y="0"/>
                      </a:moveTo>
                      <a:lnTo>
                        <a:pt x="0" y="0"/>
                      </a:lnTo>
                    </a:path>
                  </a:pathLst>
                </a:custGeom>
                <a:ln w="12690" cap="flat">
                  <a:solidFill>
                    <a:srgbClr val="53585A"/>
                  </a:solidFill>
                  <a:prstDash val="solid"/>
                  <a:miter/>
                </a:ln>
              </p:spPr>
              <p:txBody>
                <a:bodyPr/>
                <a:lstStyle/>
                <a:p>
                  <a:endParaRPr lang="en-US"/>
                </a:p>
              </p:txBody>
            </p:sp>
            <p:sp>
              <p:nvSpPr>
                <p:cNvPr id="77" name="Freeform 54">
                  <a:extLst>
                    <a:ext uri="{FF2B5EF4-FFF2-40B4-BE49-F238E27FC236}">
                      <a16:creationId xmlns:a16="http://schemas.microsoft.com/office/drawing/2014/main" id="{FC5F8E95-B639-6BDF-A869-3885DEBD93A2}"/>
                    </a:ext>
                  </a:extLst>
                </p:cNvPr>
                <p:cNvSpPr/>
                <p:nvPr/>
              </p:nvSpPr>
              <p:spPr>
                <a:xfrm>
                  <a:off x="914044" y="4612724"/>
                  <a:ext cx="12696" cy="58024"/>
                </a:xfrm>
                <a:custGeom>
                  <a:avLst/>
                  <a:gdLst>
                    <a:gd name="csX0" fmla="*/ 0 w 12696"/>
                    <a:gd name="csY0" fmla="*/ 0 h 58024"/>
                    <a:gd name="csX1" fmla="*/ 0 w 12696"/>
                    <a:gd name="csY1" fmla="*/ 58024 h 58024"/>
                  </a:gdLst>
                  <a:ahLst/>
                  <a:cxnLst>
                    <a:cxn ang="0">
                      <a:pos x="csX0" y="csY0"/>
                    </a:cxn>
                    <a:cxn ang="0">
                      <a:pos x="csX1" y="csY1"/>
                    </a:cxn>
                  </a:cxnLst>
                  <a:rect l="l" t="t" r="r" b="b"/>
                  <a:pathLst>
                    <a:path w="12696" h="58024">
                      <a:moveTo>
                        <a:pt x="0" y="0"/>
                      </a:moveTo>
                      <a:lnTo>
                        <a:pt x="0" y="58024"/>
                      </a:lnTo>
                    </a:path>
                  </a:pathLst>
                </a:custGeom>
                <a:ln w="12690" cap="flat">
                  <a:solidFill>
                    <a:srgbClr val="53585A"/>
                  </a:solidFill>
                  <a:prstDash val="solid"/>
                  <a:miter/>
                </a:ln>
              </p:spPr>
              <p:txBody>
                <a:bodyPr/>
                <a:lstStyle/>
                <a:p>
                  <a:endParaRPr lang="en-US"/>
                </a:p>
              </p:txBody>
            </p:sp>
            <p:sp>
              <p:nvSpPr>
                <p:cNvPr id="78" name="Freeform 55">
                  <a:extLst>
                    <a:ext uri="{FF2B5EF4-FFF2-40B4-BE49-F238E27FC236}">
                      <a16:creationId xmlns:a16="http://schemas.microsoft.com/office/drawing/2014/main" id="{5597AAC3-F258-5EF5-DCD8-C87F3DEC31BC}"/>
                    </a:ext>
                  </a:extLst>
                </p:cNvPr>
                <p:cNvSpPr/>
                <p:nvPr/>
              </p:nvSpPr>
              <p:spPr>
                <a:xfrm>
                  <a:off x="1595991" y="4612724"/>
                  <a:ext cx="12696" cy="58024"/>
                </a:xfrm>
                <a:custGeom>
                  <a:avLst/>
                  <a:gdLst>
                    <a:gd name="csX0" fmla="*/ 0 w 12696"/>
                    <a:gd name="csY0" fmla="*/ 0 h 58024"/>
                    <a:gd name="csX1" fmla="*/ 0 w 12696"/>
                    <a:gd name="csY1" fmla="*/ 58024 h 58024"/>
                  </a:gdLst>
                  <a:ahLst/>
                  <a:cxnLst>
                    <a:cxn ang="0">
                      <a:pos x="csX0" y="csY0"/>
                    </a:cxn>
                    <a:cxn ang="0">
                      <a:pos x="csX1" y="csY1"/>
                    </a:cxn>
                  </a:cxnLst>
                  <a:rect l="l" t="t" r="r" b="b"/>
                  <a:pathLst>
                    <a:path w="12696" h="58024">
                      <a:moveTo>
                        <a:pt x="0" y="0"/>
                      </a:moveTo>
                      <a:lnTo>
                        <a:pt x="0" y="58024"/>
                      </a:lnTo>
                    </a:path>
                  </a:pathLst>
                </a:custGeom>
                <a:ln w="12690" cap="flat">
                  <a:solidFill>
                    <a:srgbClr val="53585A"/>
                  </a:solidFill>
                  <a:prstDash val="solid"/>
                  <a:miter/>
                </a:ln>
              </p:spPr>
              <p:txBody>
                <a:bodyPr/>
                <a:lstStyle/>
                <a:p>
                  <a:endParaRPr lang="en-US"/>
                </a:p>
              </p:txBody>
            </p:sp>
            <p:sp>
              <p:nvSpPr>
                <p:cNvPr id="79" name="Freeform 56">
                  <a:extLst>
                    <a:ext uri="{FF2B5EF4-FFF2-40B4-BE49-F238E27FC236}">
                      <a16:creationId xmlns:a16="http://schemas.microsoft.com/office/drawing/2014/main" id="{6A7B1E0F-9FB7-37EF-6BD0-6C072C2349C7}"/>
                    </a:ext>
                  </a:extLst>
                </p:cNvPr>
                <p:cNvSpPr/>
                <p:nvPr/>
              </p:nvSpPr>
              <p:spPr>
                <a:xfrm>
                  <a:off x="2275779" y="4612724"/>
                  <a:ext cx="12696" cy="58024"/>
                </a:xfrm>
                <a:custGeom>
                  <a:avLst/>
                  <a:gdLst>
                    <a:gd name="csX0" fmla="*/ 0 w 12696"/>
                    <a:gd name="csY0" fmla="*/ 0 h 58024"/>
                    <a:gd name="csX1" fmla="*/ 0 w 12696"/>
                    <a:gd name="csY1" fmla="*/ 58024 h 58024"/>
                  </a:gdLst>
                  <a:ahLst/>
                  <a:cxnLst>
                    <a:cxn ang="0">
                      <a:pos x="csX0" y="csY0"/>
                    </a:cxn>
                    <a:cxn ang="0">
                      <a:pos x="csX1" y="csY1"/>
                    </a:cxn>
                  </a:cxnLst>
                  <a:rect l="l" t="t" r="r" b="b"/>
                  <a:pathLst>
                    <a:path w="12696" h="58024">
                      <a:moveTo>
                        <a:pt x="0" y="0"/>
                      </a:moveTo>
                      <a:lnTo>
                        <a:pt x="0" y="58024"/>
                      </a:lnTo>
                    </a:path>
                  </a:pathLst>
                </a:custGeom>
                <a:ln w="12690" cap="flat">
                  <a:solidFill>
                    <a:srgbClr val="53585A"/>
                  </a:solidFill>
                  <a:prstDash val="solid"/>
                  <a:miter/>
                </a:ln>
              </p:spPr>
              <p:txBody>
                <a:bodyPr/>
                <a:lstStyle/>
                <a:p>
                  <a:endParaRPr lang="en-US"/>
                </a:p>
              </p:txBody>
            </p:sp>
            <p:sp>
              <p:nvSpPr>
                <p:cNvPr id="80" name="Freeform 57">
                  <a:extLst>
                    <a:ext uri="{FF2B5EF4-FFF2-40B4-BE49-F238E27FC236}">
                      <a16:creationId xmlns:a16="http://schemas.microsoft.com/office/drawing/2014/main" id="{877DAC95-221E-4316-F636-62C462DAAC12}"/>
                    </a:ext>
                  </a:extLst>
                </p:cNvPr>
                <p:cNvSpPr/>
                <p:nvPr/>
              </p:nvSpPr>
              <p:spPr>
                <a:xfrm>
                  <a:off x="2954805" y="4612724"/>
                  <a:ext cx="12696" cy="58024"/>
                </a:xfrm>
                <a:custGeom>
                  <a:avLst/>
                  <a:gdLst>
                    <a:gd name="csX0" fmla="*/ 0 w 12696"/>
                    <a:gd name="csY0" fmla="*/ 0 h 58024"/>
                    <a:gd name="csX1" fmla="*/ 0 w 12696"/>
                    <a:gd name="csY1" fmla="*/ 58024 h 58024"/>
                  </a:gdLst>
                  <a:ahLst/>
                  <a:cxnLst>
                    <a:cxn ang="0">
                      <a:pos x="csX0" y="csY0"/>
                    </a:cxn>
                    <a:cxn ang="0">
                      <a:pos x="csX1" y="csY1"/>
                    </a:cxn>
                  </a:cxnLst>
                  <a:rect l="l" t="t" r="r" b="b"/>
                  <a:pathLst>
                    <a:path w="12696" h="58024">
                      <a:moveTo>
                        <a:pt x="0" y="0"/>
                      </a:moveTo>
                      <a:lnTo>
                        <a:pt x="0" y="58024"/>
                      </a:lnTo>
                    </a:path>
                  </a:pathLst>
                </a:custGeom>
                <a:ln w="12690" cap="flat">
                  <a:solidFill>
                    <a:srgbClr val="53585A"/>
                  </a:solidFill>
                  <a:prstDash val="solid"/>
                  <a:miter/>
                </a:ln>
              </p:spPr>
              <p:txBody>
                <a:bodyPr/>
                <a:lstStyle/>
                <a:p>
                  <a:endParaRPr lang="en-US"/>
                </a:p>
              </p:txBody>
            </p:sp>
            <p:sp>
              <p:nvSpPr>
                <p:cNvPr id="81" name="Freeform 58">
                  <a:extLst>
                    <a:ext uri="{FF2B5EF4-FFF2-40B4-BE49-F238E27FC236}">
                      <a16:creationId xmlns:a16="http://schemas.microsoft.com/office/drawing/2014/main" id="{D64224B1-8EE4-C5EA-A8AA-C93FA5F7F857}"/>
                    </a:ext>
                  </a:extLst>
                </p:cNvPr>
                <p:cNvSpPr/>
                <p:nvPr/>
              </p:nvSpPr>
              <p:spPr>
                <a:xfrm>
                  <a:off x="3633704" y="4612724"/>
                  <a:ext cx="12696" cy="58024"/>
                </a:xfrm>
                <a:custGeom>
                  <a:avLst/>
                  <a:gdLst>
                    <a:gd name="csX0" fmla="*/ 0 w 12696"/>
                    <a:gd name="csY0" fmla="*/ 0 h 58024"/>
                    <a:gd name="csX1" fmla="*/ 0 w 12696"/>
                    <a:gd name="csY1" fmla="*/ 58024 h 58024"/>
                  </a:gdLst>
                  <a:ahLst/>
                  <a:cxnLst>
                    <a:cxn ang="0">
                      <a:pos x="csX0" y="csY0"/>
                    </a:cxn>
                    <a:cxn ang="0">
                      <a:pos x="csX1" y="csY1"/>
                    </a:cxn>
                  </a:cxnLst>
                  <a:rect l="l" t="t" r="r" b="b"/>
                  <a:pathLst>
                    <a:path w="12696" h="58024">
                      <a:moveTo>
                        <a:pt x="0" y="0"/>
                      </a:moveTo>
                      <a:lnTo>
                        <a:pt x="0" y="58024"/>
                      </a:lnTo>
                    </a:path>
                  </a:pathLst>
                </a:custGeom>
                <a:ln w="12690" cap="flat">
                  <a:solidFill>
                    <a:srgbClr val="53585A"/>
                  </a:solidFill>
                  <a:prstDash val="solid"/>
                  <a:miter/>
                </a:ln>
              </p:spPr>
              <p:txBody>
                <a:bodyPr/>
                <a:lstStyle/>
                <a:p>
                  <a:endParaRPr lang="en-US"/>
                </a:p>
              </p:txBody>
            </p:sp>
            <p:sp>
              <p:nvSpPr>
                <p:cNvPr id="82" name="Freeform 59">
                  <a:extLst>
                    <a:ext uri="{FF2B5EF4-FFF2-40B4-BE49-F238E27FC236}">
                      <a16:creationId xmlns:a16="http://schemas.microsoft.com/office/drawing/2014/main" id="{2A99B368-E972-3BCD-AE05-50152B5C0AA9}"/>
                    </a:ext>
                  </a:extLst>
                </p:cNvPr>
                <p:cNvSpPr/>
                <p:nvPr/>
              </p:nvSpPr>
              <p:spPr>
                <a:xfrm>
                  <a:off x="4316032" y="4612724"/>
                  <a:ext cx="12696" cy="58024"/>
                </a:xfrm>
                <a:custGeom>
                  <a:avLst/>
                  <a:gdLst>
                    <a:gd name="csX0" fmla="*/ 0 w 12696"/>
                    <a:gd name="csY0" fmla="*/ 0 h 58024"/>
                    <a:gd name="csX1" fmla="*/ 0 w 12696"/>
                    <a:gd name="csY1" fmla="*/ 58024 h 58024"/>
                  </a:gdLst>
                  <a:ahLst/>
                  <a:cxnLst>
                    <a:cxn ang="0">
                      <a:pos x="csX0" y="csY0"/>
                    </a:cxn>
                    <a:cxn ang="0">
                      <a:pos x="csX1" y="csY1"/>
                    </a:cxn>
                  </a:cxnLst>
                  <a:rect l="l" t="t" r="r" b="b"/>
                  <a:pathLst>
                    <a:path w="12696" h="58024">
                      <a:moveTo>
                        <a:pt x="0" y="0"/>
                      </a:moveTo>
                      <a:lnTo>
                        <a:pt x="0" y="58024"/>
                      </a:lnTo>
                    </a:path>
                  </a:pathLst>
                </a:custGeom>
                <a:ln w="12690" cap="flat">
                  <a:solidFill>
                    <a:srgbClr val="53585A"/>
                  </a:solidFill>
                  <a:prstDash val="solid"/>
                  <a:miter/>
                </a:ln>
              </p:spPr>
              <p:txBody>
                <a:bodyPr/>
                <a:lstStyle/>
                <a:p>
                  <a:endParaRPr lang="en-US"/>
                </a:p>
              </p:txBody>
            </p:sp>
            <p:sp>
              <p:nvSpPr>
                <p:cNvPr id="83" name="Freeform 60">
                  <a:extLst>
                    <a:ext uri="{FF2B5EF4-FFF2-40B4-BE49-F238E27FC236}">
                      <a16:creationId xmlns:a16="http://schemas.microsoft.com/office/drawing/2014/main" id="{7EB2D2CD-48F3-C73D-6C5E-7629C17A6C0C}"/>
                    </a:ext>
                  </a:extLst>
                </p:cNvPr>
                <p:cNvSpPr/>
                <p:nvPr/>
              </p:nvSpPr>
              <p:spPr>
                <a:xfrm>
                  <a:off x="4996708" y="4612724"/>
                  <a:ext cx="12696" cy="58024"/>
                </a:xfrm>
                <a:custGeom>
                  <a:avLst/>
                  <a:gdLst>
                    <a:gd name="csX0" fmla="*/ 0 w 12696"/>
                    <a:gd name="csY0" fmla="*/ 0 h 58024"/>
                    <a:gd name="csX1" fmla="*/ 0 w 12696"/>
                    <a:gd name="csY1" fmla="*/ 58024 h 58024"/>
                  </a:gdLst>
                  <a:ahLst/>
                  <a:cxnLst>
                    <a:cxn ang="0">
                      <a:pos x="csX0" y="csY0"/>
                    </a:cxn>
                    <a:cxn ang="0">
                      <a:pos x="csX1" y="csY1"/>
                    </a:cxn>
                  </a:cxnLst>
                  <a:rect l="l" t="t" r="r" b="b"/>
                  <a:pathLst>
                    <a:path w="12696" h="58024">
                      <a:moveTo>
                        <a:pt x="0" y="0"/>
                      </a:moveTo>
                      <a:lnTo>
                        <a:pt x="0" y="58024"/>
                      </a:lnTo>
                    </a:path>
                  </a:pathLst>
                </a:custGeom>
                <a:ln w="12690" cap="flat">
                  <a:solidFill>
                    <a:srgbClr val="53585A"/>
                  </a:solidFill>
                  <a:prstDash val="solid"/>
                  <a:miter/>
                </a:ln>
              </p:spPr>
              <p:txBody>
                <a:bodyPr/>
                <a:lstStyle/>
                <a:p>
                  <a:endParaRPr lang="en-US"/>
                </a:p>
              </p:txBody>
            </p:sp>
          </p:grpSp>
          <p:sp>
            <p:nvSpPr>
              <p:cNvPr id="84" name="Freeform 61">
                <a:extLst>
                  <a:ext uri="{FF2B5EF4-FFF2-40B4-BE49-F238E27FC236}">
                    <a16:creationId xmlns:a16="http://schemas.microsoft.com/office/drawing/2014/main" id="{9EB1F41F-0771-6F97-F2D7-5A70CCCD2A3C}"/>
                  </a:ext>
                </a:extLst>
              </p:cNvPr>
              <p:cNvSpPr/>
              <p:nvPr/>
            </p:nvSpPr>
            <p:spPr>
              <a:xfrm>
                <a:off x="1079611" y="1825898"/>
                <a:ext cx="138014" cy="12696"/>
              </a:xfrm>
              <a:custGeom>
                <a:avLst/>
                <a:gdLst>
                  <a:gd name="csX0" fmla="*/ 138014 w 138014"/>
                  <a:gd name="csY0" fmla="*/ 0 h 12696"/>
                  <a:gd name="csX1" fmla="*/ 0 w 138014"/>
                  <a:gd name="csY1" fmla="*/ 0 h 12696"/>
                </a:gdLst>
                <a:ahLst/>
                <a:cxnLst>
                  <a:cxn ang="0">
                    <a:pos x="csX0" y="csY0"/>
                  </a:cxn>
                  <a:cxn ang="0">
                    <a:pos x="csX1" y="csY1"/>
                  </a:cxn>
                </a:cxnLst>
                <a:rect l="l" t="t" r="r" b="b"/>
                <a:pathLst>
                  <a:path w="138014" h="12696">
                    <a:moveTo>
                      <a:pt x="138014" y="0"/>
                    </a:moveTo>
                    <a:lnTo>
                      <a:pt x="0" y="0"/>
                    </a:lnTo>
                  </a:path>
                </a:pathLst>
              </a:custGeom>
              <a:ln w="13389" cap="flat">
                <a:solidFill>
                  <a:srgbClr val="8F3685"/>
                </a:solidFill>
                <a:prstDash val="solid"/>
                <a:miter/>
              </a:ln>
            </p:spPr>
            <p:txBody>
              <a:bodyPr/>
              <a:lstStyle/>
              <a:p>
                <a:endParaRPr lang="en-US"/>
              </a:p>
            </p:txBody>
          </p:sp>
          <p:sp>
            <p:nvSpPr>
              <p:cNvPr id="85" name="Freeform 62">
                <a:extLst>
                  <a:ext uri="{FF2B5EF4-FFF2-40B4-BE49-F238E27FC236}">
                    <a16:creationId xmlns:a16="http://schemas.microsoft.com/office/drawing/2014/main" id="{F9AF54E6-EE49-3FBF-0D2B-35596B6647FD}"/>
                  </a:ext>
                </a:extLst>
              </p:cNvPr>
              <p:cNvSpPr/>
              <p:nvPr/>
            </p:nvSpPr>
            <p:spPr>
              <a:xfrm>
                <a:off x="1079611" y="2000479"/>
                <a:ext cx="138014" cy="12696"/>
              </a:xfrm>
              <a:custGeom>
                <a:avLst/>
                <a:gdLst>
                  <a:gd name="csX0" fmla="*/ 138014 w 138014"/>
                  <a:gd name="csY0" fmla="*/ 0 h 12696"/>
                  <a:gd name="csX1" fmla="*/ 0 w 138014"/>
                  <a:gd name="csY1" fmla="*/ 0 h 12696"/>
                </a:gdLst>
                <a:ahLst/>
                <a:cxnLst>
                  <a:cxn ang="0">
                    <a:pos x="csX0" y="csY0"/>
                  </a:cxn>
                  <a:cxn ang="0">
                    <a:pos x="csX1" y="csY1"/>
                  </a:cxn>
                </a:cxnLst>
                <a:rect l="l" t="t" r="r" b="b"/>
                <a:pathLst>
                  <a:path w="138014" h="12696">
                    <a:moveTo>
                      <a:pt x="138014" y="0"/>
                    </a:moveTo>
                    <a:lnTo>
                      <a:pt x="0" y="0"/>
                    </a:lnTo>
                  </a:path>
                </a:pathLst>
              </a:custGeom>
              <a:ln w="13389" cap="flat">
                <a:solidFill>
                  <a:srgbClr val="16374D"/>
                </a:solidFill>
                <a:prstDash val="solid"/>
                <a:miter/>
              </a:ln>
            </p:spPr>
            <p:txBody>
              <a:bodyPr/>
              <a:lstStyle/>
              <a:p>
                <a:endParaRPr lang="en-US"/>
              </a:p>
            </p:txBody>
          </p:sp>
        </p:grpSp>
      </p:grpSp>
      <p:grpSp>
        <p:nvGrpSpPr>
          <p:cNvPr id="128" name="Group 127">
            <a:extLst>
              <a:ext uri="{FF2B5EF4-FFF2-40B4-BE49-F238E27FC236}">
                <a16:creationId xmlns:a16="http://schemas.microsoft.com/office/drawing/2014/main" id="{59908798-BB83-D665-E76B-BE92ACFC83FA}"/>
              </a:ext>
            </a:extLst>
          </p:cNvPr>
          <p:cNvGrpSpPr/>
          <p:nvPr/>
        </p:nvGrpSpPr>
        <p:grpSpPr>
          <a:xfrm>
            <a:off x="6925731" y="1547441"/>
            <a:ext cx="4762520" cy="3421275"/>
            <a:chOff x="6925731" y="1547440"/>
            <a:chExt cx="4762520" cy="3512498"/>
          </a:xfrm>
        </p:grpSpPr>
        <p:sp>
          <p:nvSpPr>
            <p:cNvPr id="86" name="TextBox 85">
              <a:extLst>
                <a:ext uri="{FF2B5EF4-FFF2-40B4-BE49-F238E27FC236}">
                  <a16:creationId xmlns:a16="http://schemas.microsoft.com/office/drawing/2014/main" id="{FE6853EA-057D-7C4B-3046-24262C6A367A}"/>
                </a:ext>
              </a:extLst>
            </p:cNvPr>
            <p:cNvSpPr txBox="1"/>
            <p:nvPr/>
          </p:nvSpPr>
          <p:spPr>
            <a:xfrm>
              <a:off x="7518678" y="2130141"/>
              <a:ext cx="2917316" cy="241400"/>
            </a:xfrm>
            <a:prstGeom prst="rect">
              <a:avLst/>
            </a:prstGeom>
          </p:spPr>
          <p:txBody>
            <a:bodyPr vert="horz" wrap="none" lIns="91440" tIns="45720" rIns="91440" bIns="45720" rtlCol="0">
              <a:noAutofit/>
            </a:bodyPr>
            <a:lstStyle/>
            <a:p>
              <a:pPr algn="l">
                <a:spcBef>
                  <a:spcPts val="600"/>
                </a:spcBef>
              </a:pPr>
              <a:r>
                <a:rPr lang="en-GB" sz="1000" b="1" dirty="0">
                  <a:latin typeface="+mn-lt"/>
                </a:rPr>
                <a:t>HR: 2.11 (95% CI: 1.76–2.54), </a:t>
              </a:r>
              <a:r>
                <a:rPr lang="en-GB" sz="1000" b="1" i="1" dirty="0">
                  <a:latin typeface="+mn-lt"/>
                </a:rPr>
                <a:t>P</a:t>
              </a:r>
              <a:r>
                <a:rPr lang="en-GB" sz="1000" b="1" dirty="0">
                  <a:latin typeface="+mn-lt"/>
                </a:rPr>
                <a:t>&lt;0.001</a:t>
              </a:r>
            </a:p>
          </p:txBody>
        </p:sp>
        <p:sp>
          <p:nvSpPr>
            <p:cNvPr id="87" name="TextBox 86">
              <a:extLst>
                <a:ext uri="{FF2B5EF4-FFF2-40B4-BE49-F238E27FC236}">
                  <a16:creationId xmlns:a16="http://schemas.microsoft.com/office/drawing/2014/main" id="{B91E460C-8BE2-F537-4303-378D817C269C}"/>
                </a:ext>
              </a:extLst>
            </p:cNvPr>
            <p:cNvSpPr txBox="1"/>
            <p:nvPr/>
          </p:nvSpPr>
          <p:spPr>
            <a:xfrm>
              <a:off x="10172789" y="3565968"/>
              <a:ext cx="1358064" cy="246221"/>
            </a:xfrm>
            <a:prstGeom prst="rect">
              <a:avLst/>
            </a:prstGeom>
            <a:noFill/>
          </p:spPr>
          <p:txBody>
            <a:bodyPr vert="horz" wrap="none" lIns="91440" tIns="45720" rIns="91440" bIns="45720" rtlCol="0">
              <a:spAutoFit/>
            </a:bodyPr>
            <a:lstStyle/>
            <a:p>
              <a:pPr algn="ctr">
                <a:spcBef>
                  <a:spcPts val="600"/>
                </a:spcBef>
              </a:pPr>
              <a:r>
                <a:rPr lang="en-US" sz="1000" b="1" spc="0" baseline="0" dirty="0">
                  <a:ln/>
                  <a:solidFill>
                    <a:srgbClr val="16374D"/>
                  </a:solidFill>
                  <a:latin typeface="Arial"/>
                  <a:cs typeface="Arial"/>
                  <a:sym typeface="Arial"/>
                  <a:rtl val="0"/>
                </a:rPr>
                <a:t>70 events/1000 PY </a:t>
              </a:r>
            </a:p>
          </p:txBody>
        </p:sp>
        <p:sp>
          <p:nvSpPr>
            <p:cNvPr id="88" name="TextBox 87">
              <a:extLst>
                <a:ext uri="{FF2B5EF4-FFF2-40B4-BE49-F238E27FC236}">
                  <a16:creationId xmlns:a16="http://schemas.microsoft.com/office/drawing/2014/main" id="{415690A1-EFD7-123C-4002-0644DDA38315}"/>
                </a:ext>
              </a:extLst>
            </p:cNvPr>
            <p:cNvSpPr txBox="1"/>
            <p:nvPr/>
          </p:nvSpPr>
          <p:spPr>
            <a:xfrm>
              <a:off x="10172789" y="4202298"/>
              <a:ext cx="1358064" cy="246221"/>
            </a:xfrm>
            <a:prstGeom prst="rect">
              <a:avLst/>
            </a:prstGeom>
            <a:noFill/>
          </p:spPr>
          <p:txBody>
            <a:bodyPr vert="horz" wrap="none" lIns="91440" tIns="45720" rIns="91440" bIns="45720" rtlCol="0">
              <a:spAutoFit/>
            </a:bodyPr>
            <a:lstStyle/>
            <a:p>
              <a:pPr algn="ctr">
                <a:spcBef>
                  <a:spcPts val="600"/>
                </a:spcBef>
              </a:pPr>
              <a:r>
                <a:rPr lang="en-US" sz="1000" b="1" spc="0" baseline="0" dirty="0">
                  <a:ln/>
                  <a:solidFill>
                    <a:srgbClr val="8F3685"/>
                  </a:solidFill>
                  <a:latin typeface="Arial"/>
                  <a:cs typeface="Arial"/>
                  <a:sym typeface="Arial"/>
                  <a:rtl val="0"/>
                </a:rPr>
                <a:t>35 events/1000 PY </a:t>
              </a:r>
            </a:p>
          </p:txBody>
        </p:sp>
        <p:sp>
          <p:nvSpPr>
            <p:cNvPr id="89" name="Freeform 16">
              <a:extLst>
                <a:ext uri="{FF2B5EF4-FFF2-40B4-BE49-F238E27FC236}">
                  <a16:creationId xmlns:a16="http://schemas.microsoft.com/office/drawing/2014/main" id="{5B1D1BF3-78B2-3052-0A33-BFA8FA29B624}"/>
                </a:ext>
              </a:extLst>
            </p:cNvPr>
            <p:cNvSpPr/>
            <p:nvPr/>
          </p:nvSpPr>
          <p:spPr>
            <a:xfrm>
              <a:off x="7451386" y="4011021"/>
              <a:ext cx="4068697" cy="598655"/>
            </a:xfrm>
            <a:custGeom>
              <a:avLst/>
              <a:gdLst>
                <a:gd name="csX0" fmla="*/ 0 w 4068697"/>
                <a:gd name="csY0" fmla="*/ 598655 h 598655"/>
                <a:gd name="csX1" fmla="*/ 46090 w 4068697"/>
                <a:gd name="csY1" fmla="*/ 598655 h 598655"/>
                <a:gd name="csX2" fmla="*/ 46090 w 4068697"/>
                <a:gd name="csY2" fmla="*/ 588117 h 598655"/>
                <a:gd name="csX3" fmla="*/ 75165 w 4068697"/>
                <a:gd name="csY3" fmla="*/ 588117 h 598655"/>
                <a:gd name="csX4" fmla="*/ 75165 w 4068697"/>
                <a:gd name="csY4" fmla="*/ 581642 h 598655"/>
                <a:gd name="csX5" fmla="*/ 102844 w 4068697"/>
                <a:gd name="csY5" fmla="*/ 581642 h 598655"/>
                <a:gd name="csX6" fmla="*/ 102844 w 4068697"/>
                <a:gd name="csY6" fmla="*/ 573135 h 598655"/>
                <a:gd name="csX7" fmla="*/ 131158 w 4068697"/>
                <a:gd name="csY7" fmla="*/ 573135 h 598655"/>
                <a:gd name="csX8" fmla="*/ 131158 w 4068697"/>
                <a:gd name="csY8" fmla="*/ 568818 h 598655"/>
                <a:gd name="csX9" fmla="*/ 172042 w 4068697"/>
                <a:gd name="csY9" fmla="*/ 568818 h 598655"/>
                <a:gd name="csX10" fmla="*/ 172042 w 4068697"/>
                <a:gd name="csY10" fmla="*/ 564247 h 598655"/>
                <a:gd name="csX11" fmla="*/ 216481 w 4068697"/>
                <a:gd name="csY11" fmla="*/ 564247 h 598655"/>
                <a:gd name="csX12" fmla="*/ 216481 w 4068697"/>
                <a:gd name="csY12" fmla="*/ 559676 h 598655"/>
                <a:gd name="csX13" fmla="*/ 238827 w 4068697"/>
                <a:gd name="csY13" fmla="*/ 559676 h 598655"/>
                <a:gd name="csX14" fmla="*/ 238827 w 4068697"/>
                <a:gd name="csY14" fmla="*/ 554343 h 598655"/>
                <a:gd name="csX15" fmla="*/ 280219 w 4068697"/>
                <a:gd name="csY15" fmla="*/ 554343 h 598655"/>
                <a:gd name="csX16" fmla="*/ 280219 w 4068697"/>
                <a:gd name="csY16" fmla="*/ 550154 h 598655"/>
                <a:gd name="csX17" fmla="*/ 324277 w 4068697"/>
                <a:gd name="csY17" fmla="*/ 550154 h 598655"/>
                <a:gd name="csX18" fmla="*/ 324277 w 4068697"/>
                <a:gd name="csY18" fmla="*/ 544059 h 598655"/>
                <a:gd name="csX19" fmla="*/ 362241 w 4068697"/>
                <a:gd name="csY19" fmla="*/ 544059 h 598655"/>
                <a:gd name="csX20" fmla="*/ 362241 w 4068697"/>
                <a:gd name="csY20" fmla="*/ 539488 h 598655"/>
                <a:gd name="csX21" fmla="*/ 376334 w 4068697"/>
                <a:gd name="csY21" fmla="*/ 539488 h 598655"/>
                <a:gd name="csX22" fmla="*/ 376334 w 4068697"/>
                <a:gd name="csY22" fmla="*/ 534156 h 598655"/>
                <a:gd name="csX23" fmla="*/ 412393 w 4068697"/>
                <a:gd name="csY23" fmla="*/ 534156 h 598655"/>
                <a:gd name="csX24" fmla="*/ 412393 w 4068697"/>
                <a:gd name="csY24" fmla="*/ 530346 h 598655"/>
                <a:gd name="csX25" fmla="*/ 448071 w 4068697"/>
                <a:gd name="csY25" fmla="*/ 530346 h 598655"/>
                <a:gd name="csX26" fmla="*/ 448071 w 4068697"/>
                <a:gd name="csY26" fmla="*/ 526918 h 598655"/>
                <a:gd name="csX27" fmla="*/ 474607 w 4068697"/>
                <a:gd name="csY27" fmla="*/ 526918 h 598655"/>
                <a:gd name="csX28" fmla="*/ 474607 w 4068697"/>
                <a:gd name="csY28" fmla="*/ 522728 h 598655"/>
                <a:gd name="csX29" fmla="*/ 503429 w 4068697"/>
                <a:gd name="csY29" fmla="*/ 522728 h 598655"/>
                <a:gd name="csX30" fmla="*/ 503429 w 4068697"/>
                <a:gd name="csY30" fmla="*/ 516634 h 598655"/>
                <a:gd name="csX31" fmla="*/ 553201 w 4068697"/>
                <a:gd name="csY31" fmla="*/ 516634 h 598655"/>
                <a:gd name="csX32" fmla="*/ 553201 w 4068697"/>
                <a:gd name="csY32" fmla="*/ 512825 h 598655"/>
                <a:gd name="csX33" fmla="*/ 598401 w 4068697"/>
                <a:gd name="csY33" fmla="*/ 512825 h 598655"/>
                <a:gd name="csX34" fmla="*/ 598401 w 4068697"/>
                <a:gd name="csY34" fmla="*/ 508254 h 598655"/>
                <a:gd name="csX35" fmla="*/ 627985 w 4068697"/>
                <a:gd name="csY35" fmla="*/ 508254 h 598655"/>
                <a:gd name="csX36" fmla="*/ 627985 w 4068697"/>
                <a:gd name="csY36" fmla="*/ 503048 h 598655"/>
                <a:gd name="csX37" fmla="*/ 653759 w 4068697"/>
                <a:gd name="csY37" fmla="*/ 503048 h 598655"/>
                <a:gd name="csX38" fmla="*/ 653759 w 4068697"/>
                <a:gd name="csY38" fmla="*/ 499620 h 598655"/>
                <a:gd name="csX39" fmla="*/ 683470 w 4068697"/>
                <a:gd name="csY39" fmla="*/ 499620 h 598655"/>
                <a:gd name="csX40" fmla="*/ 683470 w 4068697"/>
                <a:gd name="csY40" fmla="*/ 494287 h 598655"/>
                <a:gd name="csX41" fmla="*/ 713053 w 4068697"/>
                <a:gd name="csY41" fmla="*/ 494287 h 598655"/>
                <a:gd name="csX42" fmla="*/ 713053 w 4068697"/>
                <a:gd name="csY42" fmla="*/ 488193 h 598655"/>
                <a:gd name="csX43" fmla="*/ 740352 w 4068697"/>
                <a:gd name="csY43" fmla="*/ 488193 h 598655"/>
                <a:gd name="csX44" fmla="*/ 740352 w 4068697"/>
                <a:gd name="csY44" fmla="*/ 484384 h 598655"/>
                <a:gd name="csX45" fmla="*/ 768412 w 4068697"/>
                <a:gd name="csY45" fmla="*/ 484384 h 598655"/>
                <a:gd name="csX46" fmla="*/ 768412 w 4068697"/>
                <a:gd name="csY46" fmla="*/ 480194 h 598655"/>
                <a:gd name="csX47" fmla="*/ 795075 w 4068697"/>
                <a:gd name="csY47" fmla="*/ 480194 h 598655"/>
                <a:gd name="csX48" fmla="*/ 795075 w 4068697"/>
                <a:gd name="csY48" fmla="*/ 476385 h 598655"/>
                <a:gd name="csX49" fmla="*/ 815898 w 4068697"/>
                <a:gd name="csY49" fmla="*/ 476385 h 598655"/>
                <a:gd name="csX50" fmla="*/ 815898 w 4068697"/>
                <a:gd name="csY50" fmla="*/ 470671 h 598655"/>
                <a:gd name="csX51" fmla="*/ 865669 w 4068697"/>
                <a:gd name="csY51" fmla="*/ 470671 h 598655"/>
                <a:gd name="csX52" fmla="*/ 865669 w 4068697"/>
                <a:gd name="csY52" fmla="*/ 464196 h 598655"/>
                <a:gd name="csX53" fmla="*/ 884588 w 4068697"/>
                <a:gd name="csY53" fmla="*/ 464196 h 598655"/>
                <a:gd name="csX54" fmla="*/ 884588 w 4068697"/>
                <a:gd name="csY54" fmla="*/ 458863 h 598655"/>
                <a:gd name="csX55" fmla="*/ 962039 w 4068697"/>
                <a:gd name="csY55" fmla="*/ 458863 h 598655"/>
                <a:gd name="csX56" fmla="*/ 962039 w 4068697"/>
                <a:gd name="csY56" fmla="*/ 453150 h 598655"/>
                <a:gd name="csX57" fmla="*/ 1005335 w 4068697"/>
                <a:gd name="csY57" fmla="*/ 453150 h 598655"/>
                <a:gd name="csX58" fmla="*/ 1005335 w 4068697"/>
                <a:gd name="csY58" fmla="*/ 447436 h 598655"/>
                <a:gd name="csX59" fmla="*/ 1037584 w 4068697"/>
                <a:gd name="csY59" fmla="*/ 447436 h 598655"/>
                <a:gd name="csX60" fmla="*/ 1037584 w 4068697"/>
                <a:gd name="csY60" fmla="*/ 438294 h 598655"/>
                <a:gd name="csX61" fmla="*/ 1080881 w 4068697"/>
                <a:gd name="csY61" fmla="*/ 438294 h 598655"/>
                <a:gd name="csX62" fmla="*/ 1080881 w 4068697"/>
                <a:gd name="csY62" fmla="*/ 432581 h 598655"/>
                <a:gd name="csX63" fmla="*/ 1128367 w 4068697"/>
                <a:gd name="csY63" fmla="*/ 432581 h 598655"/>
                <a:gd name="csX64" fmla="*/ 1128367 w 4068697"/>
                <a:gd name="csY64" fmla="*/ 424963 h 598655"/>
                <a:gd name="csX65" fmla="*/ 1171282 w 4068697"/>
                <a:gd name="csY65" fmla="*/ 424963 h 598655"/>
                <a:gd name="csX66" fmla="*/ 1171282 w 4068697"/>
                <a:gd name="csY66" fmla="*/ 420011 h 598655"/>
                <a:gd name="csX67" fmla="*/ 1198961 w 4068697"/>
                <a:gd name="csY67" fmla="*/ 420011 h 598655"/>
                <a:gd name="csX68" fmla="*/ 1198961 w 4068697"/>
                <a:gd name="csY68" fmla="*/ 415440 h 598655"/>
                <a:gd name="csX69" fmla="*/ 1239591 w 4068697"/>
                <a:gd name="csY69" fmla="*/ 415440 h 598655"/>
                <a:gd name="csX70" fmla="*/ 1239591 w 4068697"/>
                <a:gd name="csY70" fmla="*/ 411250 h 598655"/>
                <a:gd name="csX71" fmla="*/ 1265365 w 4068697"/>
                <a:gd name="csY71" fmla="*/ 411250 h 598655"/>
                <a:gd name="csX72" fmla="*/ 1265365 w 4068697"/>
                <a:gd name="csY72" fmla="*/ 404775 h 598655"/>
                <a:gd name="csX73" fmla="*/ 1292791 w 4068697"/>
                <a:gd name="csY73" fmla="*/ 404775 h 598655"/>
                <a:gd name="csX74" fmla="*/ 1292791 w 4068697"/>
                <a:gd name="csY74" fmla="*/ 398046 h 598655"/>
                <a:gd name="csX75" fmla="*/ 1334183 w 4068697"/>
                <a:gd name="csY75" fmla="*/ 398046 h 598655"/>
                <a:gd name="csX76" fmla="*/ 1334183 w 4068697"/>
                <a:gd name="csY76" fmla="*/ 391189 h 598655"/>
                <a:gd name="csX77" fmla="*/ 1355386 w 4068697"/>
                <a:gd name="csY77" fmla="*/ 391189 h 598655"/>
                <a:gd name="csX78" fmla="*/ 1355386 w 4068697"/>
                <a:gd name="csY78" fmla="*/ 384714 h 598655"/>
                <a:gd name="csX79" fmla="*/ 1394493 w 4068697"/>
                <a:gd name="csY79" fmla="*/ 384714 h 598655"/>
                <a:gd name="csX80" fmla="*/ 1394493 w 4068697"/>
                <a:gd name="csY80" fmla="*/ 379000 h 598655"/>
                <a:gd name="csX81" fmla="*/ 1430171 w 4068697"/>
                <a:gd name="csY81" fmla="*/ 379000 h 598655"/>
                <a:gd name="csX82" fmla="*/ 1430171 w 4068697"/>
                <a:gd name="csY82" fmla="*/ 374048 h 598655"/>
                <a:gd name="csX83" fmla="*/ 1507240 w 4068697"/>
                <a:gd name="csY83" fmla="*/ 374048 h 598655"/>
                <a:gd name="csX84" fmla="*/ 1507240 w 4068697"/>
                <a:gd name="csY84" fmla="*/ 367192 h 598655"/>
                <a:gd name="csX85" fmla="*/ 1536062 w 4068697"/>
                <a:gd name="csY85" fmla="*/ 367192 h 598655"/>
                <a:gd name="csX86" fmla="*/ 1536062 w 4068697"/>
                <a:gd name="csY86" fmla="*/ 361860 h 598655"/>
                <a:gd name="csX87" fmla="*/ 1573645 w 4068697"/>
                <a:gd name="csY87" fmla="*/ 361860 h 598655"/>
                <a:gd name="csX88" fmla="*/ 1573645 w 4068697"/>
                <a:gd name="csY88" fmla="*/ 355003 h 598655"/>
                <a:gd name="csX89" fmla="*/ 1610466 w 4068697"/>
                <a:gd name="csY89" fmla="*/ 355003 h 598655"/>
                <a:gd name="csX90" fmla="*/ 1610466 w 4068697"/>
                <a:gd name="csY90" fmla="*/ 349290 h 598655"/>
                <a:gd name="csX91" fmla="*/ 1643096 w 4068697"/>
                <a:gd name="csY91" fmla="*/ 349290 h 598655"/>
                <a:gd name="csX92" fmla="*/ 1643096 w 4068697"/>
                <a:gd name="csY92" fmla="*/ 343195 h 598655"/>
                <a:gd name="csX93" fmla="*/ 1713817 w 4068697"/>
                <a:gd name="csY93" fmla="*/ 343195 h 598655"/>
                <a:gd name="csX94" fmla="*/ 1713817 w 4068697"/>
                <a:gd name="csY94" fmla="*/ 335196 h 598655"/>
                <a:gd name="csX95" fmla="*/ 1776032 w 4068697"/>
                <a:gd name="csY95" fmla="*/ 335196 h 598655"/>
                <a:gd name="csX96" fmla="*/ 1776032 w 4068697"/>
                <a:gd name="csY96" fmla="*/ 325673 h 598655"/>
                <a:gd name="csX97" fmla="*/ 1837865 w 4068697"/>
                <a:gd name="csY97" fmla="*/ 325673 h 598655"/>
                <a:gd name="csX98" fmla="*/ 1837865 w 4068697"/>
                <a:gd name="csY98" fmla="*/ 318817 h 598655"/>
                <a:gd name="csX99" fmla="*/ 1870115 w 4068697"/>
                <a:gd name="csY99" fmla="*/ 318817 h 598655"/>
                <a:gd name="csX100" fmla="*/ 1870115 w 4068697"/>
                <a:gd name="csY100" fmla="*/ 313866 h 598655"/>
                <a:gd name="csX101" fmla="*/ 1937409 w 4068697"/>
                <a:gd name="csY101" fmla="*/ 313866 h 598655"/>
                <a:gd name="csX102" fmla="*/ 1937409 w 4068697"/>
                <a:gd name="csY102" fmla="*/ 306247 h 598655"/>
                <a:gd name="csX103" fmla="*/ 1962421 w 4068697"/>
                <a:gd name="csY103" fmla="*/ 306247 h 598655"/>
                <a:gd name="csX104" fmla="*/ 1962421 w 4068697"/>
                <a:gd name="csY104" fmla="*/ 301042 h 598655"/>
                <a:gd name="csX105" fmla="*/ 1987815 w 4068697"/>
                <a:gd name="csY105" fmla="*/ 301042 h 598655"/>
                <a:gd name="csX106" fmla="*/ 1987815 w 4068697"/>
                <a:gd name="csY106" fmla="*/ 292281 h 598655"/>
                <a:gd name="csX107" fmla="*/ 2033016 w 4068697"/>
                <a:gd name="csY107" fmla="*/ 292281 h 598655"/>
                <a:gd name="csX108" fmla="*/ 2033016 w 4068697"/>
                <a:gd name="csY108" fmla="*/ 287329 h 598655"/>
                <a:gd name="csX109" fmla="*/ 2092310 w 4068697"/>
                <a:gd name="csY109" fmla="*/ 287329 h 598655"/>
                <a:gd name="csX110" fmla="*/ 2092310 w 4068697"/>
                <a:gd name="csY110" fmla="*/ 282758 h 598655"/>
                <a:gd name="csX111" fmla="*/ 2121513 w 4068697"/>
                <a:gd name="csY111" fmla="*/ 282758 h 598655"/>
                <a:gd name="csX112" fmla="*/ 2121513 w 4068697"/>
                <a:gd name="csY112" fmla="*/ 278187 h 598655"/>
                <a:gd name="csX113" fmla="*/ 2154905 w 4068697"/>
                <a:gd name="csY113" fmla="*/ 278187 h 598655"/>
                <a:gd name="csX114" fmla="*/ 2154905 w 4068697"/>
                <a:gd name="csY114" fmla="*/ 273236 h 598655"/>
                <a:gd name="csX115" fmla="*/ 2186012 w 4068697"/>
                <a:gd name="csY115" fmla="*/ 273236 h 598655"/>
                <a:gd name="csX116" fmla="*/ 2186012 w 4068697"/>
                <a:gd name="csY116" fmla="*/ 266760 h 598655"/>
                <a:gd name="csX117" fmla="*/ 2233118 w 4068697"/>
                <a:gd name="csY117" fmla="*/ 266760 h 598655"/>
                <a:gd name="csX118" fmla="*/ 2233118 w 4068697"/>
                <a:gd name="csY118" fmla="*/ 263586 h 598655"/>
                <a:gd name="csX119" fmla="*/ 2263844 w 4068697"/>
                <a:gd name="csY119" fmla="*/ 263586 h 598655"/>
                <a:gd name="csX120" fmla="*/ 2263844 w 4068697"/>
                <a:gd name="csY120" fmla="*/ 258380 h 598655"/>
                <a:gd name="csX121" fmla="*/ 2297618 w 4068697"/>
                <a:gd name="csY121" fmla="*/ 258380 h 598655"/>
                <a:gd name="csX122" fmla="*/ 2297618 w 4068697"/>
                <a:gd name="csY122" fmla="*/ 254190 h 598655"/>
                <a:gd name="csX123" fmla="*/ 2365291 w 4068697"/>
                <a:gd name="csY123" fmla="*/ 254190 h 598655"/>
                <a:gd name="csX124" fmla="*/ 2365291 w 4068697"/>
                <a:gd name="csY124" fmla="*/ 247334 h 598655"/>
                <a:gd name="csX125" fmla="*/ 2397161 w 4068697"/>
                <a:gd name="csY125" fmla="*/ 247334 h 598655"/>
                <a:gd name="csX126" fmla="*/ 2397161 w 4068697"/>
                <a:gd name="csY126" fmla="*/ 241621 h 598655"/>
                <a:gd name="csX127" fmla="*/ 2438934 w 4068697"/>
                <a:gd name="csY127" fmla="*/ 241621 h 598655"/>
                <a:gd name="csX128" fmla="*/ 2438934 w 4068697"/>
                <a:gd name="csY128" fmla="*/ 234764 h 598655"/>
                <a:gd name="csX129" fmla="*/ 2476516 w 4068697"/>
                <a:gd name="csY129" fmla="*/ 234764 h 598655"/>
                <a:gd name="csX130" fmla="*/ 2476516 w 4068697"/>
                <a:gd name="csY130" fmla="*/ 229813 h 598655"/>
                <a:gd name="csX131" fmla="*/ 2502291 w 4068697"/>
                <a:gd name="csY131" fmla="*/ 229813 h 598655"/>
                <a:gd name="csX132" fmla="*/ 2502291 w 4068697"/>
                <a:gd name="csY132" fmla="*/ 225242 h 598655"/>
                <a:gd name="csX133" fmla="*/ 2525399 w 4068697"/>
                <a:gd name="csY133" fmla="*/ 225242 h 598655"/>
                <a:gd name="csX134" fmla="*/ 2525399 w 4068697"/>
                <a:gd name="csY134" fmla="*/ 221814 h 598655"/>
                <a:gd name="csX135" fmla="*/ 2585073 w 4068697"/>
                <a:gd name="csY135" fmla="*/ 221814 h 598655"/>
                <a:gd name="csX136" fmla="*/ 2585073 w 4068697"/>
                <a:gd name="csY136" fmla="*/ 215719 h 598655"/>
                <a:gd name="csX137" fmla="*/ 2622276 w 4068697"/>
                <a:gd name="csY137" fmla="*/ 215719 h 598655"/>
                <a:gd name="csX138" fmla="*/ 2622276 w 4068697"/>
                <a:gd name="csY138" fmla="*/ 210386 h 598655"/>
                <a:gd name="csX139" fmla="*/ 2655668 w 4068697"/>
                <a:gd name="csY139" fmla="*/ 210386 h 598655"/>
                <a:gd name="csX140" fmla="*/ 2655668 w 4068697"/>
                <a:gd name="csY140" fmla="*/ 205054 h 598655"/>
                <a:gd name="csX141" fmla="*/ 2688299 w 4068697"/>
                <a:gd name="csY141" fmla="*/ 205054 h 598655"/>
                <a:gd name="csX142" fmla="*/ 2688299 w 4068697"/>
                <a:gd name="csY142" fmla="*/ 199848 h 598655"/>
                <a:gd name="csX143" fmla="*/ 2708867 w 4068697"/>
                <a:gd name="csY143" fmla="*/ 199848 h 598655"/>
                <a:gd name="csX144" fmla="*/ 2708867 w 4068697"/>
                <a:gd name="csY144" fmla="*/ 194515 h 598655"/>
                <a:gd name="csX145" fmla="*/ 2733499 w 4068697"/>
                <a:gd name="csY145" fmla="*/ 194515 h 598655"/>
                <a:gd name="csX146" fmla="*/ 2733499 w 4068697"/>
                <a:gd name="csY146" fmla="*/ 187659 h 598655"/>
                <a:gd name="csX147" fmla="*/ 2821235 w 4068697"/>
                <a:gd name="csY147" fmla="*/ 187659 h 598655"/>
                <a:gd name="csX148" fmla="*/ 2821235 w 4068697"/>
                <a:gd name="csY148" fmla="*/ 180803 h 598655"/>
                <a:gd name="csX149" fmla="*/ 2874688 w 4068697"/>
                <a:gd name="csY149" fmla="*/ 180803 h 598655"/>
                <a:gd name="csX150" fmla="*/ 2874688 w 4068697"/>
                <a:gd name="csY150" fmla="*/ 175470 h 598655"/>
                <a:gd name="csX151" fmla="*/ 2922936 w 4068697"/>
                <a:gd name="csY151" fmla="*/ 175470 h 598655"/>
                <a:gd name="csX152" fmla="*/ 2922936 w 4068697"/>
                <a:gd name="csY152" fmla="*/ 170899 h 598655"/>
                <a:gd name="csX153" fmla="*/ 2980961 w 4068697"/>
                <a:gd name="csY153" fmla="*/ 170899 h 598655"/>
                <a:gd name="csX154" fmla="*/ 2980961 w 4068697"/>
                <a:gd name="csY154" fmla="*/ 163662 h 598655"/>
                <a:gd name="csX155" fmla="*/ 3025780 w 4068697"/>
                <a:gd name="csY155" fmla="*/ 163662 h 598655"/>
                <a:gd name="csX156" fmla="*/ 3025780 w 4068697"/>
                <a:gd name="csY156" fmla="*/ 157568 h 598655"/>
                <a:gd name="csX157" fmla="*/ 3062220 w 4068697"/>
                <a:gd name="csY157" fmla="*/ 157568 h 598655"/>
                <a:gd name="csX158" fmla="*/ 3062220 w 4068697"/>
                <a:gd name="csY158" fmla="*/ 150711 h 598655"/>
                <a:gd name="csX159" fmla="*/ 3108183 w 4068697"/>
                <a:gd name="csY159" fmla="*/ 150711 h 598655"/>
                <a:gd name="csX160" fmla="*/ 3108183 w 4068697"/>
                <a:gd name="csY160" fmla="*/ 145379 h 598655"/>
                <a:gd name="csX161" fmla="*/ 3163668 w 4068697"/>
                <a:gd name="csY161" fmla="*/ 145379 h 598655"/>
                <a:gd name="csX162" fmla="*/ 3163668 w 4068697"/>
                <a:gd name="csY162" fmla="*/ 136618 h 598655"/>
                <a:gd name="csX163" fmla="*/ 3213693 w 4068697"/>
                <a:gd name="csY163" fmla="*/ 136618 h 598655"/>
                <a:gd name="csX164" fmla="*/ 3213693 w 4068697"/>
                <a:gd name="csY164" fmla="*/ 130142 h 598655"/>
                <a:gd name="csX165" fmla="*/ 3256609 w 4068697"/>
                <a:gd name="csY165" fmla="*/ 130142 h 598655"/>
                <a:gd name="csX166" fmla="*/ 3256609 w 4068697"/>
                <a:gd name="csY166" fmla="*/ 124048 h 598655"/>
                <a:gd name="csX167" fmla="*/ 3304476 w 4068697"/>
                <a:gd name="csY167" fmla="*/ 124048 h 598655"/>
                <a:gd name="csX168" fmla="*/ 3304476 w 4068697"/>
                <a:gd name="csY168" fmla="*/ 120239 h 598655"/>
                <a:gd name="csX169" fmla="*/ 3336726 w 4068697"/>
                <a:gd name="csY169" fmla="*/ 120239 h 598655"/>
                <a:gd name="csX170" fmla="*/ 3336726 w 4068697"/>
                <a:gd name="csY170" fmla="*/ 114906 h 598655"/>
                <a:gd name="csX171" fmla="*/ 3355771 w 4068697"/>
                <a:gd name="csY171" fmla="*/ 114906 h 598655"/>
                <a:gd name="csX172" fmla="*/ 3355771 w 4068697"/>
                <a:gd name="csY172" fmla="*/ 109574 h 598655"/>
                <a:gd name="csX173" fmla="*/ 3447569 w 4068697"/>
                <a:gd name="csY173" fmla="*/ 109574 h 598655"/>
                <a:gd name="csX174" fmla="*/ 3447569 w 4068697"/>
                <a:gd name="csY174" fmla="*/ 104622 h 598655"/>
                <a:gd name="csX175" fmla="*/ 3491246 w 4068697"/>
                <a:gd name="csY175" fmla="*/ 104622 h 598655"/>
                <a:gd name="csX176" fmla="*/ 3491246 w 4068697"/>
                <a:gd name="csY176" fmla="*/ 99289 h 598655"/>
                <a:gd name="csX177" fmla="*/ 3533781 w 4068697"/>
                <a:gd name="csY177" fmla="*/ 99289 h 598655"/>
                <a:gd name="csX178" fmla="*/ 3533781 w 4068697"/>
                <a:gd name="csY178" fmla="*/ 89513 h 598655"/>
                <a:gd name="csX179" fmla="*/ 3566792 w 4068697"/>
                <a:gd name="csY179" fmla="*/ 89513 h 598655"/>
                <a:gd name="csX180" fmla="*/ 3566792 w 4068697"/>
                <a:gd name="csY180" fmla="*/ 83799 h 598655"/>
                <a:gd name="csX181" fmla="*/ 3594852 w 4068697"/>
                <a:gd name="csY181" fmla="*/ 83799 h 598655"/>
                <a:gd name="csX182" fmla="*/ 3594852 w 4068697"/>
                <a:gd name="csY182" fmla="*/ 75800 h 598655"/>
                <a:gd name="csX183" fmla="*/ 3626340 w 4068697"/>
                <a:gd name="csY183" fmla="*/ 75800 h 598655"/>
                <a:gd name="csX184" fmla="*/ 3626340 w 4068697"/>
                <a:gd name="csY184" fmla="*/ 69325 h 598655"/>
                <a:gd name="csX185" fmla="*/ 3675350 w 4068697"/>
                <a:gd name="csY185" fmla="*/ 69325 h 598655"/>
                <a:gd name="csX186" fmla="*/ 3675350 w 4068697"/>
                <a:gd name="csY186" fmla="*/ 64373 h 598655"/>
                <a:gd name="csX187" fmla="*/ 3712933 w 4068697"/>
                <a:gd name="csY187" fmla="*/ 64373 h 598655"/>
                <a:gd name="csX188" fmla="*/ 3712933 w 4068697"/>
                <a:gd name="csY188" fmla="*/ 58278 h 598655"/>
                <a:gd name="csX189" fmla="*/ 3760038 w 4068697"/>
                <a:gd name="csY189" fmla="*/ 58278 h 598655"/>
                <a:gd name="csX190" fmla="*/ 3760038 w 4068697"/>
                <a:gd name="csY190" fmla="*/ 49518 h 598655"/>
                <a:gd name="csX191" fmla="*/ 3868596 w 4068697"/>
                <a:gd name="csY191" fmla="*/ 49518 h 598655"/>
                <a:gd name="csX192" fmla="*/ 3868596 w 4068697"/>
                <a:gd name="csY192" fmla="*/ 38090 h 598655"/>
                <a:gd name="csX193" fmla="*/ 3931572 w 4068697"/>
                <a:gd name="csY193" fmla="*/ 38090 h 598655"/>
                <a:gd name="csX194" fmla="*/ 3931572 w 4068697"/>
                <a:gd name="csY194" fmla="*/ 31996 h 598655"/>
                <a:gd name="csX195" fmla="*/ 3955950 w 4068697"/>
                <a:gd name="csY195" fmla="*/ 31996 h 598655"/>
                <a:gd name="csX196" fmla="*/ 3955950 w 4068697"/>
                <a:gd name="csY196" fmla="*/ 27425 h 598655"/>
                <a:gd name="csX197" fmla="*/ 3986676 w 4068697"/>
                <a:gd name="csY197" fmla="*/ 27425 h 598655"/>
                <a:gd name="csX198" fmla="*/ 3986676 w 4068697"/>
                <a:gd name="csY198" fmla="*/ 23235 h 598655"/>
                <a:gd name="csX199" fmla="*/ 4008641 w 4068697"/>
                <a:gd name="csY199" fmla="*/ 23235 h 598655"/>
                <a:gd name="csX200" fmla="*/ 4008641 w 4068697"/>
                <a:gd name="csY200" fmla="*/ 17522 h 598655"/>
                <a:gd name="csX201" fmla="*/ 4029211 w 4068697"/>
                <a:gd name="csY201" fmla="*/ 17522 h 598655"/>
                <a:gd name="csX202" fmla="*/ 4029211 w 4068697"/>
                <a:gd name="csY202" fmla="*/ 9142 h 598655"/>
                <a:gd name="csX203" fmla="*/ 4046986 w 4068697"/>
                <a:gd name="csY203" fmla="*/ 9142 h 598655"/>
                <a:gd name="csX204" fmla="*/ 4046986 w 4068697"/>
                <a:gd name="csY204" fmla="*/ 0 h 598655"/>
                <a:gd name="csX205" fmla="*/ 4068698 w 4068697"/>
                <a:gd name="csY205" fmla="*/ 0 h 5986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Lst>
              <a:rect l="l" t="t" r="r" b="b"/>
              <a:pathLst>
                <a:path w="4068697" h="598655">
                  <a:moveTo>
                    <a:pt x="0" y="598655"/>
                  </a:moveTo>
                  <a:lnTo>
                    <a:pt x="46090" y="598655"/>
                  </a:lnTo>
                  <a:lnTo>
                    <a:pt x="46090" y="588117"/>
                  </a:lnTo>
                  <a:lnTo>
                    <a:pt x="75165" y="588117"/>
                  </a:lnTo>
                  <a:lnTo>
                    <a:pt x="75165" y="581642"/>
                  </a:lnTo>
                  <a:lnTo>
                    <a:pt x="102844" y="581642"/>
                  </a:lnTo>
                  <a:lnTo>
                    <a:pt x="102844" y="573135"/>
                  </a:lnTo>
                  <a:lnTo>
                    <a:pt x="131158" y="573135"/>
                  </a:lnTo>
                  <a:lnTo>
                    <a:pt x="131158" y="568818"/>
                  </a:lnTo>
                  <a:lnTo>
                    <a:pt x="172042" y="568818"/>
                  </a:lnTo>
                  <a:lnTo>
                    <a:pt x="172042" y="564247"/>
                  </a:lnTo>
                  <a:lnTo>
                    <a:pt x="216481" y="564247"/>
                  </a:lnTo>
                  <a:lnTo>
                    <a:pt x="216481" y="559676"/>
                  </a:lnTo>
                  <a:lnTo>
                    <a:pt x="238827" y="559676"/>
                  </a:lnTo>
                  <a:lnTo>
                    <a:pt x="238827" y="554343"/>
                  </a:lnTo>
                  <a:lnTo>
                    <a:pt x="280219" y="554343"/>
                  </a:lnTo>
                  <a:lnTo>
                    <a:pt x="280219" y="550154"/>
                  </a:lnTo>
                  <a:lnTo>
                    <a:pt x="324277" y="550154"/>
                  </a:lnTo>
                  <a:lnTo>
                    <a:pt x="324277" y="544059"/>
                  </a:lnTo>
                  <a:lnTo>
                    <a:pt x="362241" y="544059"/>
                  </a:lnTo>
                  <a:lnTo>
                    <a:pt x="362241" y="539488"/>
                  </a:lnTo>
                  <a:lnTo>
                    <a:pt x="376334" y="539488"/>
                  </a:lnTo>
                  <a:lnTo>
                    <a:pt x="376334" y="534156"/>
                  </a:lnTo>
                  <a:lnTo>
                    <a:pt x="412393" y="534156"/>
                  </a:lnTo>
                  <a:lnTo>
                    <a:pt x="412393" y="530346"/>
                  </a:lnTo>
                  <a:lnTo>
                    <a:pt x="448071" y="530346"/>
                  </a:lnTo>
                  <a:lnTo>
                    <a:pt x="448071" y="526918"/>
                  </a:lnTo>
                  <a:lnTo>
                    <a:pt x="474607" y="526918"/>
                  </a:lnTo>
                  <a:lnTo>
                    <a:pt x="474607" y="522728"/>
                  </a:lnTo>
                  <a:lnTo>
                    <a:pt x="503429" y="522728"/>
                  </a:lnTo>
                  <a:lnTo>
                    <a:pt x="503429" y="516634"/>
                  </a:lnTo>
                  <a:lnTo>
                    <a:pt x="553201" y="516634"/>
                  </a:lnTo>
                  <a:lnTo>
                    <a:pt x="553201" y="512825"/>
                  </a:lnTo>
                  <a:lnTo>
                    <a:pt x="598401" y="512825"/>
                  </a:lnTo>
                  <a:lnTo>
                    <a:pt x="598401" y="508254"/>
                  </a:lnTo>
                  <a:lnTo>
                    <a:pt x="627985" y="508254"/>
                  </a:lnTo>
                  <a:lnTo>
                    <a:pt x="627985" y="503048"/>
                  </a:lnTo>
                  <a:lnTo>
                    <a:pt x="653759" y="503048"/>
                  </a:lnTo>
                  <a:lnTo>
                    <a:pt x="653759" y="499620"/>
                  </a:lnTo>
                  <a:lnTo>
                    <a:pt x="683470" y="499620"/>
                  </a:lnTo>
                  <a:lnTo>
                    <a:pt x="683470" y="494287"/>
                  </a:lnTo>
                  <a:lnTo>
                    <a:pt x="713053" y="494287"/>
                  </a:lnTo>
                  <a:lnTo>
                    <a:pt x="713053" y="488193"/>
                  </a:lnTo>
                  <a:lnTo>
                    <a:pt x="740352" y="488193"/>
                  </a:lnTo>
                  <a:lnTo>
                    <a:pt x="740352" y="484384"/>
                  </a:lnTo>
                  <a:lnTo>
                    <a:pt x="768412" y="484384"/>
                  </a:lnTo>
                  <a:lnTo>
                    <a:pt x="768412" y="480194"/>
                  </a:lnTo>
                  <a:lnTo>
                    <a:pt x="795075" y="480194"/>
                  </a:lnTo>
                  <a:lnTo>
                    <a:pt x="795075" y="476385"/>
                  </a:lnTo>
                  <a:lnTo>
                    <a:pt x="815898" y="476385"/>
                  </a:lnTo>
                  <a:lnTo>
                    <a:pt x="815898" y="470671"/>
                  </a:lnTo>
                  <a:lnTo>
                    <a:pt x="865669" y="470671"/>
                  </a:lnTo>
                  <a:lnTo>
                    <a:pt x="865669" y="464196"/>
                  </a:lnTo>
                  <a:lnTo>
                    <a:pt x="884588" y="464196"/>
                  </a:lnTo>
                  <a:lnTo>
                    <a:pt x="884588" y="458863"/>
                  </a:lnTo>
                  <a:lnTo>
                    <a:pt x="962039" y="458863"/>
                  </a:lnTo>
                  <a:lnTo>
                    <a:pt x="962039" y="453150"/>
                  </a:lnTo>
                  <a:lnTo>
                    <a:pt x="1005335" y="453150"/>
                  </a:lnTo>
                  <a:lnTo>
                    <a:pt x="1005335" y="447436"/>
                  </a:lnTo>
                  <a:lnTo>
                    <a:pt x="1037584" y="447436"/>
                  </a:lnTo>
                  <a:lnTo>
                    <a:pt x="1037584" y="438294"/>
                  </a:lnTo>
                  <a:lnTo>
                    <a:pt x="1080881" y="438294"/>
                  </a:lnTo>
                  <a:lnTo>
                    <a:pt x="1080881" y="432581"/>
                  </a:lnTo>
                  <a:lnTo>
                    <a:pt x="1128367" y="432581"/>
                  </a:lnTo>
                  <a:lnTo>
                    <a:pt x="1128367" y="424963"/>
                  </a:lnTo>
                  <a:lnTo>
                    <a:pt x="1171282" y="424963"/>
                  </a:lnTo>
                  <a:lnTo>
                    <a:pt x="1171282" y="420011"/>
                  </a:lnTo>
                  <a:lnTo>
                    <a:pt x="1198961" y="420011"/>
                  </a:lnTo>
                  <a:lnTo>
                    <a:pt x="1198961" y="415440"/>
                  </a:lnTo>
                  <a:lnTo>
                    <a:pt x="1239591" y="415440"/>
                  </a:lnTo>
                  <a:lnTo>
                    <a:pt x="1239591" y="411250"/>
                  </a:lnTo>
                  <a:lnTo>
                    <a:pt x="1265365" y="411250"/>
                  </a:lnTo>
                  <a:lnTo>
                    <a:pt x="1265365" y="404775"/>
                  </a:lnTo>
                  <a:lnTo>
                    <a:pt x="1292791" y="404775"/>
                  </a:lnTo>
                  <a:lnTo>
                    <a:pt x="1292791" y="398046"/>
                  </a:lnTo>
                  <a:lnTo>
                    <a:pt x="1334183" y="398046"/>
                  </a:lnTo>
                  <a:lnTo>
                    <a:pt x="1334183" y="391189"/>
                  </a:lnTo>
                  <a:lnTo>
                    <a:pt x="1355386" y="391189"/>
                  </a:lnTo>
                  <a:lnTo>
                    <a:pt x="1355386" y="384714"/>
                  </a:lnTo>
                  <a:lnTo>
                    <a:pt x="1394493" y="384714"/>
                  </a:lnTo>
                  <a:lnTo>
                    <a:pt x="1394493" y="379000"/>
                  </a:lnTo>
                  <a:lnTo>
                    <a:pt x="1430171" y="379000"/>
                  </a:lnTo>
                  <a:lnTo>
                    <a:pt x="1430171" y="374048"/>
                  </a:lnTo>
                  <a:lnTo>
                    <a:pt x="1507240" y="374048"/>
                  </a:lnTo>
                  <a:lnTo>
                    <a:pt x="1507240" y="367192"/>
                  </a:lnTo>
                  <a:lnTo>
                    <a:pt x="1536062" y="367192"/>
                  </a:lnTo>
                  <a:lnTo>
                    <a:pt x="1536062" y="361860"/>
                  </a:lnTo>
                  <a:lnTo>
                    <a:pt x="1573645" y="361860"/>
                  </a:lnTo>
                  <a:lnTo>
                    <a:pt x="1573645" y="355003"/>
                  </a:lnTo>
                  <a:lnTo>
                    <a:pt x="1610466" y="355003"/>
                  </a:lnTo>
                  <a:lnTo>
                    <a:pt x="1610466" y="349290"/>
                  </a:lnTo>
                  <a:lnTo>
                    <a:pt x="1643096" y="349290"/>
                  </a:lnTo>
                  <a:lnTo>
                    <a:pt x="1643096" y="343195"/>
                  </a:lnTo>
                  <a:lnTo>
                    <a:pt x="1713817" y="343195"/>
                  </a:lnTo>
                  <a:lnTo>
                    <a:pt x="1713817" y="335196"/>
                  </a:lnTo>
                  <a:lnTo>
                    <a:pt x="1776032" y="335196"/>
                  </a:lnTo>
                  <a:lnTo>
                    <a:pt x="1776032" y="325673"/>
                  </a:lnTo>
                  <a:lnTo>
                    <a:pt x="1837865" y="325673"/>
                  </a:lnTo>
                  <a:lnTo>
                    <a:pt x="1837865" y="318817"/>
                  </a:lnTo>
                  <a:lnTo>
                    <a:pt x="1870115" y="318817"/>
                  </a:lnTo>
                  <a:lnTo>
                    <a:pt x="1870115" y="313866"/>
                  </a:lnTo>
                  <a:lnTo>
                    <a:pt x="1937409" y="313866"/>
                  </a:lnTo>
                  <a:lnTo>
                    <a:pt x="1937409" y="306247"/>
                  </a:lnTo>
                  <a:lnTo>
                    <a:pt x="1962421" y="306247"/>
                  </a:lnTo>
                  <a:lnTo>
                    <a:pt x="1962421" y="301042"/>
                  </a:lnTo>
                  <a:lnTo>
                    <a:pt x="1987815" y="301042"/>
                  </a:lnTo>
                  <a:lnTo>
                    <a:pt x="1987815" y="292281"/>
                  </a:lnTo>
                  <a:lnTo>
                    <a:pt x="2033016" y="292281"/>
                  </a:lnTo>
                  <a:lnTo>
                    <a:pt x="2033016" y="287329"/>
                  </a:lnTo>
                  <a:lnTo>
                    <a:pt x="2092310" y="287329"/>
                  </a:lnTo>
                  <a:lnTo>
                    <a:pt x="2092310" y="282758"/>
                  </a:lnTo>
                  <a:lnTo>
                    <a:pt x="2121513" y="282758"/>
                  </a:lnTo>
                  <a:lnTo>
                    <a:pt x="2121513" y="278187"/>
                  </a:lnTo>
                  <a:lnTo>
                    <a:pt x="2154905" y="278187"/>
                  </a:lnTo>
                  <a:lnTo>
                    <a:pt x="2154905" y="273236"/>
                  </a:lnTo>
                  <a:lnTo>
                    <a:pt x="2186012" y="273236"/>
                  </a:lnTo>
                  <a:lnTo>
                    <a:pt x="2186012" y="266760"/>
                  </a:lnTo>
                  <a:lnTo>
                    <a:pt x="2233118" y="266760"/>
                  </a:lnTo>
                  <a:lnTo>
                    <a:pt x="2233118" y="263586"/>
                  </a:lnTo>
                  <a:lnTo>
                    <a:pt x="2263844" y="263586"/>
                  </a:lnTo>
                  <a:lnTo>
                    <a:pt x="2263844" y="258380"/>
                  </a:lnTo>
                  <a:lnTo>
                    <a:pt x="2297618" y="258380"/>
                  </a:lnTo>
                  <a:lnTo>
                    <a:pt x="2297618" y="254190"/>
                  </a:lnTo>
                  <a:lnTo>
                    <a:pt x="2365291" y="254190"/>
                  </a:lnTo>
                  <a:lnTo>
                    <a:pt x="2365291" y="247334"/>
                  </a:lnTo>
                  <a:lnTo>
                    <a:pt x="2397161" y="247334"/>
                  </a:lnTo>
                  <a:lnTo>
                    <a:pt x="2397161" y="241621"/>
                  </a:lnTo>
                  <a:lnTo>
                    <a:pt x="2438934" y="241621"/>
                  </a:lnTo>
                  <a:lnTo>
                    <a:pt x="2438934" y="234764"/>
                  </a:lnTo>
                  <a:lnTo>
                    <a:pt x="2476516" y="234764"/>
                  </a:lnTo>
                  <a:lnTo>
                    <a:pt x="2476516" y="229813"/>
                  </a:lnTo>
                  <a:lnTo>
                    <a:pt x="2502291" y="229813"/>
                  </a:lnTo>
                  <a:lnTo>
                    <a:pt x="2502291" y="225242"/>
                  </a:lnTo>
                  <a:lnTo>
                    <a:pt x="2525399" y="225242"/>
                  </a:lnTo>
                  <a:lnTo>
                    <a:pt x="2525399" y="221814"/>
                  </a:lnTo>
                  <a:lnTo>
                    <a:pt x="2585073" y="221814"/>
                  </a:lnTo>
                  <a:lnTo>
                    <a:pt x="2585073" y="215719"/>
                  </a:lnTo>
                  <a:lnTo>
                    <a:pt x="2622276" y="215719"/>
                  </a:lnTo>
                  <a:lnTo>
                    <a:pt x="2622276" y="210386"/>
                  </a:lnTo>
                  <a:lnTo>
                    <a:pt x="2655668" y="210386"/>
                  </a:lnTo>
                  <a:lnTo>
                    <a:pt x="2655668" y="205054"/>
                  </a:lnTo>
                  <a:lnTo>
                    <a:pt x="2688299" y="205054"/>
                  </a:lnTo>
                  <a:lnTo>
                    <a:pt x="2688299" y="199848"/>
                  </a:lnTo>
                  <a:lnTo>
                    <a:pt x="2708867" y="199848"/>
                  </a:lnTo>
                  <a:lnTo>
                    <a:pt x="2708867" y="194515"/>
                  </a:lnTo>
                  <a:lnTo>
                    <a:pt x="2733499" y="194515"/>
                  </a:lnTo>
                  <a:lnTo>
                    <a:pt x="2733499" y="187659"/>
                  </a:lnTo>
                  <a:lnTo>
                    <a:pt x="2821235" y="187659"/>
                  </a:lnTo>
                  <a:lnTo>
                    <a:pt x="2821235" y="180803"/>
                  </a:lnTo>
                  <a:lnTo>
                    <a:pt x="2874688" y="180803"/>
                  </a:lnTo>
                  <a:lnTo>
                    <a:pt x="2874688" y="175470"/>
                  </a:lnTo>
                  <a:lnTo>
                    <a:pt x="2922936" y="175470"/>
                  </a:lnTo>
                  <a:lnTo>
                    <a:pt x="2922936" y="170899"/>
                  </a:lnTo>
                  <a:lnTo>
                    <a:pt x="2980961" y="170899"/>
                  </a:lnTo>
                  <a:lnTo>
                    <a:pt x="2980961" y="163662"/>
                  </a:lnTo>
                  <a:lnTo>
                    <a:pt x="3025780" y="163662"/>
                  </a:lnTo>
                  <a:lnTo>
                    <a:pt x="3025780" y="157568"/>
                  </a:lnTo>
                  <a:lnTo>
                    <a:pt x="3062220" y="157568"/>
                  </a:lnTo>
                  <a:lnTo>
                    <a:pt x="3062220" y="150711"/>
                  </a:lnTo>
                  <a:lnTo>
                    <a:pt x="3108183" y="150711"/>
                  </a:lnTo>
                  <a:lnTo>
                    <a:pt x="3108183" y="145379"/>
                  </a:lnTo>
                  <a:lnTo>
                    <a:pt x="3163668" y="145379"/>
                  </a:lnTo>
                  <a:lnTo>
                    <a:pt x="3163668" y="136618"/>
                  </a:lnTo>
                  <a:lnTo>
                    <a:pt x="3213693" y="136618"/>
                  </a:lnTo>
                  <a:lnTo>
                    <a:pt x="3213693" y="130142"/>
                  </a:lnTo>
                  <a:lnTo>
                    <a:pt x="3256609" y="130142"/>
                  </a:lnTo>
                  <a:lnTo>
                    <a:pt x="3256609" y="124048"/>
                  </a:lnTo>
                  <a:lnTo>
                    <a:pt x="3304476" y="124048"/>
                  </a:lnTo>
                  <a:lnTo>
                    <a:pt x="3304476" y="120239"/>
                  </a:lnTo>
                  <a:lnTo>
                    <a:pt x="3336726" y="120239"/>
                  </a:lnTo>
                  <a:lnTo>
                    <a:pt x="3336726" y="114906"/>
                  </a:lnTo>
                  <a:lnTo>
                    <a:pt x="3355771" y="114906"/>
                  </a:lnTo>
                  <a:lnTo>
                    <a:pt x="3355771" y="109574"/>
                  </a:lnTo>
                  <a:lnTo>
                    <a:pt x="3447569" y="109574"/>
                  </a:lnTo>
                  <a:lnTo>
                    <a:pt x="3447569" y="104622"/>
                  </a:lnTo>
                  <a:lnTo>
                    <a:pt x="3491246" y="104622"/>
                  </a:lnTo>
                  <a:lnTo>
                    <a:pt x="3491246" y="99289"/>
                  </a:lnTo>
                  <a:lnTo>
                    <a:pt x="3533781" y="99289"/>
                  </a:lnTo>
                  <a:lnTo>
                    <a:pt x="3533781" y="89513"/>
                  </a:lnTo>
                  <a:lnTo>
                    <a:pt x="3566792" y="89513"/>
                  </a:lnTo>
                  <a:lnTo>
                    <a:pt x="3566792" y="83799"/>
                  </a:lnTo>
                  <a:lnTo>
                    <a:pt x="3594852" y="83799"/>
                  </a:lnTo>
                  <a:lnTo>
                    <a:pt x="3594852" y="75800"/>
                  </a:lnTo>
                  <a:lnTo>
                    <a:pt x="3626340" y="75800"/>
                  </a:lnTo>
                  <a:lnTo>
                    <a:pt x="3626340" y="69325"/>
                  </a:lnTo>
                  <a:lnTo>
                    <a:pt x="3675350" y="69325"/>
                  </a:lnTo>
                  <a:lnTo>
                    <a:pt x="3675350" y="64373"/>
                  </a:lnTo>
                  <a:lnTo>
                    <a:pt x="3712933" y="64373"/>
                  </a:lnTo>
                  <a:lnTo>
                    <a:pt x="3712933" y="58278"/>
                  </a:lnTo>
                  <a:lnTo>
                    <a:pt x="3760038" y="58278"/>
                  </a:lnTo>
                  <a:lnTo>
                    <a:pt x="3760038" y="49518"/>
                  </a:lnTo>
                  <a:lnTo>
                    <a:pt x="3868596" y="49518"/>
                  </a:lnTo>
                  <a:lnTo>
                    <a:pt x="3868596" y="38090"/>
                  </a:lnTo>
                  <a:lnTo>
                    <a:pt x="3931572" y="38090"/>
                  </a:lnTo>
                  <a:lnTo>
                    <a:pt x="3931572" y="31996"/>
                  </a:lnTo>
                  <a:lnTo>
                    <a:pt x="3955950" y="31996"/>
                  </a:lnTo>
                  <a:lnTo>
                    <a:pt x="3955950" y="27425"/>
                  </a:lnTo>
                  <a:lnTo>
                    <a:pt x="3986676" y="27425"/>
                  </a:lnTo>
                  <a:lnTo>
                    <a:pt x="3986676" y="23235"/>
                  </a:lnTo>
                  <a:lnTo>
                    <a:pt x="4008641" y="23235"/>
                  </a:lnTo>
                  <a:lnTo>
                    <a:pt x="4008641" y="17522"/>
                  </a:lnTo>
                  <a:lnTo>
                    <a:pt x="4029211" y="17522"/>
                  </a:lnTo>
                  <a:lnTo>
                    <a:pt x="4029211" y="9142"/>
                  </a:lnTo>
                  <a:lnTo>
                    <a:pt x="4046986" y="9142"/>
                  </a:lnTo>
                  <a:lnTo>
                    <a:pt x="4046986" y="0"/>
                  </a:lnTo>
                  <a:lnTo>
                    <a:pt x="4068698" y="0"/>
                  </a:lnTo>
                </a:path>
              </a:pathLst>
            </a:custGeom>
            <a:noFill/>
            <a:ln w="12690" cap="flat">
              <a:solidFill>
                <a:srgbClr val="8F3685"/>
              </a:solidFill>
              <a:prstDash val="solid"/>
              <a:miter/>
            </a:ln>
          </p:spPr>
          <p:txBody>
            <a:bodyPr/>
            <a:lstStyle/>
            <a:p>
              <a:endParaRPr lang="en-US"/>
            </a:p>
          </p:txBody>
        </p:sp>
        <p:sp>
          <p:nvSpPr>
            <p:cNvPr id="90" name="Freeform 19">
              <a:extLst>
                <a:ext uri="{FF2B5EF4-FFF2-40B4-BE49-F238E27FC236}">
                  <a16:creationId xmlns:a16="http://schemas.microsoft.com/office/drawing/2014/main" id="{4A487BE0-85F4-EE54-FAF2-AB7BD7DEE2B5}"/>
                </a:ext>
              </a:extLst>
            </p:cNvPr>
            <p:cNvSpPr/>
            <p:nvPr/>
          </p:nvSpPr>
          <p:spPr>
            <a:xfrm>
              <a:off x="7450624" y="3818030"/>
              <a:ext cx="4068951" cy="792027"/>
            </a:xfrm>
            <a:custGeom>
              <a:avLst/>
              <a:gdLst>
                <a:gd name="csX0" fmla="*/ 0 w 4068951"/>
                <a:gd name="csY0" fmla="*/ 792028 h 792027"/>
                <a:gd name="csX1" fmla="*/ 11681 w 4068951"/>
                <a:gd name="csY1" fmla="*/ 792028 h 792027"/>
                <a:gd name="csX2" fmla="*/ 11681 w 4068951"/>
                <a:gd name="csY2" fmla="*/ 774125 h 792027"/>
                <a:gd name="csX3" fmla="*/ 28441 w 4068951"/>
                <a:gd name="csY3" fmla="*/ 774125 h 792027"/>
                <a:gd name="csX4" fmla="*/ 28441 w 4068951"/>
                <a:gd name="csY4" fmla="*/ 767904 h 792027"/>
                <a:gd name="csX5" fmla="*/ 44058 w 4068951"/>
                <a:gd name="csY5" fmla="*/ 767904 h 792027"/>
                <a:gd name="csX6" fmla="*/ 44058 w 4068951"/>
                <a:gd name="csY6" fmla="*/ 761936 h 792027"/>
                <a:gd name="csX7" fmla="*/ 54342 w 4068951"/>
                <a:gd name="csY7" fmla="*/ 761936 h 792027"/>
                <a:gd name="csX8" fmla="*/ 54342 w 4068951"/>
                <a:gd name="csY8" fmla="*/ 757111 h 792027"/>
                <a:gd name="csX9" fmla="*/ 90783 w 4068951"/>
                <a:gd name="csY9" fmla="*/ 757111 h 792027"/>
                <a:gd name="csX10" fmla="*/ 90783 w 4068951"/>
                <a:gd name="csY10" fmla="*/ 747970 h 792027"/>
                <a:gd name="csX11" fmla="*/ 98146 w 4068951"/>
                <a:gd name="csY11" fmla="*/ 747970 h 792027"/>
                <a:gd name="csX12" fmla="*/ 98146 w 4068951"/>
                <a:gd name="csY12" fmla="*/ 740859 h 792027"/>
                <a:gd name="csX13" fmla="*/ 116430 w 4068951"/>
                <a:gd name="csY13" fmla="*/ 740859 h 792027"/>
                <a:gd name="csX14" fmla="*/ 116430 w 4068951"/>
                <a:gd name="csY14" fmla="*/ 734892 h 792027"/>
                <a:gd name="csX15" fmla="*/ 122398 w 4068951"/>
                <a:gd name="csY15" fmla="*/ 734892 h 792027"/>
                <a:gd name="csX16" fmla="*/ 122398 w 4068951"/>
                <a:gd name="csY16" fmla="*/ 723719 h 792027"/>
                <a:gd name="csX17" fmla="*/ 157441 w 4068951"/>
                <a:gd name="csY17" fmla="*/ 723719 h 792027"/>
                <a:gd name="csX18" fmla="*/ 157441 w 4068951"/>
                <a:gd name="csY18" fmla="*/ 711784 h 792027"/>
                <a:gd name="csX19" fmla="*/ 178772 w 4068951"/>
                <a:gd name="csY19" fmla="*/ 711784 h 792027"/>
                <a:gd name="csX20" fmla="*/ 178772 w 4068951"/>
                <a:gd name="csY20" fmla="*/ 706705 h 792027"/>
                <a:gd name="csX21" fmla="*/ 206704 w 4068951"/>
                <a:gd name="csY21" fmla="*/ 706705 h 792027"/>
                <a:gd name="csX22" fmla="*/ 206704 w 4068951"/>
                <a:gd name="csY22" fmla="*/ 697563 h 792027"/>
                <a:gd name="csX23" fmla="*/ 232352 w 4068951"/>
                <a:gd name="csY23" fmla="*/ 697563 h 792027"/>
                <a:gd name="csX24" fmla="*/ 232352 w 4068951"/>
                <a:gd name="csY24" fmla="*/ 687914 h 792027"/>
                <a:gd name="csX25" fmla="*/ 255460 w 4068951"/>
                <a:gd name="csY25" fmla="*/ 687914 h 792027"/>
                <a:gd name="csX26" fmla="*/ 255460 w 4068951"/>
                <a:gd name="csY26" fmla="*/ 678772 h 792027"/>
                <a:gd name="csX27" fmla="*/ 291011 w 4068951"/>
                <a:gd name="csY27" fmla="*/ 678772 h 792027"/>
                <a:gd name="csX28" fmla="*/ 291011 w 4068951"/>
                <a:gd name="csY28" fmla="*/ 673058 h 792027"/>
                <a:gd name="csX29" fmla="*/ 298121 w 4068951"/>
                <a:gd name="csY29" fmla="*/ 673058 h 792027"/>
                <a:gd name="csX30" fmla="*/ 298121 w 4068951"/>
                <a:gd name="csY30" fmla="*/ 669122 h 792027"/>
                <a:gd name="csX31" fmla="*/ 316405 w 4068951"/>
                <a:gd name="csY31" fmla="*/ 669122 h 792027"/>
                <a:gd name="csX32" fmla="*/ 316405 w 4068951"/>
                <a:gd name="csY32" fmla="*/ 663663 h 792027"/>
                <a:gd name="csX33" fmla="*/ 329483 w 4068951"/>
                <a:gd name="csY33" fmla="*/ 663663 h 792027"/>
                <a:gd name="csX34" fmla="*/ 329483 w 4068951"/>
                <a:gd name="csY34" fmla="*/ 657949 h 792027"/>
                <a:gd name="csX35" fmla="*/ 338624 w 4068951"/>
                <a:gd name="csY35" fmla="*/ 657949 h 792027"/>
                <a:gd name="csX36" fmla="*/ 338624 w 4068951"/>
                <a:gd name="csY36" fmla="*/ 649443 h 792027"/>
                <a:gd name="csX37" fmla="*/ 362494 w 4068951"/>
                <a:gd name="csY37" fmla="*/ 649443 h 792027"/>
                <a:gd name="csX38" fmla="*/ 362494 w 4068951"/>
                <a:gd name="csY38" fmla="*/ 631413 h 792027"/>
                <a:gd name="csX39" fmla="*/ 391570 w 4068951"/>
                <a:gd name="csY39" fmla="*/ 631413 h 792027"/>
                <a:gd name="csX40" fmla="*/ 391570 w 4068951"/>
                <a:gd name="csY40" fmla="*/ 622906 h 792027"/>
                <a:gd name="csX41" fmla="*/ 397030 w 4068951"/>
                <a:gd name="csY41" fmla="*/ 622906 h 792027"/>
                <a:gd name="csX42" fmla="*/ 397030 w 4068951"/>
                <a:gd name="csY42" fmla="*/ 618081 h 792027"/>
                <a:gd name="csX43" fmla="*/ 460006 w 4068951"/>
                <a:gd name="csY43" fmla="*/ 618081 h 792027"/>
                <a:gd name="csX44" fmla="*/ 460006 w 4068951"/>
                <a:gd name="csY44" fmla="*/ 602337 h 792027"/>
                <a:gd name="csX45" fmla="*/ 465974 w 4068951"/>
                <a:gd name="csY45" fmla="*/ 602337 h 792027"/>
                <a:gd name="csX46" fmla="*/ 465974 w 4068951"/>
                <a:gd name="csY46" fmla="*/ 597513 h 792027"/>
                <a:gd name="csX47" fmla="*/ 481972 w 4068951"/>
                <a:gd name="csY47" fmla="*/ 597513 h 792027"/>
                <a:gd name="csX48" fmla="*/ 481972 w 4068951"/>
                <a:gd name="csY48" fmla="*/ 591291 h 792027"/>
                <a:gd name="csX49" fmla="*/ 514094 w 4068951"/>
                <a:gd name="csY49" fmla="*/ 591291 h 792027"/>
                <a:gd name="csX50" fmla="*/ 514094 w 4068951"/>
                <a:gd name="csY50" fmla="*/ 587863 h 792027"/>
                <a:gd name="csX51" fmla="*/ 575928 w 4068951"/>
                <a:gd name="csY51" fmla="*/ 587863 h 792027"/>
                <a:gd name="csX52" fmla="*/ 575928 w 4068951"/>
                <a:gd name="csY52" fmla="*/ 577832 h 792027"/>
                <a:gd name="csX53" fmla="*/ 585323 w 4068951"/>
                <a:gd name="csY53" fmla="*/ 577832 h 792027"/>
                <a:gd name="csX54" fmla="*/ 585323 w 4068951"/>
                <a:gd name="csY54" fmla="*/ 573262 h 792027"/>
                <a:gd name="csX55" fmla="*/ 641444 w 4068951"/>
                <a:gd name="csY55" fmla="*/ 573262 h 792027"/>
                <a:gd name="csX56" fmla="*/ 641444 w 4068951"/>
                <a:gd name="csY56" fmla="*/ 567802 h 792027"/>
                <a:gd name="csX57" fmla="*/ 726893 w 4068951"/>
                <a:gd name="csY57" fmla="*/ 567802 h 792027"/>
                <a:gd name="csX58" fmla="*/ 726893 w 4068951"/>
                <a:gd name="csY58" fmla="*/ 560946 h 792027"/>
                <a:gd name="csX59" fmla="*/ 777299 w 4068951"/>
                <a:gd name="csY59" fmla="*/ 560946 h 792027"/>
                <a:gd name="csX60" fmla="*/ 777299 w 4068951"/>
                <a:gd name="csY60" fmla="*/ 555867 h 792027"/>
                <a:gd name="csX61" fmla="*/ 821103 w 4068951"/>
                <a:gd name="csY61" fmla="*/ 555867 h 792027"/>
                <a:gd name="csX62" fmla="*/ 821103 w 4068951"/>
                <a:gd name="csY62" fmla="*/ 548122 h 792027"/>
                <a:gd name="csX63" fmla="*/ 844719 w 4068951"/>
                <a:gd name="csY63" fmla="*/ 548122 h 792027"/>
                <a:gd name="csX64" fmla="*/ 844719 w 4068951"/>
                <a:gd name="csY64" fmla="*/ 544186 h 792027"/>
                <a:gd name="csX65" fmla="*/ 858686 w 4068951"/>
                <a:gd name="csY65" fmla="*/ 544186 h 792027"/>
                <a:gd name="csX66" fmla="*/ 858686 w 4068951"/>
                <a:gd name="csY66" fmla="*/ 539615 h 792027"/>
                <a:gd name="csX67" fmla="*/ 865542 w 4068951"/>
                <a:gd name="csY67" fmla="*/ 539615 h 792027"/>
                <a:gd name="csX68" fmla="*/ 865542 w 4068951"/>
                <a:gd name="csY68" fmla="*/ 530727 h 792027"/>
                <a:gd name="csX69" fmla="*/ 875446 w 4068951"/>
                <a:gd name="csY69" fmla="*/ 530727 h 792027"/>
                <a:gd name="csX70" fmla="*/ 875446 w 4068951"/>
                <a:gd name="csY70" fmla="*/ 523617 h 792027"/>
                <a:gd name="csX71" fmla="*/ 882048 w 4068951"/>
                <a:gd name="csY71" fmla="*/ 523617 h 792027"/>
                <a:gd name="csX72" fmla="*/ 882048 w 4068951"/>
                <a:gd name="csY72" fmla="*/ 515618 h 792027"/>
                <a:gd name="csX73" fmla="*/ 888651 w 4068951"/>
                <a:gd name="csY73" fmla="*/ 515618 h 792027"/>
                <a:gd name="csX74" fmla="*/ 888651 w 4068951"/>
                <a:gd name="csY74" fmla="*/ 505080 h 792027"/>
                <a:gd name="csX75" fmla="*/ 896904 w 4068951"/>
                <a:gd name="csY75" fmla="*/ 505080 h 792027"/>
                <a:gd name="csX76" fmla="*/ 896904 w 4068951"/>
                <a:gd name="csY76" fmla="*/ 497969 h 792027"/>
                <a:gd name="csX77" fmla="*/ 906554 w 4068951"/>
                <a:gd name="csY77" fmla="*/ 497969 h 792027"/>
                <a:gd name="csX78" fmla="*/ 906554 w 4068951"/>
                <a:gd name="csY78" fmla="*/ 491113 h 792027"/>
                <a:gd name="csX79" fmla="*/ 1001399 w 4068951"/>
                <a:gd name="csY79" fmla="*/ 491113 h 792027"/>
                <a:gd name="csX80" fmla="*/ 1001399 w 4068951"/>
                <a:gd name="csY80" fmla="*/ 484257 h 792027"/>
                <a:gd name="csX81" fmla="*/ 1026792 w 4068951"/>
                <a:gd name="csY81" fmla="*/ 484257 h 792027"/>
                <a:gd name="csX82" fmla="*/ 1026792 w 4068951"/>
                <a:gd name="csY82" fmla="*/ 481717 h 792027"/>
                <a:gd name="csX83" fmla="*/ 1057518 w 4068951"/>
                <a:gd name="csY83" fmla="*/ 481717 h 792027"/>
                <a:gd name="csX84" fmla="*/ 1057518 w 4068951"/>
                <a:gd name="csY84" fmla="*/ 476258 h 792027"/>
                <a:gd name="csX85" fmla="*/ 1066026 w 4068951"/>
                <a:gd name="csY85" fmla="*/ 476258 h 792027"/>
                <a:gd name="csX86" fmla="*/ 1066026 w 4068951"/>
                <a:gd name="csY86" fmla="*/ 470798 h 792027"/>
                <a:gd name="csX87" fmla="*/ 1082023 w 4068951"/>
                <a:gd name="csY87" fmla="*/ 470798 h 792027"/>
                <a:gd name="csX88" fmla="*/ 1082023 w 4068951"/>
                <a:gd name="csY88" fmla="*/ 465084 h 792027"/>
                <a:gd name="csX89" fmla="*/ 1093451 w 4068951"/>
                <a:gd name="csY89" fmla="*/ 465084 h 792027"/>
                <a:gd name="csX90" fmla="*/ 1093451 w 4068951"/>
                <a:gd name="csY90" fmla="*/ 456831 h 792027"/>
                <a:gd name="csX91" fmla="*/ 1106529 w 4068951"/>
                <a:gd name="csY91" fmla="*/ 456831 h 792027"/>
                <a:gd name="csX92" fmla="*/ 1106529 w 4068951"/>
                <a:gd name="csY92" fmla="*/ 451626 h 792027"/>
                <a:gd name="csX93" fmla="*/ 1126209 w 4068951"/>
                <a:gd name="csY93" fmla="*/ 451626 h 792027"/>
                <a:gd name="csX94" fmla="*/ 1126209 w 4068951"/>
                <a:gd name="csY94" fmla="*/ 440833 h 792027"/>
                <a:gd name="csX95" fmla="*/ 1156935 w 4068951"/>
                <a:gd name="csY95" fmla="*/ 440833 h 792027"/>
                <a:gd name="csX96" fmla="*/ 1156935 w 4068951"/>
                <a:gd name="csY96" fmla="*/ 432581 h 792027"/>
                <a:gd name="csX97" fmla="*/ 1219276 w 4068951"/>
                <a:gd name="csY97" fmla="*/ 432581 h 792027"/>
                <a:gd name="csX98" fmla="*/ 1219276 w 4068951"/>
                <a:gd name="csY98" fmla="*/ 425978 h 792027"/>
                <a:gd name="csX99" fmla="*/ 1228164 w 4068951"/>
                <a:gd name="csY99" fmla="*/ 425978 h 792027"/>
                <a:gd name="csX100" fmla="*/ 1228164 w 4068951"/>
                <a:gd name="csY100" fmla="*/ 418233 h 792027"/>
                <a:gd name="csX101" fmla="*/ 1241495 w 4068951"/>
                <a:gd name="csY101" fmla="*/ 418233 h 792027"/>
                <a:gd name="csX102" fmla="*/ 1241495 w 4068951"/>
                <a:gd name="csY102" fmla="*/ 412266 h 792027"/>
                <a:gd name="csX103" fmla="*/ 1263969 w 4068951"/>
                <a:gd name="csY103" fmla="*/ 412266 h 792027"/>
                <a:gd name="csX104" fmla="*/ 1263969 w 4068951"/>
                <a:gd name="csY104" fmla="*/ 406044 h 792027"/>
                <a:gd name="csX105" fmla="*/ 1294949 w 4068951"/>
                <a:gd name="csY105" fmla="*/ 406044 h 792027"/>
                <a:gd name="csX106" fmla="*/ 1294949 w 4068951"/>
                <a:gd name="csY106" fmla="*/ 398045 h 792027"/>
                <a:gd name="csX107" fmla="*/ 1332532 w 4068951"/>
                <a:gd name="csY107" fmla="*/ 398045 h 792027"/>
                <a:gd name="csX108" fmla="*/ 1332532 w 4068951"/>
                <a:gd name="csY108" fmla="*/ 387761 h 792027"/>
                <a:gd name="csX109" fmla="*/ 1344720 w 4068951"/>
                <a:gd name="csY109" fmla="*/ 387761 h 792027"/>
                <a:gd name="csX110" fmla="*/ 1344720 w 4068951"/>
                <a:gd name="csY110" fmla="*/ 367827 h 792027"/>
                <a:gd name="csX111" fmla="*/ 1379510 w 4068951"/>
                <a:gd name="csY111" fmla="*/ 367827 h 792027"/>
                <a:gd name="csX112" fmla="*/ 1379510 w 4068951"/>
                <a:gd name="csY112" fmla="*/ 360971 h 792027"/>
                <a:gd name="csX113" fmla="*/ 1424837 w 4068951"/>
                <a:gd name="csY113" fmla="*/ 360971 h 792027"/>
                <a:gd name="csX114" fmla="*/ 1424837 w 4068951"/>
                <a:gd name="csY114" fmla="*/ 352972 h 792027"/>
                <a:gd name="csX115" fmla="*/ 1469530 w 4068951"/>
                <a:gd name="csY115" fmla="*/ 352972 h 792027"/>
                <a:gd name="csX116" fmla="*/ 1469530 w 4068951"/>
                <a:gd name="csY116" fmla="*/ 342941 h 792027"/>
                <a:gd name="csX117" fmla="*/ 1488322 w 4068951"/>
                <a:gd name="csY117" fmla="*/ 342941 h 792027"/>
                <a:gd name="csX118" fmla="*/ 1488322 w 4068951"/>
                <a:gd name="csY118" fmla="*/ 335577 h 792027"/>
                <a:gd name="csX119" fmla="*/ 1541903 w 4068951"/>
                <a:gd name="csY119" fmla="*/ 335577 h 792027"/>
                <a:gd name="csX120" fmla="*/ 1541903 w 4068951"/>
                <a:gd name="csY120" fmla="*/ 326181 h 792027"/>
                <a:gd name="csX121" fmla="*/ 1604244 w 4068951"/>
                <a:gd name="csY121" fmla="*/ 326181 h 792027"/>
                <a:gd name="csX122" fmla="*/ 1604244 w 4068951"/>
                <a:gd name="csY122" fmla="*/ 315389 h 792027"/>
                <a:gd name="csX123" fmla="*/ 1612751 w 4068951"/>
                <a:gd name="csY123" fmla="*/ 315389 h 792027"/>
                <a:gd name="csX124" fmla="*/ 1612751 w 4068951"/>
                <a:gd name="csY124" fmla="*/ 308025 h 792027"/>
                <a:gd name="csX125" fmla="*/ 1642334 w 4068951"/>
                <a:gd name="csY125" fmla="*/ 308025 h 792027"/>
                <a:gd name="csX126" fmla="*/ 1642334 w 4068951"/>
                <a:gd name="csY126" fmla="*/ 302311 h 792027"/>
                <a:gd name="csX127" fmla="*/ 1671029 w 4068951"/>
                <a:gd name="csY127" fmla="*/ 302311 h 792027"/>
                <a:gd name="csX128" fmla="*/ 1671029 w 4068951"/>
                <a:gd name="csY128" fmla="*/ 286567 h 792027"/>
                <a:gd name="csX129" fmla="*/ 1681822 w 4068951"/>
                <a:gd name="csY129" fmla="*/ 286567 h 792027"/>
                <a:gd name="csX130" fmla="*/ 1681822 w 4068951"/>
                <a:gd name="csY130" fmla="*/ 279457 h 792027"/>
                <a:gd name="csX131" fmla="*/ 1691217 w 4068951"/>
                <a:gd name="csY131" fmla="*/ 279457 h 792027"/>
                <a:gd name="csX132" fmla="*/ 1691217 w 4068951"/>
                <a:gd name="csY132" fmla="*/ 270950 h 792027"/>
                <a:gd name="csX133" fmla="*/ 1700359 w 4068951"/>
                <a:gd name="csY133" fmla="*/ 270950 h 792027"/>
                <a:gd name="csX134" fmla="*/ 1700359 w 4068951"/>
                <a:gd name="csY134" fmla="*/ 261808 h 792027"/>
                <a:gd name="csX135" fmla="*/ 1712040 w 4068951"/>
                <a:gd name="csY135" fmla="*/ 261808 h 792027"/>
                <a:gd name="csX136" fmla="*/ 1712040 w 4068951"/>
                <a:gd name="csY136" fmla="*/ 250127 h 792027"/>
                <a:gd name="csX137" fmla="*/ 1773874 w 4068951"/>
                <a:gd name="csY137" fmla="*/ 250127 h 792027"/>
                <a:gd name="csX138" fmla="*/ 1773874 w 4068951"/>
                <a:gd name="csY138" fmla="*/ 238192 h 792027"/>
                <a:gd name="csX139" fmla="*/ 1779841 w 4068951"/>
                <a:gd name="csY139" fmla="*/ 238192 h 792027"/>
                <a:gd name="csX140" fmla="*/ 1779841 w 4068951"/>
                <a:gd name="csY140" fmla="*/ 224734 h 792027"/>
                <a:gd name="csX141" fmla="*/ 1820851 w 4068951"/>
                <a:gd name="csY141" fmla="*/ 224734 h 792027"/>
                <a:gd name="csX142" fmla="*/ 1820851 w 4068951"/>
                <a:gd name="csY142" fmla="*/ 211275 h 792027"/>
                <a:gd name="csX143" fmla="*/ 2009400 w 4068951"/>
                <a:gd name="csY143" fmla="*/ 211275 h 792027"/>
                <a:gd name="csX144" fmla="*/ 2009400 w 4068951"/>
                <a:gd name="csY144" fmla="*/ 198197 h 792027"/>
                <a:gd name="csX145" fmla="*/ 2077200 w 4068951"/>
                <a:gd name="csY145" fmla="*/ 198197 h 792027"/>
                <a:gd name="csX146" fmla="*/ 2077200 w 4068951"/>
                <a:gd name="csY146" fmla="*/ 186262 h 792027"/>
                <a:gd name="csX147" fmla="*/ 2146144 w 4068951"/>
                <a:gd name="csY147" fmla="*/ 186262 h 792027"/>
                <a:gd name="csX148" fmla="*/ 2146144 w 4068951"/>
                <a:gd name="csY148" fmla="*/ 174835 h 792027"/>
                <a:gd name="csX149" fmla="*/ 2239847 w 4068951"/>
                <a:gd name="csY149" fmla="*/ 174835 h 792027"/>
                <a:gd name="csX150" fmla="*/ 2239847 w 4068951"/>
                <a:gd name="csY150" fmla="*/ 124937 h 792027"/>
                <a:gd name="csX151" fmla="*/ 2290253 w 4068951"/>
                <a:gd name="csY151" fmla="*/ 124937 h 792027"/>
                <a:gd name="csX152" fmla="*/ 2290253 w 4068951"/>
                <a:gd name="csY152" fmla="*/ 111478 h 792027"/>
                <a:gd name="csX153" fmla="*/ 2348913 w 4068951"/>
                <a:gd name="csY153" fmla="*/ 111478 h 792027"/>
                <a:gd name="csX154" fmla="*/ 2348913 w 4068951"/>
                <a:gd name="csY154" fmla="*/ 98400 h 792027"/>
                <a:gd name="csX155" fmla="*/ 2402747 w 4068951"/>
                <a:gd name="csY155" fmla="*/ 98400 h 792027"/>
                <a:gd name="csX156" fmla="*/ 2402747 w 4068951"/>
                <a:gd name="csY156" fmla="*/ 81894 h 792027"/>
                <a:gd name="csX157" fmla="*/ 2523748 w 4068951"/>
                <a:gd name="csY157" fmla="*/ 81894 h 792027"/>
                <a:gd name="csX158" fmla="*/ 2523748 w 4068951"/>
                <a:gd name="csY158" fmla="*/ 65389 h 792027"/>
                <a:gd name="csX159" fmla="*/ 2562981 w 4068951"/>
                <a:gd name="csY159" fmla="*/ 65389 h 792027"/>
                <a:gd name="csX160" fmla="*/ 2562981 w 4068951"/>
                <a:gd name="csY160" fmla="*/ 49644 h 792027"/>
                <a:gd name="csX161" fmla="*/ 2751529 w 4068951"/>
                <a:gd name="csY161" fmla="*/ 49644 h 792027"/>
                <a:gd name="csX162" fmla="*/ 2751529 w 4068951"/>
                <a:gd name="csY162" fmla="*/ 26282 h 792027"/>
                <a:gd name="csX163" fmla="*/ 2801935 w 4068951"/>
                <a:gd name="csY163" fmla="*/ 26282 h 792027"/>
                <a:gd name="csX164" fmla="*/ 2801935 w 4068951"/>
                <a:gd name="csY164" fmla="*/ 0 h 792027"/>
                <a:gd name="csX165" fmla="*/ 4068951 w 4068951"/>
                <a:gd name="csY165" fmla="*/ 0 h 7920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Lst>
              <a:rect l="l" t="t" r="r" b="b"/>
              <a:pathLst>
                <a:path w="4068951" h="792027">
                  <a:moveTo>
                    <a:pt x="0" y="792028"/>
                  </a:moveTo>
                  <a:lnTo>
                    <a:pt x="11681" y="792028"/>
                  </a:lnTo>
                  <a:lnTo>
                    <a:pt x="11681" y="774125"/>
                  </a:lnTo>
                  <a:lnTo>
                    <a:pt x="28441" y="774125"/>
                  </a:lnTo>
                  <a:lnTo>
                    <a:pt x="28441" y="767904"/>
                  </a:lnTo>
                  <a:lnTo>
                    <a:pt x="44058" y="767904"/>
                  </a:lnTo>
                  <a:lnTo>
                    <a:pt x="44058" y="761936"/>
                  </a:lnTo>
                  <a:lnTo>
                    <a:pt x="54342" y="761936"/>
                  </a:lnTo>
                  <a:lnTo>
                    <a:pt x="54342" y="757111"/>
                  </a:lnTo>
                  <a:lnTo>
                    <a:pt x="90783" y="757111"/>
                  </a:lnTo>
                  <a:lnTo>
                    <a:pt x="90783" y="747970"/>
                  </a:lnTo>
                  <a:lnTo>
                    <a:pt x="98146" y="747970"/>
                  </a:lnTo>
                  <a:lnTo>
                    <a:pt x="98146" y="740859"/>
                  </a:lnTo>
                  <a:lnTo>
                    <a:pt x="116430" y="740859"/>
                  </a:lnTo>
                  <a:lnTo>
                    <a:pt x="116430" y="734892"/>
                  </a:lnTo>
                  <a:lnTo>
                    <a:pt x="122398" y="734892"/>
                  </a:lnTo>
                  <a:lnTo>
                    <a:pt x="122398" y="723719"/>
                  </a:lnTo>
                  <a:lnTo>
                    <a:pt x="157441" y="723719"/>
                  </a:lnTo>
                  <a:lnTo>
                    <a:pt x="157441" y="711784"/>
                  </a:lnTo>
                  <a:lnTo>
                    <a:pt x="178772" y="711784"/>
                  </a:lnTo>
                  <a:lnTo>
                    <a:pt x="178772" y="706705"/>
                  </a:lnTo>
                  <a:lnTo>
                    <a:pt x="206704" y="706705"/>
                  </a:lnTo>
                  <a:lnTo>
                    <a:pt x="206704" y="697563"/>
                  </a:lnTo>
                  <a:lnTo>
                    <a:pt x="232352" y="697563"/>
                  </a:lnTo>
                  <a:lnTo>
                    <a:pt x="232352" y="687914"/>
                  </a:lnTo>
                  <a:lnTo>
                    <a:pt x="255460" y="687914"/>
                  </a:lnTo>
                  <a:lnTo>
                    <a:pt x="255460" y="678772"/>
                  </a:lnTo>
                  <a:lnTo>
                    <a:pt x="291011" y="678772"/>
                  </a:lnTo>
                  <a:lnTo>
                    <a:pt x="291011" y="673058"/>
                  </a:lnTo>
                  <a:lnTo>
                    <a:pt x="298121" y="673058"/>
                  </a:lnTo>
                  <a:lnTo>
                    <a:pt x="298121" y="669122"/>
                  </a:lnTo>
                  <a:lnTo>
                    <a:pt x="316405" y="669122"/>
                  </a:lnTo>
                  <a:lnTo>
                    <a:pt x="316405" y="663663"/>
                  </a:lnTo>
                  <a:lnTo>
                    <a:pt x="329483" y="663663"/>
                  </a:lnTo>
                  <a:lnTo>
                    <a:pt x="329483" y="657949"/>
                  </a:lnTo>
                  <a:lnTo>
                    <a:pt x="338624" y="657949"/>
                  </a:lnTo>
                  <a:lnTo>
                    <a:pt x="338624" y="649443"/>
                  </a:lnTo>
                  <a:lnTo>
                    <a:pt x="362494" y="649443"/>
                  </a:lnTo>
                  <a:lnTo>
                    <a:pt x="362494" y="631413"/>
                  </a:lnTo>
                  <a:lnTo>
                    <a:pt x="391570" y="631413"/>
                  </a:lnTo>
                  <a:lnTo>
                    <a:pt x="391570" y="622906"/>
                  </a:lnTo>
                  <a:lnTo>
                    <a:pt x="397030" y="622906"/>
                  </a:lnTo>
                  <a:lnTo>
                    <a:pt x="397030" y="618081"/>
                  </a:lnTo>
                  <a:lnTo>
                    <a:pt x="460006" y="618081"/>
                  </a:lnTo>
                  <a:lnTo>
                    <a:pt x="460006" y="602337"/>
                  </a:lnTo>
                  <a:lnTo>
                    <a:pt x="465974" y="602337"/>
                  </a:lnTo>
                  <a:lnTo>
                    <a:pt x="465974" y="597513"/>
                  </a:lnTo>
                  <a:lnTo>
                    <a:pt x="481972" y="597513"/>
                  </a:lnTo>
                  <a:lnTo>
                    <a:pt x="481972" y="591291"/>
                  </a:lnTo>
                  <a:lnTo>
                    <a:pt x="514094" y="591291"/>
                  </a:lnTo>
                  <a:lnTo>
                    <a:pt x="514094" y="587863"/>
                  </a:lnTo>
                  <a:lnTo>
                    <a:pt x="575928" y="587863"/>
                  </a:lnTo>
                  <a:lnTo>
                    <a:pt x="575928" y="577832"/>
                  </a:lnTo>
                  <a:lnTo>
                    <a:pt x="585323" y="577832"/>
                  </a:lnTo>
                  <a:lnTo>
                    <a:pt x="585323" y="573262"/>
                  </a:lnTo>
                  <a:lnTo>
                    <a:pt x="641444" y="573262"/>
                  </a:lnTo>
                  <a:cubicBezTo>
                    <a:pt x="641444" y="573262"/>
                    <a:pt x="641444" y="567040"/>
                    <a:pt x="641444" y="567802"/>
                  </a:cubicBezTo>
                  <a:cubicBezTo>
                    <a:pt x="641444" y="568564"/>
                    <a:pt x="726893" y="567802"/>
                    <a:pt x="726893" y="567802"/>
                  </a:cubicBezTo>
                  <a:lnTo>
                    <a:pt x="726893" y="560946"/>
                  </a:lnTo>
                  <a:lnTo>
                    <a:pt x="777299" y="560946"/>
                  </a:lnTo>
                  <a:lnTo>
                    <a:pt x="777299" y="555867"/>
                  </a:lnTo>
                  <a:lnTo>
                    <a:pt x="821103" y="555867"/>
                  </a:lnTo>
                  <a:lnTo>
                    <a:pt x="821103" y="548122"/>
                  </a:lnTo>
                  <a:lnTo>
                    <a:pt x="844719" y="548122"/>
                  </a:lnTo>
                  <a:lnTo>
                    <a:pt x="844719" y="544186"/>
                  </a:lnTo>
                  <a:lnTo>
                    <a:pt x="858686" y="544186"/>
                  </a:lnTo>
                  <a:lnTo>
                    <a:pt x="858686" y="539615"/>
                  </a:lnTo>
                  <a:lnTo>
                    <a:pt x="865542" y="539615"/>
                  </a:lnTo>
                  <a:lnTo>
                    <a:pt x="865542" y="530727"/>
                  </a:lnTo>
                  <a:lnTo>
                    <a:pt x="875446" y="530727"/>
                  </a:lnTo>
                  <a:lnTo>
                    <a:pt x="875446" y="523617"/>
                  </a:lnTo>
                  <a:lnTo>
                    <a:pt x="882048" y="523617"/>
                  </a:lnTo>
                  <a:lnTo>
                    <a:pt x="882048" y="515618"/>
                  </a:lnTo>
                  <a:lnTo>
                    <a:pt x="888651" y="515618"/>
                  </a:lnTo>
                  <a:lnTo>
                    <a:pt x="888651" y="505080"/>
                  </a:lnTo>
                  <a:lnTo>
                    <a:pt x="896904" y="505080"/>
                  </a:lnTo>
                  <a:lnTo>
                    <a:pt x="896904" y="497969"/>
                  </a:lnTo>
                  <a:lnTo>
                    <a:pt x="906554" y="497969"/>
                  </a:lnTo>
                  <a:lnTo>
                    <a:pt x="906554" y="491113"/>
                  </a:lnTo>
                  <a:lnTo>
                    <a:pt x="1001399" y="491113"/>
                  </a:lnTo>
                  <a:lnTo>
                    <a:pt x="1001399" y="484257"/>
                  </a:lnTo>
                  <a:lnTo>
                    <a:pt x="1026792" y="484257"/>
                  </a:lnTo>
                  <a:lnTo>
                    <a:pt x="1026792" y="481717"/>
                  </a:lnTo>
                  <a:lnTo>
                    <a:pt x="1057518" y="481717"/>
                  </a:lnTo>
                  <a:lnTo>
                    <a:pt x="1057518" y="476258"/>
                  </a:lnTo>
                  <a:lnTo>
                    <a:pt x="1066026" y="476258"/>
                  </a:lnTo>
                  <a:lnTo>
                    <a:pt x="1066026" y="470798"/>
                  </a:lnTo>
                  <a:lnTo>
                    <a:pt x="1082023" y="470798"/>
                  </a:lnTo>
                  <a:lnTo>
                    <a:pt x="1082023" y="465084"/>
                  </a:lnTo>
                  <a:lnTo>
                    <a:pt x="1093451" y="465084"/>
                  </a:lnTo>
                  <a:lnTo>
                    <a:pt x="1093451" y="456831"/>
                  </a:lnTo>
                  <a:lnTo>
                    <a:pt x="1106529" y="456831"/>
                  </a:lnTo>
                  <a:lnTo>
                    <a:pt x="1106529" y="451626"/>
                  </a:lnTo>
                  <a:lnTo>
                    <a:pt x="1126209" y="451626"/>
                  </a:lnTo>
                  <a:lnTo>
                    <a:pt x="1126209" y="440833"/>
                  </a:lnTo>
                  <a:lnTo>
                    <a:pt x="1156935" y="440833"/>
                  </a:lnTo>
                  <a:lnTo>
                    <a:pt x="1156935" y="432581"/>
                  </a:lnTo>
                  <a:lnTo>
                    <a:pt x="1219276" y="432581"/>
                  </a:lnTo>
                  <a:lnTo>
                    <a:pt x="1219276" y="425978"/>
                  </a:lnTo>
                  <a:lnTo>
                    <a:pt x="1228164" y="425978"/>
                  </a:lnTo>
                  <a:lnTo>
                    <a:pt x="1228164" y="418233"/>
                  </a:lnTo>
                  <a:lnTo>
                    <a:pt x="1241495" y="418233"/>
                  </a:lnTo>
                  <a:lnTo>
                    <a:pt x="1241495" y="412266"/>
                  </a:lnTo>
                  <a:lnTo>
                    <a:pt x="1263969" y="412266"/>
                  </a:lnTo>
                  <a:lnTo>
                    <a:pt x="1263969" y="406044"/>
                  </a:lnTo>
                  <a:lnTo>
                    <a:pt x="1294949" y="406044"/>
                  </a:lnTo>
                  <a:cubicBezTo>
                    <a:pt x="1294949" y="406044"/>
                    <a:pt x="1294695" y="398045"/>
                    <a:pt x="1294949" y="398045"/>
                  </a:cubicBezTo>
                  <a:cubicBezTo>
                    <a:pt x="1295203" y="398045"/>
                    <a:pt x="1332532" y="398045"/>
                    <a:pt x="1332532" y="398045"/>
                  </a:cubicBezTo>
                  <a:lnTo>
                    <a:pt x="1332532" y="387761"/>
                  </a:lnTo>
                  <a:lnTo>
                    <a:pt x="1344720" y="387761"/>
                  </a:lnTo>
                  <a:lnTo>
                    <a:pt x="1344720" y="367827"/>
                  </a:lnTo>
                  <a:lnTo>
                    <a:pt x="1379510" y="367827"/>
                  </a:lnTo>
                  <a:lnTo>
                    <a:pt x="1379510" y="360971"/>
                  </a:lnTo>
                  <a:lnTo>
                    <a:pt x="1424837" y="360971"/>
                  </a:lnTo>
                  <a:lnTo>
                    <a:pt x="1424837" y="352972"/>
                  </a:lnTo>
                  <a:lnTo>
                    <a:pt x="1469530" y="352972"/>
                  </a:lnTo>
                  <a:lnTo>
                    <a:pt x="1469530" y="342941"/>
                  </a:lnTo>
                  <a:lnTo>
                    <a:pt x="1488322" y="342941"/>
                  </a:lnTo>
                  <a:lnTo>
                    <a:pt x="1488322" y="335577"/>
                  </a:lnTo>
                  <a:lnTo>
                    <a:pt x="1541903" y="335577"/>
                  </a:lnTo>
                  <a:lnTo>
                    <a:pt x="1541903" y="326181"/>
                  </a:lnTo>
                  <a:lnTo>
                    <a:pt x="1604244" y="326181"/>
                  </a:lnTo>
                  <a:lnTo>
                    <a:pt x="1604244" y="315389"/>
                  </a:lnTo>
                  <a:lnTo>
                    <a:pt x="1612751" y="315389"/>
                  </a:lnTo>
                  <a:lnTo>
                    <a:pt x="1612751" y="308025"/>
                  </a:lnTo>
                  <a:lnTo>
                    <a:pt x="1642334" y="308025"/>
                  </a:lnTo>
                  <a:lnTo>
                    <a:pt x="1642334" y="302311"/>
                  </a:lnTo>
                  <a:lnTo>
                    <a:pt x="1671029" y="302311"/>
                  </a:lnTo>
                  <a:lnTo>
                    <a:pt x="1671029" y="286567"/>
                  </a:lnTo>
                  <a:lnTo>
                    <a:pt x="1681822" y="286567"/>
                  </a:lnTo>
                  <a:lnTo>
                    <a:pt x="1681822" y="279457"/>
                  </a:lnTo>
                  <a:lnTo>
                    <a:pt x="1691217" y="279457"/>
                  </a:lnTo>
                  <a:lnTo>
                    <a:pt x="1691217" y="270950"/>
                  </a:lnTo>
                  <a:lnTo>
                    <a:pt x="1700359" y="270950"/>
                  </a:lnTo>
                  <a:lnTo>
                    <a:pt x="1700359" y="261808"/>
                  </a:lnTo>
                  <a:lnTo>
                    <a:pt x="1712040" y="261808"/>
                  </a:lnTo>
                  <a:lnTo>
                    <a:pt x="1712040" y="250127"/>
                  </a:lnTo>
                  <a:lnTo>
                    <a:pt x="1773874" y="250127"/>
                  </a:lnTo>
                  <a:lnTo>
                    <a:pt x="1773874" y="238192"/>
                  </a:lnTo>
                  <a:lnTo>
                    <a:pt x="1779841" y="238192"/>
                  </a:lnTo>
                  <a:lnTo>
                    <a:pt x="1779841" y="224734"/>
                  </a:lnTo>
                  <a:lnTo>
                    <a:pt x="1820851" y="224734"/>
                  </a:lnTo>
                  <a:lnTo>
                    <a:pt x="1820851" y="211275"/>
                  </a:lnTo>
                  <a:lnTo>
                    <a:pt x="2009400" y="211275"/>
                  </a:lnTo>
                  <a:cubicBezTo>
                    <a:pt x="2009400" y="211275"/>
                    <a:pt x="2009653" y="198197"/>
                    <a:pt x="2009400" y="198197"/>
                  </a:cubicBezTo>
                  <a:cubicBezTo>
                    <a:pt x="2009146" y="198197"/>
                    <a:pt x="2077200" y="198197"/>
                    <a:pt x="2077200" y="198197"/>
                  </a:cubicBezTo>
                  <a:lnTo>
                    <a:pt x="2077200" y="186262"/>
                  </a:lnTo>
                  <a:lnTo>
                    <a:pt x="2146144" y="186262"/>
                  </a:lnTo>
                  <a:lnTo>
                    <a:pt x="2146144" y="174835"/>
                  </a:lnTo>
                  <a:lnTo>
                    <a:pt x="2239847" y="174835"/>
                  </a:lnTo>
                  <a:lnTo>
                    <a:pt x="2239847" y="124937"/>
                  </a:lnTo>
                  <a:lnTo>
                    <a:pt x="2290253" y="124937"/>
                  </a:lnTo>
                  <a:lnTo>
                    <a:pt x="2290253" y="111478"/>
                  </a:lnTo>
                  <a:lnTo>
                    <a:pt x="2348913" y="111478"/>
                  </a:lnTo>
                  <a:lnTo>
                    <a:pt x="2348913" y="98400"/>
                  </a:lnTo>
                  <a:lnTo>
                    <a:pt x="2402747" y="98400"/>
                  </a:lnTo>
                  <a:lnTo>
                    <a:pt x="2402747" y="81894"/>
                  </a:lnTo>
                  <a:lnTo>
                    <a:pt x="2523748" y="81894"/>
                  </a:lnTo>
                  <a:lnTo>
                    <a:pt x="2523748" y="65389"/>
                  </a:lnTo>
                  <a:lnTo>
                    <a:pt x="2562981" y="65389"/>
                  </a:lnTo>
                  <a:lnTo>
                    <a:pt x="2562981" y="49644"/>
                  </a:lnTo>
                  <a:lnTo>
                    <a:pt x="2751529" y="49644"/>
                  </a:lnTo>
                  <a:lnTo>
                    <a:pt x="2751529" y="26282"/>
                  </a:lnTo>
                  <a:lnTo>
                    <a:pt x="2801935" y="26282"/>
                  </a:lnTo>
                  <a:lnTo>
                    <a:pt x="2801935" y="0"/>
                  </a:lnTo>
                  <a:lnTo>
                    <a:pt x="4068951" y="0"/>
                  </a:lnTo>
                </a:path>
              </a:pathLst>
            </a:custGeom>
            <a:noFill/>
            <a:ln w="12690" cap="flat">
              <a:solidFill>
                <a:srgbClr val="16374D"/>
              </a:solidFill>
              <a:prstDash val="solid"/>
              <a:miter/>
            </a:ln>
          </p:spPr>
          <p:txBody>
            <a:bodyPr/>
            <a:lstStyle/>
            <a:p>
              <a:endParaRPr lang="en-US"/>
            </a:p>
          </p:txBody>
        </p:sp>
        <p:sp>
          <p:nvSpPr>
            <p:cNvPr id="91" name="TextBox 90">
              <a:extLst>
                <a:ext uri="{FF2B5EF4-FFF2-40B4-BE49-F238E27FC236}">
                  <a16:creationId xmlns:a16="http://schemas.microsoft.com/office/drawing/2014/main" id="{499606F4-47C9-0A04-3425-30B392D1AD18}"/>
                </a:ext>
              </a:extLst>
            </p:cNvPr>
            <p:cNvSpPr txBox="1"/>
            <p:nvPr/>
          </p:nvSpPr>
          <p:spPr>
            <a:xfrm>
              <a:off x="7736301" y="1697980"/>
              <a:ext cx="2084225" cy="246221"/>
            </a:xfrm>
            <a:prstGeom prst="rect">
              <a:avLst/>
            </a:prstGeom>
            <a:noFill/>
          </p:spPr>
          <p:txBody>
            <a:bodyPr vert="horz" wrap="none" lIns="91440" tIns="45720" rIns="91440" bIns="45720" rtlCol="0">
              <a:spAutoFit/>
            </a:bodyPr>
            <a:lstStyle/>
            <a:p>
              <a:pPr algn="l">
                <a:spcBef>
                  <a:spcPts val="600"/>
                </a:spcBef>
              </a:pPr>
              <a:r>
                <a:rPr lang="en-US" sz="1000" spc="0" baseline="0" dirty="0">
                  <a:ln/>
                  <a:solidFill>
                    <a:srgbClr val="53585A"/>
                  </a:solidFill>
                  <a:latin typeface="Arial"/>
                  <a:cs typeface="Arial"/>
                  <a:sym typeface="Arial"/>
                  <a:rtl val="0"/>
                </a:rPr>
                <a:t>Before (n = 14,574; 1330 events)</a:t>
              </a:r>
            </a:p>
          </p:txBody>
        </p:sp>
        <p:sp>
          <p:nvSpPr>
            <p:cNvPr id="92" name="TextBox 91">
              <a:extLst>
                <a:ext uri="{FF2B5EF4-FFF2-40B4-BE49-F238E27FC236}">
                  <a16:creationId xmlns:a16="http://schemas.microsoft.com/office/drawing/2014/main" id="{7F7CDB77-78BA-5594-6904-20E636B5305C}"/>
                </a:ext>
              </a:extLst>
            </p:cNvPr>
            <p:cNvSpPr txBox="1"/>
            <p:nvPr/>
          </p:nvSpPr>
          <p:spPr>
            <a:xfrm>
              <a:off x="7736301" y="1873193"/>
              <a:ext cx="1802096" cy="246221"/>
            </a:xfrm>
            <a:prstGeom prst="rect">
              <a:avLst/>
            </a:prstGeom>
            <a:noFill/>
          </p:spPr>
          <p:txBody>
            <a:bodyPr vert="horz" wrap="none" lIns="91440" tIns="45720" rIns="91440" bIns="45720" rtlCol="0">
              <a:spAutoFit/>
            </a:bodyPr>
            <a:lstStyle/>
            <a:p>
              <a:pPr algn="l">
                <a:spcBef>
                  <a:spcPts val="600"/>
                </a:spcBef>
              </a:pPr>
              <a:r>
                <a:rPr lang="en-US" sz="1000" spc="0" baseline="0" dirty="0">
                  <a:ln/>
                  <a:solidFill>
                    <a:srgbClr val="53585A"/>
                  </a:solidFill>
                  <a:latin typeface="Arial"/>
                  <a:cs typeface="Arial"/>
                  <a:sym typeface="Arial"/>
                  <a:rtl val="0"/>
                </a:rPr>
                <a:t>After (n = 1978; 138 events)</a:t>
              </a:r>
            </a:p>
          </p:txBody>
        </p:sp>
        <p:grpSp>
          <p:nvGrpSpPr>
            <p:cNvPr id="93" name="Graphic 9">
              <a:extLst>
                <a:ext uri="{FF2B5EF4-FFF2-40B4-BE49-F238E27FC236}">
                  <a16:creationId xmlns:a16="http://schemas.microsoft.com/office/drawing/2014/main" id="{34D687D2-F76C-6100-DBE0-16E68E6A470C}"/>
                </a:ext>
              </a:extLst>
            </p:cNvPr>
            <p:cNvGrpSpPr/>
            <p:nvPr/>
          </p:nvGrpSpPr>
          <p:grpSpPr>
            <a:xfrm>
              <a:off x="7088067" y="1547440"/>
              <a:ext cx="360996" cy="3184562"/>
              <a:chOff x="7076983" y="1556965"/>
              <a:chExt cx="360996" cy="3184562"/>
            </a:xfrm>
            <a:solidFill>
              <a:srgbClr val="53585A"/>
            </a:solidFill>
          </p:grpSpPr>
          <p:sp>
            <p:nvSpPr>
              <p:cNvPr id="94" name="TextBox 93">
                <a:extLst>
                  <a:ext uri="{FF2B5EF4-FFF2-40B4-BE49-F238E27FC236}">
                    <a16:creationId xmlns:a16="http://schemas.microsoft.com/office/drawing/2014/main" id="{2987BBF7-E6A1-3CB4-76AF-56A82951C10A}"/>
                  </a:ext>
                </a:extLst>
              </p:cNvPr>
              <p:cNvSpPr txBox="1"/>
              <p:nvPr/>
            </p:nvSpPr>
            <p:spPr>
              <a:xfrm>
                <a:off x="7076983" y="1556965"/>
                <a:ext cx="360996" cy="246221"/>
              </a:xfrm>
              <a:prstGeom prst="rect">
                <a:avLst/>
              </a:prstGeom>
              <a:noFill/>
            </p:spPr>
            <p:txBody>
              <a:bodyPr vert="horz" wrap="none" lIns="91440" tIns="45720" rIns="91440" bIns="45720" rtlCol="0">
                <a:spAutoFit/>
              </a:bodyPr>
              <a:lstStyle/>
              <a:p>
                <a:pPr algn="r">
                  <a:spcBef>
                    <a:spcPts val="600"/>
                  </a:spcBef>
                </a:pPr>
                <a:r>
                  <a:rPr lang="en-US" sz="1000" spc="0" baseline="0" dirty="0" err="1">
                    <a:ln/>
                    <a:solidFill>
                      <a:srgbClr val="53585A"/>
                    </a:solidFill>
                    <a:latin typeface="Arial"/>
                    <a:cs typeface="Arial"/>
                    <a:sym typeface="Arial"/>
                    <a:rtl val="0"/>
                  </a:rPr>
                  <a:t>0.5</a:t>
                </a:r>
              </a:p>
            </p:txBody>
          </p:sp>
          <p:sp>
            <p:nvSpPr>
              <p:cNvPr id="95" name="TextBox 94">
                <a:extLst>
                  <a:ext uri="{FF2B5EF4-FFF2-40B4-BE49-F238E27FC236}">
                    <a16:creationId xmlns:a16="http://schemas.microsoft.com/office/drawing/2014/main" id="{1AB41611-EB18-E11F-CE45-38CCEB9A4BEC}"/>
                  </a:ext>
                </a:extLst>
              </p:cNvPr>
              <p:cNvSpPr txBox="1"/>
              <p:nvPr/>
            </p:nvSpPr>
            <p:spPr>
              <a:xfrm>
                <a:off x="7076983" y="2146995"/>
                <a:ext cx="360996" cy="246221"/>
              </a:xfrm>
              <a:prstGeom prst="rect">
                <a:avLst/>
              </a:prstGeom>
              <a:noFill/>
            </p:spPr>
            <p:txBody>
              <a:bodyPr vert="horz" wrap="none" lIns="91440" tIns="45720" rIns="91440" bIns="45720" rtlCol="0">
                <a:spAutoFit/>
              </a:bodyPr>
              <a:lstStyle/>
              <a:p>
                <a:pPr algn="r">
                  <a:spcBef>
                    <a:spcPts val="600"/>
                  </a:spcBef>
                </a:pPr>
                <a:r>
                  <a:rPr lang="en-US" sz="1000" spc="0" baseline="0" dirty="0" err="1">
                    <a:ln/>
                    <a:solidFill>
                      <a:srgbClr val="53585A"/>
                    </a:solidFill>
                    <a:latin typeface="Arial"/>
                    <a:cs typeface="Arial"/>
                    <a:sym typeface="Arial"/>
                    <a:rtl val="0"/>
                  </a:rPr>
                  <a:t>0.4</a:t>
                </a:r>
              </a:p>
            </p:txBody>
          </p:sp>
          <p:sp>
            <p:nvSpPr>
              <p:cNvPr id="96" name="TextBox 95">
                <a:extLst>
                  <a:ext uri="{FF2B5EF4-FFF2-40B4-BE49-F238E27FC236}">
                    <a16:creationId xmlns:a16="http://schemas.microsoft.com/office/drawing/2014/main" id="{255643B8-F522-0FA7-A531-A02FB75B9DE7}"/>
                  </a:ext>
                </a:extLst>
              </p:cNvPr>
              <p:cNvSpPr txBox="1"/>
              <p:nvPr/>
            </p:nvSpPr>
            <p:spPr>
              <a:xfrm>
                <a:off x="7076983" y="2733888"/>
                <a:ext cx="360996" cy="246221"/>
              </a:xfrm>
              <a:prstGeom prst="rect">
                <a:avLst/>
              </a:prstGeom>
              <a:noFill/>
            </p:spPr>
            <p:txBody>
              <a:bodyPr vert="horz" wrap="none" lIns="91440" tIns="45720" rIns="91440" bIns="45720" rtlCol="0">
                <a:spAutoFit/>
              </a:bodyPr>
              <a:lstStyle/>
              <a:p>
                <a:pPr algn="r">
                  <a:spcBef>
                    <a:spcPts val="600"/>
                  </a:spcBef>
                </a:pPr>
                <a:r>
                  <a:rPr lang="en-US" sz="1000" spc="0" baseline="0" dirty="0" err="1">
                    <a:ln/>
                    <a:solidFill>
                      <a:srgbClr val="53585A"/>
                    </a:solidFill>
                    <a:latin typeface="Arial"/>
                    <a:cs typeface="Arial"/>
                    <a:sym typeface="Arial"/>
                    <a:rtl val="0"/>
                  </a:rPr>
                  <a:t>0.3</a:t>
                </a:r>
              </a:p>
            </p:txBody>
          </p:sp>
          <p:sp>
            <p:nvSpPr>
              <p:cNvPr id="97" name="TextBox 96">
                <a:extLst>
                  <a:ext uri="{FF2B5EF4-FFF2-40B4-BE49-F238E27FC236}">
                    <a16:creationId xmlns:a16="http://schemas.microsoft.com/office/drawing/2014/main" id="{69664B2A-6E6B-1D3E-065D-445040DFBC9D}"/>
                  </a:ext>
                </a:extLst>
              </p:cNvPr>
              <p:cNvSpPr txBox="1"/>
              <p:nvPr/>
            </p:nvSpPr>
            <p:spPr>
              <a:xfrm>
                <a:off x="7076983" y="3319028"/>
                <a:ext cx="360996" cy="246221"/>
              </a:xfrm>
              <a:prstGeom prst="rect">
                <a:avLst/>
              </a:prstGeom>
              <a:noFill/>
            </p:spPr>
            <p:txBody>
              <a:bodyPr vert="horz" wrap="none" lIns="91440" tIns="45720" rIns="91440" bIns="45720" rtlCol="0">
                <a:spAutoFit/>
              </a:bodyPr>
              <a:lstStyle/>
              <a:p>
                <a:pPr algn="r">
                  <a:spcBef>
                    <a:spcPts val="600"/>
                  </a:spcBef>
                </a:pPr>
                <a:r>
                  <a:rPr lang="en-US" sz="1000" spc="0" baseline="0" dirty="0" err="1">
                    <a:ln/>
                    <a:solidFill>
                      <a:srgbClr val="53585A"/>
                    </a:solidFill>
                    <a:latin typeface="Arial"/>
                    <a:cs typeface="Arial"/>
                    <a:sym typeface="Arial"/>
                    <a:rtl val="0"/>
                  </a:rPr>
                  <a:t>0.2</a:t>
                </a:r>
              </a:p>
            </p:txBody>
          </p:sp>
          <p:sp>
            <p:nvSpPr>
              <p:cNvPr id="98" name="TextBox 97">
                <a:extLst>
                  <a:ext uri="{FF2B5EF4-FFF2-40B4-BE49-F238E27FC236}">
                    <a16:creationId xmlns:a16="http://schemas.microsoft.com/office/drawing/2014/main" id="{97E0650C-4195-060B-5F23-0524A5369B45}"/>
                  </a:ext>
                </a:extLst>
              </p:cNvPr>
              <p:cNvSpPr txBox="1"/>
              <p:nvPr/>
            </p:nvSpPr>
            <p:spPr>
              <a:xfrm>
                <a:off x="7076983" y="3905908"/>
                <a:ext cx="360996" cy="246221"/>
              </a:xfrm>
              <a:prstGeom prst="rect">
                <a:avLst/>
              </a:prstGeom>
              <a:noFill/>
            </p:spPr>
            <p:txBody>
              <a:bodyPr vert="horz" wrap="none" lIns="91440" tIns="45720" rIns="91440" bIns="45720" rtlCol="0">
                <a:spAutoFit/>
              </a:bodyPr>
              <a:lstStyle/>
              <a:p>
                <a:pPr algn="r">
                  <a:spcBef>
                    <a:spcPts val="600"/>
                  </a:spcBef>
                </a:pPr>
                <a:r>
                  <a:rPr lang="en-US" sz="1000" spc="0" baseline="0" dirty="0" err="1">
                    <a:ln/>
                    <a:solidFill>
                      <a:srgbClr val="53585A"/>
                    </a:solidFill>
                    <a:latin typeface="Arial"/>
                    <a:cs typeface="Arial"/>
                    <a:sym typeface="Arial"/>
                    <a:rtl val="0"/>
                  </a:rPr>
                  <a:t>0.1</a:t>
                </a:r>
              </a:p>
            </p:txBody>
          </p:sp>
          <p:sp>
            <p:nvSpPr>
              <p:cNvPr id="99" name="TextBox 98">
                <a:extLst>
                  <a:ext uri="{FF2B5EF4-FFF2-40B4-BE49-F238E27FC236}">
                    <a16:creationId xmlns:a16="http://schemas.microsoft.com/office/drawing/2014/main" id="{961611C6-D902-AC90-79C1-C1D6EF541A5A}"/>
                  </a:ext>
                </a:extLst>
              </p:cNvPr>
              <p:cNvSpPr txBox="1"/>
              <p:nvPr/>
            </p:nvSpPr>
            <p:spPr>
              <a:xfrm>
                <a:off x="7076983" y="4495306"/>
                <a:ext cx="360996" cy="246221"/>
              </a:xfrm>
              <a:prstGeom prst="rect">
                <a:avLst/>
              </a:prstGeom>
              <a:noFill/>
            </p:spPr>
            <p:txBody>
              <a:bodyPr vert="horz" wrap="none" lIns="91440" tIns="45720" rIns="91440" bIns="45720" rtlCol="0">
                <a:spAutoFit/>
              </a:bodyPr>
              <a:lstStyle/>
              <a:p>
                <a:pPr algn="r">
                  <a:spcBef>
                    <a:spcPts val="600"/>
                  </a:spcBef>
                </a:pPr>
                <a:r>
                  <a:rPr lang="en-US" sz="1000" spc="0" baseline="0" dirty="0" err="1">
                    <a:ln/>
                    <a:solidFill>
                      <a:srgbClr val="53585A"/>
                    </a:solidFill>
                    <a:latin typeface="Arial"/>
                    <a:cs typeface="Arial"/>
                    <a:sym typeface="Arial"/>
                    <a:rtl val="0"/>
                  </a:rPr>
                  <a:t>0.0</a:t>
                </a:r>
              </a:p>
            </p:txBody>
          </p:sp>
        </p:grpSp>
        <p:sp>
          <p:nvSpPr>
            <p:cNvPr id="100" name="TextBox 99">
              <a:extLst>
                <a:ext uri="{FF2B5EF4-FFF2-40B4-BE49-F238E27FC236}">
                  <a16:creationId xmlns:a16="http://schemas.microsoft.com/office/drawing/2014/main" id="{144BBB62-991A-4A3D-9499-245CB2E3267C}"/>
                </a:ext>
              </a:extLst>
            </p:cNvPr>
            <p:cNvSpPr txBox="1"/>
            <p:nvPr/>
          </p:nvSpPr>
          <p:spPr>
            <a:xfrm>
              <a:off x="7576537" y="4813717"/>
              <a:ext cx="3855543" cy="246221"/>
            </a:xfrm>
            <a:prstGeom prst="rect">
              <a:avLst/>
            </a:prstGeom>
            <a:noFill/>
          </p:spPr>
          <p:txBody>
            <a:bodyPr vert="horz" wrap="none" lIns="91440" tIns="45720" rIns="91440" bIns="45720" rtlCol="0">
              <a:spAutoFit/>
            </a:bodyPr>
            <a:lstStyle/>
            <a:p>
              <a:pPr algn="ctr">
                <a:spcBef>
                  <a:spcPts val="600"/>
                </a:spcBef>
              </a:pPr>
              <a:r>
                <a:rPr lang="en-US" sz="1000" b="1" spc="0" baseline="0" dirty="0">
                  <a:ln/>
                  <a:solidFill>
                    <a:srgbClr val="53585A"/>
                  </a:solidFill>
                  <a:latin typeface="Arial"/>
                  <a:cs typeface="Arial"/>
                  <a:sym typeface="Arial"/>
                  <a:rtl val="0"/>
                </a:rPr>
                <a:t>Time after </a:t>
              </a:r>
              <a:r>
                <a:rPr lang="en-US" sz="1000" b="1" spc="0" baseline="0" dirty="0" err="1">
                  <a:ln/>
                  <a:solidFill>
                    <a:srgbClr val="53585A"/>
                  </a:solidFill>
                  <a:latin typeface="Arial"/>
                  <a:cs typeface="Arial"/>
                  <a:sym typeface="Arial"/>
                  <a:rtl val="0"/>
                </a:rPr>
                <a:t>randomisation</a:t>
              </a:r>
              <a:r>
                <a:rPr lang="en-US" sz="1000" b="1" spc="0" baseline="0" dirty="0">
                  <a:ln/>
                  <a:solidFill>
                    <a:srgbClr val="53585A"/>
                  </a:solidFill>
                  <a:latin typeface="Arial"/>
                  <a:cs typeface="Arial"/>
                  <a:sym typeface="Arial"/>
                  <a:rtl val="0"/>
                </a:rPr>
                <a:t> or after CKD progression (months)</a:t>
              </a:r>
            </a:p>
          </p:txBody>
        </p:sp>
        <p:sp>
          <p:nvSpPr>
            <p:cNvPr id="101" name="TextBox 100">
              <a:extLst>
                <a:ext uri="{FF2B5EF4-FFF2-40B4-BE49-F238E27FC236}">
                  <a16:creationId xmlns:a16="http://schemas.microsoft.com/office/drawing/2014/main" id="{2DC0E68A-5588-9399-4C61-AADD927912DF}"/>
                </a:ext>
              </a:extLst>
            </p:cNvPr>
            <p:cNvSpPr txBox="1"/>
            <p:nvPr/>
          </p:nvSpPr>
          <p:spPr>
            <a:xfrm rot="16200000">
              <a:off x="6300079" y="2962152"/>
              <a:ext cx="1497526" cy="246221"/>
            </a:xfrm>
            <a:prstGeom prst="rect">
              <a:avLst/>
            </a:prstGeom>
            <a:noFill/>
          </p:spPr>
          <p:txBody>
            <a:bodyPr vert="horz" wrap="none" lIns="91440" tIns="45720" rIns="91440" bIns="45720" rtlCol="0">
              <a:spAutoFit/>
            </a:bodyPr>
            <a:lstStyle/>
            <a:p>
              <a:pPr algn="ctr">
                <a:spcBef>
                  <a:spcPts val="600"/>
                </a:spcBef>
              </a:pPr>
              <a:r>
                <a:rPr lang="en-US" sz="1000" b="1" spc="0" baseline="0" dirty="0">
                  <a:ln/>
                  <a:solidFill>
                    <a:srgbClr val="53585A"/>
                  </a:solidFill>
                  <a:latin typeface="Arial"/>
                  <a:cs typeface="Arial"/>
                  <a:sym typeface="Arial"/>
                  <a:rtl val="0"/>
                </a:rPr>
                <a:t>Cumulative incidence</a:t>
              </a:r>
            </a:p>
          </p:txBody>
        </p:sp>
        <p:grpSp>
          <p:nvGrpSpPr>
            <p:cNvPr id="102" name="Graphic 9">
              <a:extLst>
                <a:ext uri="{FF2B5EF4-FFF2-40B4-BE49-F238E27FC236}">
                  <a16:creationId xmlns:a16="http://schemas.microsoft.com/office/drawing/2014/main" id="{AA7A4EE9-44C9-8FC3-D937-FEA1A1518B17}"/>
                </a:ext>
              </a:extLst>
            </p:cNvPr>
            <p:cNvGrpSpPr/>
            <p:nvPr/>
          </p:nvGrpSpPr>
          <p:grpSpPr>
            <a:xfrm>
              <a:off x="7315111" y="4629353"/>
              <a:ext cx="4373140" cy="246221"/>
              <a:chOff x="7315111" y="4638878"/>
              <a:chExt cx="4373140" cy="246221"/>
            </a:xfrm>
            <a:solidFill>
              <a:srgbClr val="53585A"/>
            </a:solidFill>
          </p:grpSpPr>
          <p:sp>
            <p:nvSpPr>
              <p:cNvPr id="103" name="TextBox 102">
                <a:extLst>
                  <a:ext uri="{FF2B5EF4-FFF2-40B4-BE49-F238E27FC236}">
                    <a16:creationId xmlns:a16="http://schemas.microsoft.com/office/drawing/2014/main" id="{7C80F2F3-8B01-0BFD-FA5B-8AE21C737AB7}"/>
                  </a:ext>
                </a:extLst>
              </p:cNvPr>
              <p:cNvSpPr txBox="1"/>
              <p:nvPr/>
            </p:nvSpPr>
            <p:spPr>
              <a:xfrm>
                <a:off x="7315111" y="4638878"/>
                <a:ext cx="255198"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53585A"/>
                    </a:solidFill>
                    <a:latin typeface="Arial"/>
                    <a:cs typeface="Arial"/>
                    <a:sym typeface="Arial"/>
                    <a:rtl val="0"/>
                  </a:rPr>
                  <a:t>0</a:t>
                </a:r>
              </a:p>
            </p:txBody>
          </p:sp>
          <p:sp>
            <p:nvSpPr>
              <p:cNvPr id="104" name="TextBox 103">
                <a:extLst>
                  <a:ext uri="{FF2B5EF4-FFF2-40B4-BE49-F238E27FC236}">
                    <a16:creationId xmlns:a16="http://schemas.microsoft.com/office/drawing/2014/main" id="{6C615B36-687F-6430-89F1-4637C384B6D7}"/>
                  </a:ext>
                </a:extLst>
              </p:cNvPr>
              <p:cNvSpPr txBox="1"/>
              <p:nvPr/>
            </p:nvSpPr>
            <p:spPr>
              <a:xfrm>
                <a:off x="7997118" y="4638878"/>
                <a:ext cx="255198"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53585A"/>
                    </a:solidFill>
                    <a:latin typeface="Arial"/>
                    <a:cs typeface="Arial"/>
                    <a:sym typeface="Arial"/>
                    <a:rtl val="0"/>
                  </a:rPr>
                  <a:t>6</a:t>
                </a:r>
              </a:p>
            </p:txBody>
          </p:sp>
          <p:sp>
            <p:nvSpPr>
              <p:cNvPr id="105" name="TextBox 104">
                <a:extLst>
                  <a:ext uri="{FF2B5EF4-FFF2-40B4-BE49-F238E27FC236}">
                    <a16:creationId xmlns:a16="http://schemas.microsoft.com/office/drawing/2014/main" id="{FA8D0F11-B807-D351-A9BE-49A3ED80B130}"/>
                  </a:ext>
                </a:extLst>
              </p:cNvPr>
              <p:cNvSpPr txBox="1"/>
              <p:nvPr/>
            </p:nvSpPr>
            <p:spPr>
              <a:xfrm>
                <a:off x="8641618" y="4638878"/>
                <a:ext cx="325730"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53585A"/>
                    </a:solidFill>
                    <a:latin typeface="Arial"/>
                    <a:cs typeface="Arial"/>
                    <a:sym typeface="Arial"/>
                    <a:rtl val="0"/>
                  </a:rPr>
                  <a:t>12</a:t>
                </a:r>
              </a:p>
            </p:txBody>
          </p:sp>
          <p:sp>
            <p:nvSpPr>
              <p:cNvPr id="106" name="TextBox 105">
                <a:extLst>
                  <a:ext uri="{FF2B5EF4-FFF2-40B4-BE49-F238E27FC236}">
                    <a16:creationId xmlns:a16="http://schemas.microsoft.com/office/drawing/2014/main" id="{A49AE671-0271-78D2-5E66-A0B93F6AB380}"/>
                  </a:ext>
                </a:extLst>
              </p:cNvPr>
              <p:cNvSpPr txBox="1"/>
              <p:nvPr/>
            </p:nvSpPr>
            <p:spPr>
              <a:xfrm>
                <a:off x="9320601" y="4638878"/>
                <a:ext cx="325730"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53585A"/>
                    </a:solidFill>
                    <a:latin typeface="Arial"/>
                    <a:cs typeface="Arial"/>
                    <a:sym typeface="Arial"/>
                    <a:rtl val="0"/>
                  </a:rPr>
                  <a:t>18</a:t>
                </a:r>
              </a:p>
            </p:txBody>
          </p:sp>
          <p:sp>
            <p:nvSpPr>
              <p:cNvPr id="107" name="TextBox 106">
                <a:extLst>
                  <a:ext uri="{FF2B5EF4-FFF2-40B4-BE49-F238E27FC236}">
                    <a16:creationId xmlns:a16="http://schemas.microsoft.com/office/drawing/2014/main" id="{8C3F9423-3279-406B-B664-4264EB5C8A8F}"/>
                  </a:ext>
                </a:extLst>
              </p:cNvPr>
              <p:cNvSpPr txBox="1"/>
              <p:nvPr/>
            </p:nvSpPr>
            <p:spPr>
              <a:xfrm>
                <a:off x="9999571" y="4638878"/>
                <a:ext cx="325730"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53585A"/>
                    </a:solidFill>
                    <a:latin typeface="Arial"/>
                    <a:cs typeface="Arial"/>
                    <a:sym typeface="Arial"/>
                    <a:rtl val="0"/>
                  </a:rPr>
                  <a:t>24</a:t>
                </a:r>
              </a:p>
            </p:txBody>
          </p:sp>
          <p:sp>
            <p:nvSpPr>
              <p:cNvPr id="108" name="TextBox 107">
                <a:extLst>
                  <a:ext uri="{FF2B5EF4-FFF2-40B4-BE49-F238E27FC236}">
                    <a16:creationId xmlns:a16="http://schemas.microsoft.com/office/drawing/2014/main" id="{B6BDCA88-9B52-51DE-D1C4-3E5659D2093C}"/>
                  </a:ext>
                </a:extLst>
              </p:cNvPr>
              <p:cNvSpPr txBox="1"/>
              <p:nvPr/>
            </p:nvSpPr>
            <p:spPr>
              <a:xfrm>
                <a:off x="10681877" y="4638878"/>
                <a:ext cx="325730"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53585A"/>
                    </a:solidFill>
                    <a:latin typeface="Arial"/>
                    <a:cs typeface="Arial"/>
                    <a:sym typeface="Arial"/>
                    <a:rtl val="0"/>
                  </a:rPr>
                  <a:t>30</a:t>
                </a:r>
              </a:p>
            </p:txBody>
          </p:sp>
          <p:sp>
            <p:nvSpPr>
              <p:cNvPr id="109" name="TextBox 108">
                <a:extLst>
                  <a:ext uri="{FF2B5EF4-FFF2-40B4-BE49-F238E27FC236}">
                    <a16:creationId xmlns:a16="http://schemas.microsoft.com/office/drawing/2014/main" id="{51489E34-74FC-EC27-0587-0E04E32B78E4}"/>
                  </a:ext>
                </a:extLst>
              </p:cNvPr>
              <p:cNvSpPr txBox="1"/>
              <p:nvPr/>
            </p:nvSpPr>
            <p:spPr>
              <a:xfrm>
                <a:off x="11362521" y="4638878"/>
                <a:ext cx="325730"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53585A"/>
                    </a:solidFill>
                    <a:latin typeface="Arial"/>
                    <a:cs typeface="Arial"/>
                    <a:sym typeface="Arial"/>
                    <a:rtl val="0"/>
                  </a:rPr>
                  <a:t>36</a:t>
                </a:r>
              </a:p>
            </p:txBody>
          </p:sp>
        </p:grpSp>
        <p:grpSp>
          <p:nvGrpSpPr>
            <p:cNvPr id="110" name="Graphic 9">
              <a:extLst>
                <a:ext uri="{FF2B5EF4-FFF2-40B4-BE49-F238E27FC236}">
                  <a16:creationId xmlns:a16="http://schemas.microsoft.com/office/drawing/2014/main" id="{4D30517C-9A7D-44D3-9DD6-1BD2AF8F8F12}"/>
                </a:ext>
              </a:extLst>
            </p:cNvPr>
            <p:cNvGrpSpPr/>
            <p:nvPr/>
          </p:nvGrpSpPr>
          <p:grpSpPr>
            <a:xfrm>
              <a:off x="7383838" y="1671759"/>
              <a:ext cx="4140688" cy="2998989"/>
              <a:chOff x="7383838" y="1671759"/>
              <a:chExt cx="4140688" cy="2998989"/>
            </a:xfrm>
            <a:noFill/>
          </p:grpSpPr>
          <p:sp>
            <p:nvSpPr>
              <p:cNvPr id="111" name="Freeform 83">
                <a:extLst>
                  <a:ext uri="{FF2B5EF4-FFF2-40B4-BE49-F238E27FC236}">
                    <a16:creationId xmlns:a16="http://schemas.microsoft.com/office/drawing/2014/main" id="{C7EE5AFC-7FFF-7D42-B779-77EF7D6A64A4}"/>
                  </a:ext>
                </a:extLst>
              </p:cNvPr>
              <p:cNvSpPr/>
              <p:nvPr/>
            </p:nvSpPr>
            <p:spPr>
              <a:xfrm>
                <a:off x="7441863" y="1671759"/>
                <a:ext cx="4082663" cy="2940965"/>
              </a:xfrm>
              <a:custGeom>
                <a:avLst/>
                <a:gdLst>
                  <a:gd name="csX0" fmla="*/ 4082664 w 4082663"/>
                  <a:gd name="csY0" fmla="*/ 2940966 h 2940965"/>
                  <a:gd name="csX1" fmla="*/ 0 w 4082663"/>
                  <a:gd name="csY1" fmla="*/ 2940966 h 2940965"/>
                  <a:gd name="csX2" fmla="*/ 0 w 4082663"/>
                  <a:gd name="csY2" fmla="*/ 0 h 2940965"/>
                </a:gdLst>
                <a:ahLst/>
                <a:cxnLst>
                  <a:cxn ang="0">
                    <a:pos x="csX0" y="csY0"/>
                  </a:cxn>
                  <a:cxn ang="0">
                    <a:pos x="csX1" y="csY1"/>
                  </a:cxn>
                  <a:cxn ang="0">
                    <a:pos x="csX2" y="csY2"/>
                  </a:cxn>
                </a:cxnLst>
                <a:rect l="l" t="t" r="r" b="b"/>
                <a:pathLst>
                  <a:path w="4082663" h="2940965">
                    <a:moveTo>
                      <a:pt x="4082664" y="2940966"/>
                    </a:moveTo>
                    <a:lnTo>
                      <a:pt x="0" y="2940966"/>
                    </a:lnTo>
                    <a:lnTo>
                      <a:pt x="0" y="0"/>
                    </a:lnTo>
                  </a:path>
                </a:pathLst>
              </a:custGeom>
              <a:noFill/>
              <a:ln w="12690" cap="sq">
                <a:solidFill>
                  <a:srgbClr val="53585A"/>
                </a:solidFill>
                <a:prstDash val="solid"/>
                <a:miter/>
              </a:ln>
            </p:spPr>
            <p:txBody>
              <a:bodyPr/>
              <a:lstStyle/>
              <a:p>
                <a:endParaRPr lang="en-US"/>
              </a:p>
            </p:txBody>
          </p:sp>
          <p:sp>
            <p:nvSpPr>
              <p:cNvPr id="112" name="Freeform 84">
                <a:extLst>
                  <a:ext uri="{FF2B5EF4-FFF2-40B4-BE49-F238E27FC236}">
                    <a16:creationId xmlns:a16="http://schemas.microsoft.com/office/drawing/2014/main" id="{4A819882-CD89-5EE0-B62C-B1B6C47CC6B4}"/>
                  </a:ext>
                </a:extLst>
              </p:cNvPr>
              <p:cNvSpPr/>
              <p:nvPr/>
            </p:nvSpPr>
            <p:spPr>
              <a:xfrm>
                <a:off x="7383838" y="1671759"/>
                <a:ext cx="58024" cy="12696"/>
              </a:xfrm>
              <a:custGeom>
                <a:avLst/>
                <a:gdLst>
                  <a:gd name="csX0" fmla="*/ 58024 w 58024"/>
                  <a:gd name="csY0" fmla="*/ 0 h 12696"/>
                  <a:gd name="csX1" fmla="*/ 0 w 58024"/>
                  <a:gd name="csY1" fmla="*/ 0 h 12696"/>
                </a:gdLst>
                <a:ahLst/>
                <a:cxnLst>
                  <a:cxn ang="0">
                    <a:pos x="csX0" y="csY0"/>
                  </a:cxn>
                  <a:cxn ang="0">
                    <a:pos x="csX1" y="csY1"/>
                  </a:cxn>
                </a:cxnLst>
                <a:rect l="l" t="t" r="r" b="b"/>
                <a:pathLst>
                  <a:path w="58024" h="12696">
                    <a:moveTo>
                      <a:pt x="58024" y="0"/>
                    </a:moveTo>
                    <a:lnTo>
                      <a:pt x="0" y="0"/>
                    </a:lnTo>
                  </a:path>
                </a:pathLst>
              </a:custGeom>
              <a:ln w="12690" cap="flat">
                <a:solidFill>
                  <a:srgbClr val="53585A"/>
                </a:solidFill>
                <a:prstDash val="solid"/>
                <a:miter/>
              </a:ln>
            </p:spPr>
            <p:txBody>
              <a:bodyPr/>
              <a:lstStyle/>
              <a:p>
                <a:endParaRPr lang="en-US"/>
              </a:p>
            </p:txBody>
          </p:sp>
          <p:sp>
            <p:nvSpPr>
              <p:cNvPr id="113" name="Freeform 85">
                <a:extLst>
                  <a:ext uri="{FF2B5EF4-FFF2-40B4-BE49-F238E27FC236}">
                    <a16:creationId xmlns:a16="http://schemas.microsoft.com/office/drawing/2014/main" id="{919DBE47-EDE4-99A9-AC65-AA0916C2347A}"/>
                  </a:ext>
                </a:extLst>
              </p:cNvPr>
              <p:cNvSpPr/>
              <p:nvPr/>
            </p:nvSpPr>
            <p:spPr>
              <a:xfrm>
                <a:off x="7383838" y="2261780"/>
                <a:ext cx="58024" cy="12696"/>
              </a:xfrm>
              <a:custGeom>
                <a:avLst/>
                <a:gdLst>
                  <a:gd name="csX0" fmla="*/ 58024 w 58024"/>
                  <a:gd name="csY0" fmla="*/ 0 h 12696"/>
                  <a:gd name="csX1" fmla="*/ 0 w 58024"/>
                  <a:gd name="csY1" fmla="*/ 0 h 12696"/>
                </a:gdLst>
                <a:ahLst/>
                <a:cxnLst>
                  <a:cxn ang="0">
                    <a:pos x="csX0" y="csY0"/>
                  </a:cxn>
                  <a:cxn ang="0">
                    <a:pos x="csX1" y="csY1"/>
                  </a:cxn>
                </a:cxnLst>
                <a:rect l="l" t="t" r="r" b="b"/>
                <a:pathLst>
                  <a:path w="58024" h="12696">
                    <a:moveTo>
                      <a:pt x="58024" y="0"/>
                    </a:moveTo>
                    <a:lnTo>
                      <a:pt x="0" y="0"/>
                    </a:lnTo>
                  </a:path>
                </a:pathLst>
              </a:custGeom>
              <a:ln w="12690" cap="flat">
                <a:solidFill>
                  <a:srgbClr val="53585A"/>
                </a:solidFill>
                <a:prstDash val="solid"/>
                <a:miter/>
              </a:ln>
            </p:spPr>
            <p:txBody>
              <a:bodyPr/>
              <a:lstStyle/>
              <a:p>
                <a:endParaRPr lang="en-US"/>
              </a:p>
            </p:txBody>
          </p:sp>
          <p:sp>
            <p:nvSpPr>
              <p:cNvPr id="114" name="Freeform 86">
                <a:extLst>
                  <a:ext uri="{FF2B5EF4-FFF2-40B4-BE49-F238E27FC236}">
                    <a16:creationId xmlns:a16="http://schemas.microsoft.com/office/drawing/2014/main" id="{3D31AE5A-D628-F913-12BB-8B17C2CD1D17}"/>
                  </a:ext>
                </a:extLst>
              </p:cNvPr>
              <p:cNvSpPr/>
              <p:nvPr/>
            </p:nvSpPr>
            <p:spPr>
              <a:xfrm>
                <a:off x="7383838" y="2848627"/>
                <a:ext cx="58024" cy="12696"/>
              </a:xfrm>
              <a:custGeom>
                <a:avLst/>
                <a:gdLst>
                  <a:gd name="csX0" fmla="*/ 58024 w 58024"/>
                  <a:gd name="csY0" fmla="*/ 0 h 12696"/>
                  <a:gd name="csX1" fmla="*/ 0 w 58024"/>
                  <a:gd name="csY1" fmla="*/ 0 h 12696"/>
                </a:gdLst>
                <a:ahLst/>
                <a:cxnLst>
                  <a:cxn ang="0">
                    <a:pos x="csX0" y="csY0"/>
                  </a:cxn>
                  <a:cxn ang="0">
                    <a:pos x="csX1" y="csY1"/>
                  </a:cxn>
                </a:cxnLst>
                <a:rect l="l" t="t" r="r" b="b"/>
                <a:pathLst>
                  <a:path w="58024" h="12696">
                    <a:moveTo>
                      <a:pt x="58024" y="0"/>
                    </a:moveTo>
                    <a:lnTo>
                      <a:pt x="0" y="0"/>
                    </a:lnTo>
                  </a:path>
                </a:pathLst>
              </a:custGeom>
              <a:ln w="12690" cap="flat">
                <a:solidFill>
                  <a:srgbClr val="53585A"/>
                </a:solidFill>
                <a:prstDash val="solid"/>
                <a:miter/>
              </a:ln>
            </p:spPr>
            <p:txBody>
              <a:bodyPr/>
              <a:lstStyle/>
              <a:p>
                <a:endParaRPr lang="en-US"/>
              </a:p>
            </p:txBody>
          </p:sp>
          <p:sp>
            <p:nvSpPr>
              <p:cNvPr id="115" name="Freeform 87">
                <a:extLst>
                  <a:ext uri="{FF2B5EF4-FFF2-40B4-BE49-F238E27FC236}">
                    <a16:creationId xmlns:a16="http://schemas.microsoft.com/office/drawing/2014/main" id="{53EF053F-044B-562D-B31D-31D7448074C1}"/>
                  </a:ext>
                </a:extLst>
              </p:cNvPr>
              <p:cNvSpPr/>
              <p:nvPr/>
            </p:nvSpPr>
            <p:spPr>
              <a:xfrm>
                <a:off x="7383838" y="3436363"/>
                <a:ext cx="58024" cy="12696"/>
              </a:xfrm>
              <a:custGeom>
                <a:avLst/>
                <a:gdLst>
                  <a:gd name="csX0" fmla="*/ 58024 w 58024"/>
                  <a:gd name="csY0" fmla="*/ 0 h 12696"/>
                  <a:gd name="csX1" fmla="*/ 0 w 58024"/>
                  <a:gd name="csY1" fmla="*/ 0 h 12696"/>
                </a:gdLst>
                <a:ahLst/>
                <a:cxnLst>
                  <a:cxn ang="0">
                    <a:pos x="csX0" y="csY0"/>
                  </a:cxn>
                  <a:cxn ang="0">
                    <a:pos x="csX1" y="csY1"/>
                  </a:cxn>
                </a:cxnLst>
                <a:rect l="l" t="t" r="r" b="b"/>
                <a:pathLst>
                  <a:path w="58024" h="12696">
                    <a:moveTo>
                      <a:pt x="58024" y="0"/>
                    </a:moveTo>
                    <a:lnTo>
                      <a:pt x="0" y="0"/>
                    </a:lnTo>
                  </a:path>
                </a:pathLst>
              </a:custGeom>
              <a:ln w="12690" cap="flat">
                <a:solidFill>
                  <a:srgbClr val="53585A"/>
                </a:solidFill>
                <a:prstDash val="solid"/>
                <a:miter/>
              </a:ln>
            </p:spPr>
            <p:txBody>
              <a:bodyPr/>
              <a:lstStyle/>
              <a:p>
                <a:endParaRPr lang="en-US"/>
              </a:p>
            </p:txBody>
          </p:sp>
          <p:sp>
            <p:nvSpPr>
              <p:cNvPr id="116" name="Freeform 88">
                <a:extLst>
                  <a:ext uri="{FF2B5EF4-FFF2-40B4-BE49-F238E27FC236}">
                    <a16:creationId xmlns:a16="http://schemas.microsoft.com/office/drawing/2014/main" id="{0F1BEE69-9579-B18A-DF2D-88EA2DF57DAF}"/>
                  </a:ext>
                </a:extLst>
              </p:cNvPr>
              <p:cNvSpPr/>
              <p:nvPr/>
            </p:nvSpPr>
            <p:spPr>
              <a:xfrm>
                <a:off x="7383838" y="4023337"/>
                <a:ext cx="58024" cy="12696"/>
              </a:xfrm>
              <a:custGeom>
                <a:avLst/>
                <a:gdLst>
                  <a:gd name="csX0" fmla="*/ 58024 w 58024"/>
                  <a:gd name="csY0" fmla="*/ 0 h 12696"/>
                  <a:gd name="csX1" fmla="*/ 0 w 58024"/>
                  <a:gd name="csY1" fmla="*/ 0 h 12696"/>
                </a:gdLst>
                <a:ahLst/>
                <a:cxnLst>
                  <a:cxn ang="0">
                    <a:pos x="csX0" y="csY0"/>
                  </a:cxn>
                  <a:cxn ang="0">
                    <a:pos x="csX1" y="csY1"/>
                  </a:cxn>
                </a:cxnLst>
                <a:rect l="l" t="t" r="r" b="b"/>
                <a:pathLst>
                  <a:path w="58024" h="12696">
                    <a:moveTo>
                      <a:pt x="58024" y="0"/>
                    </a:moveTo>
                    <a:lnTo>
                      <a:pt x="0" y="0"/>
                    </a:lnTo>
                  </a:path>
                </a:pathLst>
              </a:custGeom>
              <a:ln w="12690" cap="flat">
                <a:solidFill>
                  <a:srgbClr val="53585A"/>
                </a:solidFill>
                <a:prstDash val="solid"/>
                <a:miter/>
              </a:ln>
            </p:spPr>
            <p:txBody>
              <a:bodyPr/>
              <a:lstStyle/>
              <a:p>
                <a:endParaRPr lang="en-US"/>
              </a:p>
            </p:txBody>
          </p:sp>
          <p:sp>
            <p:nvSpPr>
              <p:cNvPr id="117" name="Freeform 89">
                <a:extLst>
                  <a:ext uri="{FF2B5EF4-FFF2-40B4-BE49-F238E27FC236}">
                    <a16:creationId xmlns:a16="http://schemas.microsoft.com/office/drawing/2014/main" id="{1B0C7E27-045B-6EDC-9D0B-C4F0BC843762}"/>
                  </a:ext>
                </a:extLst>
              </p:cNvPr>
              <p:cNvSpPr/>
              <p:nvPr/>
            </p:nvSpPr>
            <p:spPr>
              <a:xfrm>
                <a:off x="7383838" y="4612724"/>
                <a:ext cx="58024" cy="12696"/>
              </a:xfrm>
              <a:custGeom>
                <a:avLst/>
                <a:gdLst>
                  <a:gd name="csX0" fmla="*/ 58024 w 58024"/>
                  <a:gd name="csY0" fmla="*/ 0 h 12696"/>
                  <a:gd name="csX1" fmla="*/ 0 w 58024"/>
                  <a:gd name="csY1" fmla="*/ 0 h 12696"/>
                </a:gdLst>
                <a:ahLst/>
                <a:cxnLst>
                  <a:cxn ang="0">
                    <a:pos x="csX0" y="csY0"/>
                  </a:cxn>
                  <a:cxn ang="0">
                    <a:pos x="csX1" y="csY1"/>
                  </a:cxn>
                </a:cxnLst>
                <a:rect l="l" t="t" r="r" b="b"/>
                <a:pathLst>
                  <a:path w="58024" h="12696">
                    <a:moveTo>
                      <a:pt x="58024" y="0"/>
                    </a:moveTo>
                    <a:lnTo>
                      <a:pt x="0" y="0"/>
                    </a:lnTo>
                  </a:path>
                </a:pathLst>
              </a:custGeom>
              <a:ln w="12690" cap="flat">
                <a:solidFill>
                  <a:srgbClr val="53585A"/>
                </a:solidFill>
                <a:prstDash val="solid"/>
                <a:miter/>
              </a:ln>
            </p:spPr>
            <p:txBody>
              <a:bodyPr/>
              <a:lstStyle/>
              <a:p>
                <a:endParaRPr lang="en-US"/>
              </a:p>
            </p:txBody>
          </p:sp>
          <p:sp>
            <p:nvSpPr>
              <p:cNvPr id="118" name="Freeform 90">
                <a:extLst>
                  <a:ext uri="{FF2B5EF4-FFF2-40B4-BE49-F238E27FC236}">
                    <a16:creationId xmlns:a16="http://schemas.microsoft.com/office/drawing/2014/main" id="{3C93628A-5A40-2013-78C4-2E6890A15197}"/>
                  </a:ext>
                </a:extLst>
              </p:cNvPr>
              <p:cNvSpPr/>
              <p:nvPr/>
            </p:nvSpPr>
            <p:spPr>
              <a:xfrm>
                <a:off x="7441863" y="4612724"/>
                <a:ext cx="12696" cy="58024"/>
              </a:xfrm>
              <a:custGeom>
                <a:avLst/>
                <a:gdLst>
                  <a:gd name="csX0" fmla="*/ 0 w 12696"/>
                  <a:gd name="csY0" fmla="*/ 0 h 58024"/>
                  <a:gd name="csX1" fmla="*/ 0 w 12696"/>
                  <a:gd name="csY1" fmla="*/ 58024 h 58024"/>
                </a:gdLst>
                <a:ahLst/>
                <a:cxnLst>
                  <a:cxn ang="0">
                    <a:pos x="csX0" y="csY0"/>
                  </a:cxn>
                  <a:cxn ang="0">
                    <a:pos x="csX1" y="csY1"/>
                  </a:cxn>
                </a:cxnLst>
                <a:rect l="l" t="t" r="r" b="b"/>
                <a:pathLst>
                  <a:path w="12696" h="58024">
                    <a:moveTo>
                      <a:pt x="0" y="0"/>
                    </a:moveTo>
                    <a:lnTo>
                      <a:pt x="0" y="58024"/>
                    </a:lnTo>
                  </a:path>
                </a:pathLst>
              </a:custGeom>
              <a:ln w="12690" cap="flat">
                <a:solidFill>
                  <a:srgbClr val="53585A"/>
                </a:solidFill>
                <a:prstDash val="solid"/>
                <a:miter/>
              </a:ln>
            </p:spPr>
            <p:txBody>
              <a:bodyPr/>
              <a:lstStyle/>
              <a:p>
                <a:endParaRPr lang="en-US"/>
              </a:p>
            </p:txBody>
          </p:sp>
          <p:sp>
            <p:nvSpPr>
              <p:cNvPr id="119" name="Freeform 91">
                <a:extLst>
                  <a:ext uri="{FF2B5EF4-FFF2-40B4-BE49-F238E27FC236}">
                    <a16:creationId xmlns:a16="http://schemas.microsoft.com/office/drawing/2014/main" id="{2083A521-1C2C-1A46-1281-35132A5261CB}"/>
                  </a:ext>
                </a:extLst>
              </p:cNvPr>
              <p:cNvSpPr/>
              <p:nvPr/>
            </p:nvSpPr>
            <p:spPr>
              <a:xfrm>
                <a:off x="8123809" y="4612724"/>
                <a:ext cx="12696" cy="58024"/>
              </a:xfrm>
              <a:custGeom>
                <a:avLst/>
                <a:gdLst>
                  <a:gd name="csX0" fmla="*/ 0 w 12696"/>
                  <a:gd name="csY0" fmla="*/ 0 h 58024"/>
                  <a:gd name="csX1" fmla="*/ 0 w 12696"/>
                  <a:gd name="csY1" fmla="*/ 58024 h 58024"/>
                </a:gdLst>
                <a:ahLst/>
                <a:cxnLst>
                  <a:cxn ang="0">
                    <a:pos x="csX0" y="csY0"/>
                  </a:cxn>
                  <a:cxn ang="0">
                    <a:pos x="csX1" y="csY1"/>
                  </a:cxn>
                </a:cxnLst>
                <a:rect l="l" t="t" r="r" b="b"/>
                <a:pathLst>
                  <a:path w="12696" h="58024">
                    <a:moveTo>
                      <a:pt x="0" y="0"/>
                    </a:moveTo>
                    <a:lnTo>
                      <a:pt x="0" y="58024"/>
                    </a:lnTo>
                  </a:path>
                </a:pathLst>
              </a:custGeom>
              <a:ln w="12690" cap="flat">
                <a:solidFill>
                  <a:srgbClr val="53585A"/>
                </a:solidFill>
                <a:prstDash val="solid"/>
                <a:miter/>
              </a:ln>
            </p:spPr>
            <p:txBody>
              <a:bodyPr/>
              <a:lstStyle/>
              <a:p>
                <a:endParaRPr lang="en-US"/>
              </a:p>
            </p:txBody>
          </p:sp>
          <p:sp>
            <p:nvSpPr>
              <p:cNvPr id="120" name="Freeform 92">
                <a:extLst>
                  <a:ext uri="{FF2B5EF4-FFF2-40B4-BE49-F238E27FC236}">
                    <a16:creationId xmlns:a16="http://schemas.microsoft.com/office/drawing/2014/main" id="{07D6EBBE-E1C7-4EF3-DCBB-FDBA21AB4002}"/>
                  </a:ext>
                </a:extLst>
              </p:cNvPr>
              <p:cNvSpPr/>
              <p:nvPr/>
            </p:nvSpPr>
            <p:spPr>
              <a:xfrm>
                <a:off x="8803597" y="4612724"/>
                <a:ext cx="12696" cy="58024"/>
              </a:xfrm>
              <a:custGeom>
                <a:avLst/>
                <a:gdLst>
                  <a:gd name="csX0" fmla="*/ 0 w 12696"/>
                  <a:gd name="csY0" fmla="*/ 0 h 58024"/>
                  <a:gd name="csX1" fmla="*/ 0 w 12696"/>
                  <a:gd name="csY1" fmla="*/ 58024 h 58024"/>
                </a:gdLst>
                <a:ahLst/>
                <a:cxnLst>
                  <a:cxn ang="0">
                    <a:pos x="csX0" y="csY0"/>
                  </a:cxn>
                  <a:cxn ang="0">
                    <a:pos x="csX1" y="csY1"/>
                  </a:cxn>
                </a:cxnLst>
                <a:rect l="l" t="t" r="r" b="b"/>
                <a:pathLst>
                  <a:path w="12696" h="58024">
                    <a:moveTo>
                      <a:pt x="0" y="0"/>
                    </a:moveTo>
                    <a:lnTo>
                      <a:pt x="0" y="58024"/>
                    </a:lnTo>
                  </a:path>
                </a:pathLst>
              </a:custGeom>
              <a:ln w="12690" cap="flat">
                <a:solidFill>
                  <a:srgbClr val="53585A"/>
                </a:solidFill>
                <a:prstDash val="solid"/>
                <a:miter/>
              </a:ln>
            </p:spPr>
            <p:txBody>
              <a:bodyPr/>
              <a:lstStyle/>
              <a:p>
                <a:endParaRPr lang="en-US"/>
              </a:p>
            </p:txBody>
          </p:sp>
          <p:sp>
            <p:nvSpPr>
              <p:cNvPr id="121" name="Freeform 93">
                <a:extLst>
                  <a:ext uri="{FF2B5EF4-FFF2-40B4-BE49-F238E27FC236}">
                    <a16:creationId xmlns:a16="http://schemas.microsoft.com/office/drawing/2014/main" id="{BB9268DD-7209-9752-49AB-9328CE6C9FED}"/>
                  </a:ext>
                </a:extLst>
              </p:cNvPr>
              <p:cNvSpPr/>
              <p:nvPr/>
            </p:nvSpPr>
            <p:spPr>
              <a:xfrm>
                <a:off x="9482624" y="4612724"/>
                <a:ext cx="12696" cy="58024"/>
              </a:xfrm>
              <a:custGeom>
                <a:avLst/>
                <a:gdLst>
                  <a:gd name="csX0" fmla="*/ 0 w 12696"/>
                  <a:gd name="csY0" fmla="*/ 0 h 58024"/>
                  <a:gd name="csX1" fmla="*/ 0 w 12696"/>
                  <a:gd name="csY1" fmla="*/ 58024 h 58024"/>
                </a:gdLst>
                <a:ahLst/>
                <a:cxnLst>
                  <a:cxn ang="0">
                    <a:pos x="csX0" y="csY0"/>
                  </a:cxn>
                  <a:cxn ang="0">
                    <a:pos x="csX1" y="csY1"/>
                  </a:cxn>
                </a:cxnLst>
                <a:rect l="l" t="t" r="r" b="b"/>
                <a:pathLst>
                  <a:path w="12696" h="58024">
                    <a:moveTo>
                      <a:pt x="0" y="0"/>
                    </a:moveTo>
                    <a:lnTo>
                      <a:pt x="0" y="58024"/>
                    </a:lnTo>
                  </a:path>
                </a:pathLst>
              </a:custGeom>
              <a:ln w="12690" cap="flat">
                <a:solidFill>
                  <a:srgbClr val="53585A"/>
                </a:solidFill>
                <a:prstDash val="solid"/>
                <a:miter/>
              </a:ln>
            </p:spPr>
            <p:txBody>
              <a:bodyPr/>
              <a:lstStyle/>
              <a:p>
                <a:endParaRPr lang="en-US"/>
              </a:p>
            </p:txBody>
          </p:sp>
          <p:sp>
            <p:nvSpPr>
              <p:cNvPr id="122" name="Freeform 94">
                <a:extLst>
                  <a:ext uri="{FF2B5EF4-FFF2-40B4-BE49-F238E27FC236}">
                    <a16:creationId xmlns:a16="http://schemas.microsoft.com/office/drawing/2014/main" id="{AA256191-781A-C3F7-8948-0B044E01E2F5}"/>
                  </a:ext>
                </a:extLst>
              </p:cNvPr>
              <p:cNvSpPr/>
              <p:nvPr/>
            </p:nvSpPr>
            <p:spPr>
              <a:xfrm>
                <a:off x="10161650" y="4612724"/>
                <a:ext cx="12696" cy="58024"/>
              </a:xfrm>
              <a:custGeom>
                <a:avLst/>
                <a:gdLst>
                  <a:gd name="csX0" fmla="*/ 0 w 12696"/>
                  <a:gd name="csY0" fmla="*/ 0 h 58024"/>
                  <a:gd name="csX1" fmla="*/ 0 w 12696"/>
                  <a:gd name="csY1" fmla="*/ 58024 h 58024"/>
                </a:gdLst>
                <a:ahLst/>
                <a:cxnLst>
                  <a:cxn ang="0">
                    <a:pos x="csX0" y="csY0"/>
                  </a:cxn>
                  <a:cxn ang="0">
                    <a:pos x="csX1" y="csY1"/>
                  </a:cxn>
                </a:cxnLst>
                <a:rect l="l" t="t" r="r" b="b"/>
                <a:pathLst>
                  <a:path w="12696" h="58024">
                    <a:moveTo>
                      <a:pt x="0" y="0"/>
                    </a:moveTo>
                    <a:lnTo>
                      <a:pt x="0" y="58024"/>
                    </a:lnTo>
                  </a:path>
                </a:pathLst>
              </a:custGeom>
              <a:ln w="12690" cap="flat">
                <a:solidFill>
                  <a:srgbClr val="53585A"/>
                </a:solidFill>
                <a:prstDash val="solid"/>
                <a:miter/>
              </a:ln>
            </p:spPr>
            <p:txBody>
              <a:bodyPr/>
              <a:lstStyle/>
              <a:p>
                <a:endParaRPr lang="en-US"/>
              </a:p>
            </p:txBody>
          </p:sp>
          <p:sp>
            <p:nvSpPr>
              <p:cNvPr id="123" name="Freeform 95">
                <a:extLst>
                  <a:ext uri="{FF2B5EF4-FFF2-40B4-BE49-F238E27FC236}">
                    <a16:creationId xmlns:a16="http://schemas.microsoft.com/office/drawing/2014/main" id="{1D7D0C68-3D35-F211-6F1F-8CFF528CA5F4}"/>
                  </a:ext>
                </a:extLst>
              </p:cNvPr>
              <p:cNvSpPr/>
              <p:nvPr/>
            </p:nvSpPr>
            <p:spPr>
              <a:xfrm>
                <a:off x="10843977" y="4612724"/>
                <a:ext cx="12696" cy="58024"/>
              </a:xfrm>
              <a:custGeom>
                <a:avLst/>
                <a:gdLst>
                  <a:gd name="csX0" fmla="*/ 0 w 12696"/>
                  <a:gd name="csY0" fmla="*/ 0 h 58024"/>
                  <a:gd name="csX1" fmla="*/ 0 w 12696"/>
                  <a:gd name="csY1" fmla="*/ 58024 h 58024"/>
                </a:gdLst>
                <a:ahLst/>
                <a:cxnLst>
                  <a:cxn ang="0">
                    <a:pos x="csX0" y="csY0"/>
                  </a:cxn>
                  <a:cxn ang="0">
                    <a:pos x="csX1" y="csY1"/>
                  </a:cxn>
                </a:cxnLst>
                <a:rect l="l" t="t" r="r" b="b"/>
                <a:pathLst>
                  <a:path w="12696" h="58024">
                    <a:moveTo>
                      <a:pt x="0" y="0"/>
                    </a:moveTo>
                    <a:lnTo>
                      <a:pt x="0" y="58024"/>
                    </a:lnTo>
                  </a:path>
                </a:pathLst>
              </a:custGeom>
              <a:ln w="12690" cap="flat">
                <a:solidFill>
                  <a:srgbClr val="53585A"/>
                </a:solidFill>
                <a:prstDash val="solid"/>
                <a:miter/>
              </a:ln>
            </p:spPr>
            <p:txBody>
              <a:bodyPr/>
              <a:lstStyle/>
              <a:p>
                <a:endParaRPr lang="en-US"/>
              </a:p>
            </p:txBody>
          </p:sp>
          <p:sp>
            <p:nvSpPr>
              <p:cNvPr id="124" name="Freeform 96">
                <a:extLst>
                  <a:ext uri="{FF2B5EF4-FFF2-40B4-BE49-F238E27FC236}">
                    <a16:creationId xmlns:a16="http://schemas.microsoft.com/office/drawing/2014/main" id="{E2856A74-D982-F60A-B47E-E10597332C2E}"/>
                  </a:ext>
                </a:extLst>
              </p:cNvPr>
              <p:cNvSpPr/>
              <p:nvPr/>
            </p:nvSpPr>
            <p:spPr>
              <a:xfrm>
                <a:off x="11524527" y="4612724"/>
                <a:ext cx="12696" cy="58024"/>
              </a:xfrm>
              <a:custGeom>
                <a:avLst/>
                <a:gdLst>
                  <a:gd name="csX0" fmla="*/ 0 w 12696"/>
                  <a:gd name="csY0" fmla="*/ 0 h 58024"/>
                  <a:gd name="csX1" fmla="*/ 0 w 12696"/>
                  <a:gd name="csY1" fmla="*/ 58024 h 58024"/>
                </a:gdLst>
                <a:ahLst/>
                <a:cxnLst>
                  <a:cxn ang="0">
                    <a:pos x="csX0" y="csY0"/>
                  </a:cxn>
                  <a:cxn ang="0">
                    <a:pos x="csX1" y="csY1"/>
                  </a:cxn>
                </a:cxnLst>
                <a:rect l="l" t="t" r="r" b="b"/>
                <a:pathLst>
                  <a:path w="12696" h="58024">
                    <a:moveTo>
                      <a:pt x="0" y="0"/>
                    </a:moveTo>
                    <a:lnTo>
                      <a:pt x="0" y="58024"/>
                    </a:lnTo>
                  </a:path>
                </a:pathLst>
              </a:custGeom>
              <a:ln w="12690" cap="flat">
                <a:solidFill>
                  <a:srgbClr val="53585A"/>
                </a:solidFill>
                <a:prstDash val="solid"/>
                <a:miter/>
              </a:ln>
            </p:spPr>
            <p:txBody>
              <a:bodyPr/>
              <a:lstStyle/>
              <a:p>
                <a:endParaRPr lang="en-US"/>
              </a:p>
            </p:txBody>
          </p:sp>
        </p:grpSp>
        <p:sp>
          <p:nvSpPr>
            <p:cNvPr id="125" name="Freeform 97">
              <a:extLst>
                <a:ext uri="{FF2B5EF4-FFF2-40B4-BE49-F238E27FC236}">
                  <a16:creationId xmlns:a16="http://schemas.microsoft.com/office/drawing/2014/main" id="{7F0FCC81-8CE9-5AE6-6273-63DD86D5F520}"/>
                </a:ext>
              </a:extLst>
            </p:cNvPr>
            <p:cNvSpPr/>
            <p:nvPr/>
          </p:nvSpPr>
          <p:spPr>
            <a:xfrm>
              <a:off x="7607557" y="1825898"/>
              <a:ext cx="137887" cy="12696"/>
            </a:xfrm>
            <a:custGeom>
              <a:avLst/>
              <a:gdLst>
                <a:gd name="csX0" fmla="*/ 137887 w 137887"/>
                <a:gd name="csY0" fmla="*/ 0 h 12696"/>
                <a:gd name="csX1" fmla="*/ 0 w 137887"/>
                <a:gd name="csY1" fmla="*/ 0 h 12696"/>
              </a:gdLst>
              <a:ahLst/>
              <a:cxnLst>
                <a:cxn ang="0">
                  <a:pos x="csX0" y="csY0"/>
                </a:cxn>
                <a:cxn ang="0">
                  <a:pos x="csX1" y="csY1"/>
                </a:cxn>
              </a:cxnLst>
              <a:rect l="l" t="t" r="r" b="b"/>
              <a:pathLst>
                <a:path w="137887" h="12696">
                  <a:moveTo>
                    <a:pt x="137887" y="0"/>
                  </a:moveTo>
                  <a:lnTo>
                    <a:pt x="0" y="0"/>
                  </a:lnTo>
                </a:path>
              </a:pathLst>
            </a:custGeom>
            <a:ln w="13389" cap="flat">
              <a:solidFill>
                <a:srgbClr val="8F3685"/>
              </a:solidFill>
              <a:prstDash val="solid"/>
              <a:miter/>
            </a:ln>
          </p:spPr>
          <p:txBody>
            <a:bodyPr/>
            <a:lstStyle/>
            <a:p>
              <a:endParaRPr lang="en-US"/>
            </a:p>
          </p:txBody>
        </p:sp>
        <p:sp>
          <p:nvSpPr>
            <p:cNvPr id="126" name="Freeform 98">
              <a:extLst>
                <a:ext uri="{FF2B5EF4-FFF2-40B4-BE49-F238E27FC236}">
                  <a16:creationId xmlns:a16="http://schemas.microsoft.com/office/drawing/2014/main" id="{0254C08A-CB10-5679-1F75-427FE2C69348}"/>
                </a:ext>
              </a:extLst>
            </p:cNvPr>
            <p:cNvSpPr/>
            <p:nvPr/>
          </p:nvSpPr>
          <p:spPr>
            <a:xfrm>
              <a:off x="7607557" y="2000479"/>
              <a:ext cx="137887" cy="12696"/>
            </a:xfrm>
            <a:custGeom>
              <a:avLst/>
              <a:gdLst>
                <a:gd name="csX0" fmla="*/ 137887 w 137887"/>
                <a:gd name="csY0" fmla="*/ 0 h 12696"/>
                <a:gd name="csX1" fmla="*/ 0 w 137887"/>
                <a:gd name="csY1" fmla="*/ 0 h 12696"/>
              </a:gdLst>
              <a:ahLst/>
              <a:cxnLst>
                <a:cxn ang="0">
                  <a:pos x="csX0" y="csY0"/>
                </a:cxn>
                <a:cxn ang="0">
                  <a:pos x="csX1" y="csY1"/>
                </a:cxn>
              </a:cxnLst>
              <a:rect l="l" t="t" r="r" b="b"/>
              <a:pathLst>
                <a:path w="137887" h="12696">
                  <a:moveTo>
                    <a:pt x="137887" y="0"/>
                  </a:moveTo>
                  <a:lnTo>
                    <a:pt x="0" y="0"/>
                  </a:lnTo>
                </a:path>
              </a:pathLst>
            </a:custGeom>
            <a:ln w="13389" cap="flat">
              <a:solidFill>
                <a:srgbClr val="16374D"/>
              </a:solidFill>
              <a:prstDash val="solid"/>
              <a:miter/>
            </a:ln>
          </p:spPr>
          <p:txBody>
            <a:bodyPr/>
            <a:lstStyle/>
            <a:p>
              <a:endParaRPr lang="en-US"/>
            </a:p>
          </p:txBody>
        </p:sp>
      </p:grpSp>
      <p:grpSp>
        <p:nvGrpSpPr>
          <p:cNvPr id="266" name="Group 265">
            <a:extLst>
              <a:ext uri="{FF2B5EF4-FFF2-40B4-BE49-F238E27FC236}">
                <a16:creationId xmlns:a16="http://schemas.microsoft.com/office/drawing/2014/main" id="{DCAC7BC6-DCDD-9263-0865-D229136C5DF9}"/>
              </a:ext>
            </a:extLst>
          </p:cNvPr>
          <p:cNvGrpSpPr/>
          <p:nvPr/>
        </p:nvGrpSpPr>
        <p:grpSpPr>
          <a:xfrm>
            <a:off x="825273" y="1558249"/>
            <a:ext cx="6684004" cy="3379859"/>
            <a:chOff x="825273" y="1558249"/>
            <a:chExt cx="6684004" cy="3379859"/>
          </a:xfrm>
        </p:grpSpPr>
        <p:sp>
          <p:nvSpPr>
            <p:cNvPr id="206" name="Freeform 140">
              <a:extLst>
                <a:ext uri="{FF2B5EF4-FFF2-40B4-BE49-F238E27FC236}">
                  <a16:creationId xmlns:a16="http://schemas.microsoft.com/office/drawing/2014/main" id="{8CB43404-014F-0737-3EE9-1C18C93C811A}"/>
                </a:ext>
              </a:extLst>
            </p:cNvPr>
            <p:cNvSpPr/>
            <p:nvPr/>
          </p:nvSpPr>
          <p:spPr>
            <a:xfrm>
              <a:off x="1708022" y="2076378"/>
              <a:ext cx="101828" cy="12696"/>
            </a:xfrm>
            <a:custGeom>
              <a:avLst/>
              <a:gdLst>
                <a:gd name="csX0" fmla="*/ 101829 w 101828"/>
                <a:gd name="csY0" fmla="*/ 0 h 12696"/>
                <a:gd name="csX1" fmla="*/ 0 w 101828"/>
                <a:gd name="csY1" fmla="*/ 0 h 12696"/>
              </a:gdLst>
              <a:ahLst/>
              <a:cxnLst>
                <a:cxn ang="0">
                  <a:pos x="csX0" y="csY0"/>
                </a:cxn>
                <a:cxn ang="0">
                  <a:pos x="csX1" y="csY1"/>
                </a:cxn>
              </a:cxnLst>
              <a:rect l="l" t="t" r="r" b="b"/>
              <a:pathLst>
                <a:path w="101828" h="12696">
                  <a:moveTo>
                    <a:pt x="101829" y="0"/>
                  </a:moveTo>
                  <a:lnTo>
                    <a:pt x="0" y="0"/>
                  </a:lnTo>
                </a:path>
              </a:pathLst>
            </a:custGeom>
            <a:ln w="12690" cap="flat">
              <a:solidFill>
                <a:srgbClr val="8F3685"/>
              </a:solidFill>
              <a:prstDash val="solid"/>
              <a:miter/>
            </a:ln>
          </p:spPr>
          <p:txBody>
            <a:bodyPr/>
            <a:lstStyle/>
            <a:p>
              <a:endParaRPr lang="en-US"/>
            </a:p>
          </p:txBody>
        </p:sp>
        <p:sp>
          <p:nvSpPr>
            <p:cNvPr id="207" name="Freeform 141">
              <a:extLst>
                <a:ext uri="{FF2B5EF4-FFF2-40B4-BE49-F238E27FC236}">
                  <a16:creationId xmlns:a16="http://schemas.microsoft.com/office/drawing/2014/main" id="{75B0A151-74D1-FBC0-97B8-6CB8E8760C75}"/>
                </a:ext>
              </a:extLst>
            </p:cNvPr>
            <p:cNvSpPr/>
            <p:nvPr/>
          </p:nvSpPr>
          <p:spPr>
            <a:xfrm>
              <a:off x="1708022" y="2205505"/>
              <a:ext cx="101828" cy="12696"/>
            </a:xfrm>
            <a:custGeom>
              <a:avLst/>
              <a:gdLst>
                <a:gd name="csX0" fmla="*/ 101829 w 101828"/>
                <a:gd name="csY0" fmla="*/ 0 h 12696"/>
                <a:gd name="csX1" fmla="*/ 0 w 101828"/>
                <a:gd name="csY1" fmla="*/ 0 h 12696"/>
              </a:gdLst>
              <a:ahLst/>
              <a:cxnLst>
                <a:cxn ang="0">
                  <a:pos x="csX0" y="csY0"/>
                </a:cxn>
                <a:cxn ang="0">
                  <a:pos x="csX1" y="csY1"/>
                </a:cxn>
              </a:cxnLst>
              <a:rect l="l" t="t" r="r" b="b"/>
              <a:pathLst>
                <a:path w="101828" h="12696">
                  <a:moveTo>
                    <a:pt x="101829" y="0"/>
                  </a:moveTo>
                  <a:lnTo>
                    <a:pt x="0" y="0"/>
                  </a:lnTo>
                </a:path>
              </a:pathLst>
            </a:custGeom>
            <a:ln w="12690" cap="flat">
              <a:solidFill>
                <a:srgbClr val="16374D"/>
              </a:solidFill>
              <a:prstDash val="solid"/>
              <a:miter/>
            </a:ln>
          </p:spPr>
          <p:txBody>
            <a:bodyPr/>
            <a:lstStyle/>
            <a:p>
              <a:endParaRPr lang="en-US"/>
            </a:p>
          </p:txBody>
        </p:sp>
        <p:sp>
          <p:nvSpPr>
            <p:cNvPr id="29" name="Isosceles Triangle 28">
              <a:extLst>
                <a:ext uri="{FF2B5EF4-FFF2-40B4-BE49-F238E27FC236}">
                  <a16:creationId xmlns:a16="http://schemas.microsoft.com/office/drawing/2014/main" id="{5CCDF9BB-7AF1-9C87-1B8C-982FDFC8877B}"/>
                </a:ext>
              </a:extLst>
            </p:cNvPr>
            <p:cNvSpPr/>
            <p:nvPr/>
          </p:nvSpPr>
          <p:spPr>
            <a:xfrm rot="5400000">
              <a:off x="5969283" y="2541024"/>
              <a:ext cx="1627723" cy="1452264"/>
            </a:xfrm>
            <a:prstGeom prst="triangle">
              <a:avLst/>
            </a:prstGeom>
            <a:solidFill>
              <a:schemeClr val="bg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Rectangle 29">
              <a:extLst>
                <a:ext uri="{FF2B5EF4-FFF2-40B4-BE49-F238E27FC236}">
                  <a16:creationId xmlns:a16="http://schemas.microsoft.com/office/drawing/2014/main" id="{521ACE39-AA3F-2C42-0E16-D61559F44E8C}"/>
                </a:ext>
              </a:extLst>
            </p:cNvPr>
            <p:cNvSpPr/>
            <p:nvPr/>
          </p:nvSpPr>
          <p:spPr>
            <a:xfrm>
              <a:off x="825273" y="1558249"/>
              <a:ext cx="5231739" cy="3379859"/>
            </a:xfrm>
            <a:prstGeom prst="rect">
              <a:avLst/>
            </a:prstGeom>
            <a:solidFill>
              <a:schemeClr val="bg1"/>
            </a:solidFill>
            <a:ln w="38100">
              <a:solidFill>
                <a:schemeClr val="bg2"/>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TextBox 30">
              <a:extLst>
                <a:ext uri="{FF2B5EF4-FFF2-40B4-BE49-F238E27FC236}">
                  <a16:creationId xmlns:a16="http://schemas.microsoft.com/office/drawing/2014/main" id="{D8941B77-89A9-EA3D-5DA5-90AEDADD53DA}"/>
                </a:ext>
              </a:extLst>
            </p:cNvPr>
            <p:cNvSpPr txBox="1"/>
            <p:nvPr/>
          </p:nvSpPr>
          <p:spPr>
            <a:xfrm>
              <a:off x="889540" y="1623478"/>
              <a:ext cx="5029356" cy="356093"/>
            </a:xfrm>
            <a:prstGeom prst="rect">
              <a:avLst/>
            </a:prstGeom>
            <a:noFill/>
          </p:spPr>
          <p:txBody>
            <a:bodyPr vert="horz" wrap="none" lIns="91440" tIns="45720" rIns="91440" bIns="45720" rtlCol="0">
              <a:noAutofit/>
            </a:bodyPr>
            <a:lstStyle/>
            <a:p>
              <a:pPr algn="ctr">
                <a:spcBef>
                  <a:spcPts val="600"/>
                </a:spcBef>
              </a:pPr>
              <a:r>
                <a:rPr lang="en-GB" sz="1350" b="1" dirty="0">
                  <a:solidFill>
                    <a:schemeClr val="tx2"/>
                  </a:solidFill>
                  <a:latin typeface="+mn-lt"/>
                </a:rPr>
                <a:t>HHF or CV death before and after CKD progression*</a:t>
              </a:r>
            </a:p>
          </p:txBody>
        </p:sp>
        <p:sp>
          <p:nvSpPr>
            <p:cNvPr id="172" name="TextBox 171">
              <a:extLst>
                <a:ext uri="{FF2B5EF4-FFF2-40B4-BE49-F238E27FC236}">
                  <a16:creationId xmlns:a16="http://schemas.microsoft.com/office/drawing/2014/main" id="{1564072F-132A-78A3-105E-8A393BD3B9F8}"/>
                </a:ext>
              </a:extLst>
            </p:cNvPr>
            <p:cNvSpPr txBox="1"/>
            <p:nvPr/>
          </p:nvSpPr>
          <p:spPr>
            <a:xfrm>
              <a:off x="1756006" y="1946141"/>
              <a:ext cx="1978427" cy="246221"/>
            </a:xfrm>
            <a:prstGeom prst="rect">
              <a:avLst/>
            </a:prstGeom>
            <a:noFill/>
          </p:spPr>
          <p:txBody>
            <a:bodyPr vert="horz" wrap="none" lIns="91440" tIns="45720" rIns="91440" bIns="45720" rtlCol="0">
              <a:spAutoFit/>
            </a:bodyPr>
            <a:lstStyle/>
            <a:p>
              <a:pPr algn="l">
                <a:spcBef>
                  <a:spcPts val="600"/>
                </a:spcBef>
              </a:pPr>
              <a:r>
                <a:rPr lang="en-US" sz="1000" spc="0" baseline="0" dirty="0" err="1">
                  <a:ln/>
                  <a:solidFill>
                    <a:srgbClr val="53585A"/>
                  </a:solidFill>
                  <a:latin typeface="Arial"/>
                  <a:cs typeface="Arial"/>
                  <a:sym typeface="Arial"/>
                  <a:rtl val="0"/>
                </a:rPr>
                <a:t>Before (n = 14,574; 743 events)</a:t>
              </a:r>
            </a:p>
          </p:txBody>
        </p:sp>
        <p:sp>
          <p:nvSpPr>
            <p:cNvPr id="173" name="TextBox 172">
              <a:extLst>
                <a:ext uri="{FF2B5EF4-FFF2-40B4-BE49-F238E27FC236}">
                  <a16:creationId xmlns:a16="http://schemas.microsoft.com/office/drawing/2014/main" id="{1F53B728-0F09-2242-3EF7-B98C90C5D589}"/>
                </a:ext>
              </a:extLst>
            </p:cNvPr>
            <p:cNvSpPr txBox="1"/>
            <p:nvPr/>
          </p:nvSpPr>
          <p:spPr>
            <a:xfrm>
              <a:off x="1756006" y="2076458"/>
              <a:ext cx="1802096" cy="246221"/>
            </a:xfrm>
            <a:prstGeom prst="rect">
              <a:avLst/>
            </a:prstGeom>
            <a:noFill/>
          </p:spPr>
          <p:txBody>
            <a:bodyPr vert="horz" wrap="none" lIns="91440" tIns="45720" rIns="91440" bIns="45720" rtlCol="0">
              <a:spAutoFit/>
            </a:bodyPr>
            <a:lstStyle/>
            <a:p>
              <a:pPr algn="l">
                <a:spcBef>
                  <a:spcPts val="600"/>
                </a:spcBef>
              </a:pPr>
              <a:r>
                <a:rPr lang="en-US" sz="1000" spc="0" baseline="0" dirty="0">
                  <a:ln/>
                  <a:solidFill>
                    <a:srgbClr val="53585A"/>
                  </a:solidFill>
                  <a:latin typeface="Arial"/>
                  <a:cs typeface="Arial"/>
                  <a:sym typeface="Arial"/>
                  <a:rtl val="0"/>
                </a:rPr>
                <a:t>After (n = 2087; 125 events)</a:t>
              </a:r>
            </a:p>
          </p:txBody>
        </p:sp>
        <p:grpSp>
          <p:nvGrpSpPr>
            <p:cNvPr id="211" name="Group 210">
              <a:extLst>
                <a:ext uri="{FF2B5EF4-FFF2-40B4-BE49-F238E27FC236}">
                  <a16:creationId xmlns:a16="http://schemas.microsoft.com/office/drawing/2014/main" id="{C20EC67A-587E-9FEA-6102-8E37B365929D}"/>
                </a:ext>
              </a:extLst>
            </p:cNvPr>
            <p:cNvGrpSpPr/>
            <p:nvPr/>
          </p:nvGrpSpPr>
          <p:grpSpPr>
            <a:xfrm>
              <a:off x="912645" y="2310619"/>
              <a:ext cx="4843724" cy="2480146"/>
              <a:chOff x="1137200" y="2359229"/>
              <a:chExt cx="2281019" cy="2480146"/>
            </a:xfrm>
          </p:grpSpPr>
          <p:sp>
            <p:nvSpPr>
              <p:cNvPr id="170" name="Freeform 14">
                <a:extLst>
                  <a:ext uri="{FF2B5EF4-FFF2-40B4-BE49-F238E27FC236}">
                    <a16:creationId xmlns:a16="http://schemas.microsoft.com/office/drawing/2014/main" id="{DC431568-8B07-AEB4-8621-767F3FB36D1A}"/>
                  </a:ext>
                </a:extLst>
              </p:cNvPr>
              <p:cNvSpPr/>
              <p:nvPr/>
            </p:nvSpPr>
            <p:spPr>
              <a:xfrm>
                <a:off x="1482100" y="4166685"/>
                <a:ext cx="1778444" cy="211910"/>
              </a:xfrm>
              <a:custGeom>
                <a:avLst/>
                <a:gdLst>
                  <a:gd name="csX0" fmla="*/ 0 w 1778444"/>
                  <a:gd name="csY0" fmla="*/ 211910 h 211910"/>
                  <a:gd name="csX1" fmla="*/ 50152 w 1778444"/>
                  <a:gd name="csY1" fmla="*/ 211910 h 211910"/>
                  <a:gd name="csX2" fmla="*/ 50152 w 1778444"/>
                  <a:gd name="csY2" fmla="*/ 205435 h 211910"/>
                  <a:gd name="csX3" fmla="*/ 81387 w 1778444"/>
                  <a:gd name="csY3" fmla="*/ 205435 h 211910"/>
                  <a:gd name="csX4" fmla="*/ 81387 w 1778444"/>
                  <a:gd name="csY4" fmla="*/ 201879 h 211910"/>
                  <a:gd name="csX5" fmla="*/ 111986 w 1778444"/>
                  <a:gd name="csY5" fmla="*/ 201879 h 211910"/>
                  <a:gd name="csX6" fmla="*/ 111986 w 1778444"/>
                  <a:gd name="csY6" fmla="*/ 199086 h 211910"/>
                  <a:gd name="csX7" fmla="*/ 138522 w 1778444"/>
                  <a:gd name="csY7" fmla="*/ 199086 h 211910"/>
                  <a:gd name="csX8" fmla="*/ 138522 w 1778444"/>
                  <a:gd name="csY8" fmla="*/ 195404 h 211910"/>
                  <a:gd name="csX9" fmla="*/ 167852 w 1778444"/>
                  <a:gd name="csY9" fmla="*/ 195404 h 211910"/>
                  <a:gd name="csX10" fmla="*/ 167852 w 1778444"/>
                  <a:gd name="csY10" fmla="*/ 192230 h 211910"/>
                  <a:gd name="csX11" fmla="*/ 200356 w 1778444"/>
                  <a:gd name="csY11" fmla="*/ 192230 h 211910"/>
                  <a:gd name="csX12" fmla="*/ 200356 w 1778444"/>
                  <a:gd name="csY12" fmla="*/ 188548 h 211910"/>
                  <a:gd name="csX13" fmla="*/ 244795 w 1778444"/>
                  <a:gd name="csY13" fmla="*/ 188548 h 211910"/>
                  <a:gd name="csX14" fmla="*/ 244795 w 1778444"/>
                  <a:gd name="csY14" fmla="*/ 182961 h 211910"/>
                  <a:gd name="csX15" fmla="*/ 274505 w 1778444"/>
                  <a:gd name="csY15" fmla="*/ 182961 h 211910"/>
                  <a:gd name="csX16" fmla="*/ 274505 w 1778444"/>
                  <a:gd name="csY16" fmla="*/ 179787 h 211910"/>
                  <a:gd name="csX17" fmla="*/ 305359 w 1778444"/>
                  <a:gd name="csY17" fmla="*/ 179787 h 211910"/>
                  <a:gd name="csX18" fmla="*/ 305359 w 1778444"/>
                  <a:gd name="csY18" fmla="*/ 175724 h 211910"/>
                  <a:gd name="csX19" fmla="*/ 328975 w 1778444"/>
                  <a:gd name="csY19" fmla="*/ 175724 h 211910"/>
                  <a:gd name="csX20" fmla="*/ 328975 w 1778444"/>
                  <a:gd name="csY20" fmla="*/ 172042 h 211910"/>
                  <a:gd name="csX21" fmla="*/ 347004 w 1778444"/>
                  <a:gd name="csY21" fmla="*/ 172042 h 211910"/>
                  <a:gd name="csX22" fmla="*/ 347004 w 1778444"/>
                  <a:gd name="csY22" fmla="*/ 167979 h 211910"/>
                  <a:gd name="csX23" fmla="*/ 370366 w 1778444"/>
                  <a:gd name="csY23" fmla="*/ 167979 h 211910"/>
                  <a:gd name="csX24" fmla="*/ 370366 w 1778444"/>
                  <a:gd name="csY24" fmla="*/ 163916 h 211910"/>
                  <a:gd name="csX25" fmla="*/ 387888 w 1778444"/>
                  <a:gd name="csY25" fmla="*/ 163916 h 211910"/>
                  <a:gd name="csX26" fmla="*/ 387888 w 1778444"/>
                  <a:gd name="csY26" fmla="*/ 161249 h 211910"/>
                  <a:gd name="csX27" fmla="*/ 434739 w 1778444"/>
                  <a:gd name="csY27" fmla="*/ 161249 h 211910"/>
                  <a:gd name="csX28" fmla="*/ 434739 w 1778444"/>
                  <a:gd name="csY28" fmla="*/ 157949 h 211910"/>
                  <a:gd name="csX29" fmla="*/ 455689 w 1778444"/>
                  <a:gd name="csY29" fmla="*/ 157949 h 211910"/>
                  <a:gd name="csX30" fmla="*/ 455689 w 1778444"/>
                  <a:gd name="csY30" fmla="*/ 155282 h 211910"/>
                  <a:gd name="csX31" fmla="*/ 491875 w 1778444"/>
                  <a:gd name="csY31" fmla="*/ 155282 h 211910"/>
                  <a:gd name="csX32" fmla="*/ 491875 w 1778444"/>
                  <a:gd name="csY32" fmla="*/ 152362 h 211910"/>
                  <a:gd name="csX33" fmla="*/ 509016 w 1778444"/>
                  <a:gd name="csY33" fmla="*/ 152362 h 211910"/>
                  <a:gd name="csX34" fmla="*/ 509016 w 1778444"/>
                  <a:gd name="csY34" fmla="*/ 149696 h 211910"/>
                  <a:gd name="csX35" fmla="*/ 541520 w 1778444"/>
                  <a:gd name="csY35" fmla="*/ 149696 h 211910"/>
                  <a:gd name="csX36" fmla="*/ 541520 w 1778444"/>
                  <a:gd name="csY36" fmla="*/ 147029 h 211910"/>
                  <a:gd name="csX37" fmla="*/ 555740 w 1778444"/>
                  <a:gd name="csY37" fmla="*/ 147029 h 211910"/>
                  <a:gd name="csX38" fmla="*/ 555740 w 1778444"/>
                  <a:gd name="csY38" fmla="*/ 144109 h 211910"/>
                  <a:gd name="csX39" fmla="*/ 567675 w 1778444"/>
                  <a:gd name="csY39" fmla="*/ 144109 h 211910"/>
                  <a:gd name="csX40" fmla="*/ 567675 w 1778444"/>
                  <a:gd name="csY40" fmla="*/ 141697 h 211910"/>
                  <a:gd name="csX41" fmla="*/ 583673 w 1778444"/>
                  <a:gd name="csY41" fmla="*/ 141697 h 211910"/>
                  <a:gd name="csX42" fmla="*/ 583673 w 1778444"/>
                  <a:gd name="csY42" fmla="*/ 139284 h 211910"/>
                  <a:gd name="csX43" fmla="*/ 607162 w 1778444"/>
                  <a:gd name="csY43" fmla="*/ 139284 h 211910"/>
                  <a:gd name="csX44" fmla="*/ 607162 w 1778444"/>
                  <a:gd name="csY44" fmla="*/ 135983 h 211910"/>
                  <a:gd name="csX45" fmla="*/ 626969 w 1778444"/>
                  <a:gd name="csY45" fmla="*/ 135983 h 211910"/>
                  <a:gd name="csX46" fmla="*/ 626969 w 1778444"/>
                  <a:gd name="csY46" fmla="*/ 132682 h 211910"/>
                  <a:gd name="csX47" fmla="*/ 638777 w 1778444"/>
                  <a:gd name="csY47" fmla="*/ 132682 h 211910"/>
                  <a:gd name="csX48" fmla="*/ 638777 w 1778444"/>
                  <a:gd name="csY48" fmla="*/ 129381 h 211910"/>
                  <a:gd name="csX49" fmla="*/ 669758 w 1778444"/>
                  <a:gd name="csY49" fmla="*/ 129381 h 211910"/>
                  <a:gd name="csX50" fmla="*/ 669758 w 1778444"/>
                  <a:gd name="csY50" fmla="*/ 125826 h 211910"/>
                  <a:gd name="csX51" fmla="*/ 686136 w 1778444"/>
                  <a:gd name="csY51" fmla="*/ 125826 h 211910"/>
                  <a:gd name="csX52" fmla="*/ 686136 w 1778444"/>
                  <a:gd name="csY52" fmla="*/ 123159 h 211910"/>
                  <a:gd name="csX53" fmla="*/ 711530 w 1778444"/>
                  <a:gd name="csY53" fmla="*/ 123159 h 211910"/>
                  <a:gd name="csX54" fmla="*/ 711530 w 1778444"/>
                  <a:gd name="csY54" fmla="*/ 120112 h 211910"/>
                  <a:gd name="csX55" fmla="*/ 739717 w 1778444"/>
                  <a:gd name="csY55" fmla="*/ 120112 h 211910"/>
                  <a:gd name="csX56" fmla="*/ 739717 w 1778444"/>
                  <a:gd name="csY56" fmla="*/ 117065 h 211910"/>
                  <a:gd name="csX57" fmla="*/ 763079 w 1778444"/>
                  <a:gd name="csY57" fmla="*/ 117065 h 211910"/>
                  <a:gd name="csX58" fmla="*/ 763079 w 1778444"/>
                  <a:gd name="csY58" fmla="*/ 110843 h 211910"/>
                  <a:gd name="csX59" fmla="*/ 801932 w 1778444"/>
                  <a:gd name="csY59" fmla="*/ 110843 h 211910"/>
                  <a:gd name="csX60" fmla="*/ 801932 w 1778444"/>
                  <a:gd name="csY60" fmla="*/ 108431 h 211910"/>
                  <a:gd name="csX61" fmla="*/ 849291 w 1778444"/>
                  <a:gd name="csY61" fmla="*/ 108431 h 211910"/>
                  <a:gd name="csX62" fmla="*/ 849291 w 1778444"/>
                  <a:gd name="csY62" fmla="*/ 105511 h 211910"/>
                  <a:gd name="csX63" fmla="*/ 864527 w 1778444"/>
                  <a:gd name="csY63" fmla="*/ 105511 h 211910"/>
                  <a:gd name="csX64" fmla="*/ 864527 w 1778444"/>
                  <a:gd name="csY64" fmla="*/ 101955 h 211910"/>
                  <a:gd name="csX65" fmla="*/ 900459 w 1778444"/>
                  <a:gd name="csY65" fmla="*/ 101955 h 211910"/>
                  <a:gd name="csX66" fmla="*/ 900459 w 1778444"/>
                  <a:gd name="csY66" fmla="*/ 97384 h 211910"/>
                  <a:gd name="csX67" fmla="*/ 935756 w 1778444"/>
                  <a:gd name="csY67" fmla="*/ 97384 h 211910"/>
                  <a:gd name="csX68" fmla="*/ 935756 w 1778444"/>
                  <a:gd name="csY68" fmla="*/ 94464 h 211910"/>
                  <a:gd name="csX69" fmla="*/ 955182 w 1778444"/>
                  <a:gd name="csY69" fmla="*/ 94464 h 211910"/>
                  <a:gd name="csX70" fmla="*/ 955182 w 1778444"/>
                  <a:gd name="csY70" fmla="*/ 90655 h 211910"/>
                  <a:gd name="csX71" fmla="*/ 998478 w 1778444"/>
                  <a:gd name="csY71" fmla="*/ 90655 h 211910"/>
                  <a:gd name="csX72" fmla="*/ 998478 w 1778444"/>
                  <a:gd name="csY72" fmla="*/ 87989 h 211910"/>
                  <a:gd name="csX73" fmla="*/ 1035807 w 1778444"/>
                  <a:gd name="csY73" fmla="*/ 87989 h 211910"/>
                  <a:gd name="csX74" fmla="*/ 1035807 w 1778444"/>
                  <a:gd name="csY74" fmla="*/ 84688 h 211910"/>
                  <a:gd name="csX75" fmla="*/ 1054979 w 1778444"/>
                  <a:gd name="csY75" fmla="*/ 84688 h 211910"/>
                  <a:gd name="csX76" fmla="*/ 1054979 w 1778444"/>
                  <a:gd name="csY76" fmla="*/ 81133 h 211910"/>
                  <a:gd name="csX77" fmla="*/ 1076437 w 1778444"/>
                  <a:gd name="csY77" fmla="*/ 81133 h 211910"/>
                  <a:gd name="csX78" fmla="*/ 1076437 w 1778444"/>
                  <a:gd name="csY78" fmla="*/ 77577 h 211910"/>
                  <a:gd name="csX79" fmla="*/ 1091165 w 1778444"/>
                  <a:gd name="csY79" fmla="*/ 77577 h 211910"/>
                  <a:gd name="csX80" fmla="*/ 1091165 w 1778444"/>
                  <a:gd name="csY80" fmla="*/ 74022 h 211910"/>
                  <a:gd name="csX81" fmla="*/ 1130271 w 1778444"/>
                  <a:gd name="csY81" fmla="*/ 74022 h 211910"/>
                  <a:gd name="csX82" fmla="*/ 1130271 w 1778444"/>
                  <a:gd name="csY82" fmla="*/ 72118 h 211910"/>
                  <a:gd name="csX83" fmla="*/ 1176742 w 1778444"/>
                  <a:gd name="csY83" fmla="*/ 72118 h 211910"/>
                  <a:gd name="csX84" fmla="*/ 1176742 w 1778444"/>
                  <a:gd name="csY84" fmla="*/ 66404 h 211910"/>
                  <a:gd name="csX85" fmla="*/ 1198707 w 1778444"/>
                  <a:gd name="csY85" fmla="*/ 66404 h 211910"/>
                  <a:gd name="csX86" fmla="*/ 1198707 w 1778444"/>
                  <a:gd name="csY86" fmla="*/ 62849 h 211910"/>
                  <a:gd name="csX87" fmla="*/ 1237814 w 1778444"/>
                  <a:gd name="csY87" fmla="*/ 62849 h 211910"/>
                  <a:gd name="csX88" fmla="*/ 1237814 w 1778444"/>
                  <a:gd name="csY88" fmla="*/ 59802 h 211910"/>
                  <a:gd name="csX89" fmla="*/ 1276920 w 1778444"/>
                  <a:gd name="csY89" fmla="*/ 59802 h 211910"/>
                  <a:gd name="csX90" fmla="*/ 1276920 w 1778444"/>
                  <a:gd name="csY90" fmla="*/ 57390 h 211910"/>
                  <a:gd name="csX91" fmla="*/ 1323898 w 1778444"/>
                  <a:gd name="csY91" fmla="*/ 57390 h 211910"/>
                  <a:gd name="csX92" fmla="*/ 1323898 w 1778444"/>
                  <a:gd name="csY92" fmla="*/ 53326 h 211910"/>
                  <a:gd name="csX93" fmla="*/ 1348911 w 1778444"/>
                  <a:gd name="csY93" fmla="*/ 53326 h 211910"/>
                  <a:gd name="csX94" fmla="*/ 1348911 w 1778444"/>
                  <a:gd name="csY94" fmla="*/ 50660 h 211910"/>
                  <a:gd name="csX95" fmla="*/ 1375955 w 1778444"/>
                  <a:gd name="csY95" fmla="*/ 50660 h 211910"/>
                  <a:gd name="csX96" fmla="*/ 1375955 w 1778444"/>
                  <a:gd name="csY96" fmla="*/ 46343 h 211910"/>
                  <a:gd name="csX97" fmla="*/ 1407062 w 1778444"/>
                  <a:gd name="csY97" fmla="*/ 46343 h 211910"/>
                  <a:gd name="csX98" fmla="*/ 1407062 w 1778444"/>
                  <a:gd name="csY98" fmla="*/ 40630 h 211910"/>
                  <a:gd name="csX99" fmla="*/ 1442486 w 1778444"/>
                  <a:gd name="csY99" fmla="*/ 40630 h 211910"/>
                  <a:gd name="csX100" fmla="*/ 1442486 w 1778444"/>
                  <a:gd name="csY100" fmla="*/ 37329 h 211910"/>
                  <a:gd name="csX101" fmla="*/ 1494289 w 1778444"/>
                  <a:gd name="csY101" fmla="*/ 37329 h 211910"/>
                  <a:gd name="csX102" fmla="*/ 1494289 w 1778444"/>
                  <a:gd name="csY102" fmla="*/ 33774 h 211910"/>
                  <a:gd name="csX103" fmla="*/ 1516636 w 1778444"/>
                  <a:gd name="csY103" fmla="*/ 33774 h 211910"/>
                  <a:gd name="csX104" fmla="*/ 1516636 w 1778444"/>
                  <a:gd name="csY104" fmla="*/ 30219 h 211910"/>
                  <a:gd name="csX105" fmla="*/ 1535681 w 1778444"/>
                  <a:gd name="csY105" fmla="*/ 30219 h 211910"/>
                  <a:gd name="csX106" fmla="*/ 1535681 w 1778444"/>
                  <a:gd name="csY106" fmla="*/ 27171 h 211910"/>
                  <a:gd name="csX107" fmla="*/ 1558789 w 1778444"/>
                  <a:gd name="csY107" fmla="*/ 27171 h 211910"/>
                  <a:gd name="csX108" fmla="*/ 1558789 w 1778444"/>
                  <a:gd name="csY108" fmla="*/ 23108 h 211910"/>
                  <a:gd name="csX109" fmla="*/ 1576184 w 1778444"/>
                  <a:gd name="csY109" fmla="*/ 23108 h 211910"/>
                  <a:gd name="csX110" fmla="*/ 1576184 w 1778444"/>
                  <a:gd name="csY110" fmla="*/ 20442 h 211910"/>
                  <a:gd name="csX111" fmla="*/ 1609069 w 1778444"/>
                  <a:gd name="csY111" fmla="*/ 20442 h 211910"/>
                  <a:gd name="csX112" fmla="*/ 1609069 w 1778444"/>
                  <a:gd name="csY112" fmla="*/ 17141 h 211910"/>
                  <a:gd name="csX113" fmla="*/ 1636621 w 1778444"/>
                  <a:gd name="csY113" fmla="*/ 17141 h 211910"/>
                  <a:gd name="csX114" fmla="*/ 1636621 w 1778444"/>
                  <a:gd name="csY114" fmla="*/ 13586 h 211910"/>
                  <a:gd name="csX115" fmla="*/ 1652619 w 1778444"/>
                  <a:gd name="csY115" fmla="*/ 13586 h 211910"/>
                  <a:gd name="csX116" fmla="*/ 1652619 w 1778444"/>
                  <a:gd name="csY116" fmla="*/ 9776 h 211910"/>
                  <a:gd name="csX117" fmla="*/ 1687154 w 1778444"/>
                  <a:gd name="csY117" fmla="*/ 9776 h 211910"/>
                  <a:gd name="csX118" fmla="*/ 1687154 w 1778444"/>
                  <a:gd name="csY118" fmla="*/ 6856 h 211910"/>
                  <a:gd name="csX119" fmla="*/ 1712548 w 1778444"/>
                  <a:gd name="csY119" fmla="*/ 6856 h 211910"/>
                  <a:gd name="csX120" fmla="*/ 1712548 w 1778444"/>
                  <a:gd name="csY120" fmla="*/ 3809 h 211910"/>
                  <a:gd name="csX121" fmla="*/ 1732736 w 1778444"/>
                  <a:gd name="csY121" fmla="*/ 3809 h 211910"/>
                  <a:gd name="csX122" fmla="*/ 1732736 w 1778444"/>
                  <a:gd name="csY122" fmla="*/ 0 h 211910"/>
                  <a:gd name="csX123" fmla="*/ 1778444 w 1778444"/>
                  <a:gd name="csY123" fmla="*/ 0 h 2119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Lst>
                <a:rect l="l" t="t" r="r" b="b"/>
                <a:pathLst>
                  <a:path w="1778444" h="211910">
                    <a:moveTo>
                      <a:pt x="0" y="211910"/>
                    </a:moveTo>
                    <a:lnTo>
                      <a:pt x="50152" y="211910"/>
                    </a:lnTo>
                    <a:lnTo>
                      <a:pt x="50152" y="205435"/>
                    </a:lnTo>
                    <a:lnTo>
                      <a:pt x="81387" y="205435"/>
                    </a:lnTo>
                    <a:lnTo>
                      <a:pt x="81387" y="201879"/>
                    </a:lnTo>
                    <a:lnTo>
                      <a:pt x="111986" y="201879"/>
                    </a:lnTo>
                    <a:lnTo>
                      <a:pt x="111986" y="199086"/>
                    </a:lnTo>
                    <a:lnTo>
                      <a:pt x="138522" y="199086"/>
                    </a:lnTo>
                    <a:lnTo>
                      <a:pt x="138522" y="195404"/>
                    </a:lnTo>
                    <a:lnTo>
                      <a:pt x="167852" y="195404"/>
                    </a:lnTo>
                    <a:lnTo>
                      <a:pt x="167852" y="192230"/>
                    </a:lnTo>
                    <a:lnTo>
                      <a:pt x="200356" y="192230"/>
                    </a:lnTo>
                    <a:lnTo>
                      <a:pt x="200356" y="188548"/>
                    </a:lnTo>
                    <a:lnTo>
                      <a:pt x="244795" y="188548"/>
                    </a:lnTo>
                    <a:lnTo>
                      <a:pt x="244795" y="182961"/>
                    </a:lnTo>
                    <a:lnTo>
                      <a:pt x="274505" y="182961"/>
                    </a:lnTo>
                    <a:lnTo>
                      <a:pt x="274505" y="179787"/>
                    </a:lnTo>
                    <a:lnTo>
                      <a:pt x="305359" y="179787"/>
                    </a:lnTo>
                    <a:lnTo>
                      <a:pt x="305359" y="175724"/>
                    </a:lnTo>
                    <a:lnTo>
                      <a:pt x="328975" y="175724"/>
                    </a:lnTo>
                    <a:lnTo>
                      <a:pt x="328975" y="172042"/>
                    </a:lnTo>
                    <a:lnTo>
                      <a:pt x="347004" y="172042"/>
                    </a:lnTo>
                    <a:lnTo>
                      <a:pt x="347004" y="167979"/>
                    </a:lnTo>
                    <a:lnTo>
                      <a:pt x="370366" y="167979"/>
                    </a:lnTo>
                    <a:lnTo>
                      <a:pt x="370366" y="163916"/>
                    </a:lnTo>
                    <a:lnTo>
                      <a:pt x="387888" y="163916"/>
                    </a:lnTo>
                    <a:lnTo>
                      <a:pt x="387888" y="161249"/>
                    </a:lnTo>
                    <a:lnTo>
                      <a:pt x="434739" y="161249"/>
                    </a:lnTo>
                    <a:lnTo>
                      <a:pt x="434739" y="157949"/>
                    </a:lnTo>
                    <a:lnTo>
                      <a:pt x="455689" y="157949"/>
                    </a:lnTo>
                    <a:lnTo>
                      <a:pt x="455689" y="155282"/>
                    </a:lnTo>
                    <a:lnTo>
                      <a:pt x="491875" y="155282"/>
                    </a:lnTo>
                    <a:lnTo>
                      <a:pt x="491875" y="152362"/>
                    </a:lnTo>
                    <a:lnTo>
                      <a:pt x="509016" y="152362"/>
                    </a:lnTo>
                    <a:lnTo>
                      <a:pt x="509016" y="149696"/>
                    </a:lnTo>
                    <a:lnTo>
                      <a:pt x="541520" y="149696"/>
                    </a:lnTo>
                    <a:lnTo>
                      <a:pt x="541520" y="147029"/>
                    </a:lnTo>
                    <a:lnTo>
                      <a:pt x="555740" y="147029"/>
                    </a:lnTo>
                    <a:lnTo>
                      <a:pt x="555740" y="144109"/>
                    </a:lnTo>
                    <a:lnTo>
                      <a:pt x="567675" y="144109"/>
                    </a:lnTo>
                    <a:lnTo>
                      <a:pt x="567675" y="141697"/>
                    </a:lnTo>
                    <a:lnTo>
                      <a:pt x="583673" y="141697"/>
                    </a:lnTo>
                    <a:lnTo>
                      <a:pt x="583673" y="139284"/>
                    </a:lnTo>
                    <a:lnTo>
                      <a:pt x="607162" y="139284"/>
                    </a:lnTo>
                    <a:lnTo>
                      <a:pt x="607162" y="135983"/>
                    </a:lnTo>
                    <a:lnTo>
                      <a:pt x="626969" y="135983"/>
                    </a:lnTo>
                    <a:lnTo>
                      <a:pt x="626969" y="132682"/>
                    </a:lnTo>
                    <a:lnTo>
                      <a:pt x="638777" y="132682"/>
                    </a:lnTo>
                    <a:lnTo>
                      <a:pt x="638777" y="129381"/>
                    </a:lnTo>
                    <a:lnTo>
                      <a:pt x="669758" y="129381"/>
                    </a:lnTo>
                    <a:lnTo>
                      <a:pt x="669758" y="125826"/>
                    </a:lnTo>
                    <a:lnTo>
                      <a:pt x="686136" y="125826"/>
                    </a:lnTo>
                    <a:lnTo>
                      <a:pt x="686136" y="123159"/>
                    </a:lnTo>
                    <a:lnTo>
                      <a:pt x="711530" y="123159"/>
                    </a:lnTo>
                    <a:lnTo>
                      <a:pt x="711530" y="120112"/>
                    </a:lnTo>
                    <a:lnTo>
                      <a:pt x="739717" y="120112"/>
                    </a:lnTo>
                    <a:lnTo>
                      <a:pt x="739717" y="117065"/>
                    </a:lnTo>
                    <a:lnTo>
                      <a:pt x="763079" y="117065"/>
                    </a:lnTo>
                    <a:lnTo>
                      <a:pt x="763079" y="110843"/>
                    </a:lnTo>
                    <a:lnTo>
                      <a:pt x="801932" y="110843"/>
                    </a:lnTo>
                    <a:lnTo>
                      <a:pt x="801932" y="108431"/>
                    </a:lnTo>
                    <a:lnTo>
                      <a:pt x="849291" y="108431"/>
                    </a:lnTo>
                    <a:lnTo>
                      <a:pt x="849291" y="105511"/>
                    </a:lnTo>
                    <a:lnTo>
                      <a:pt x="864527" y="105511"/>
                    </a:lnTo>
                    <a:lnTo>
                      <a:pt x="864527" y="101955"/>
                    </a:lnTo>
                    <a:lnTo>
                      <a:pt x="900459" y="101955"/>
                    </a:lnTo>
                    <a:lnTo>
                      <a:pt x="900459" y="97384"/>
                    </a:lnTo>
                    <a:lnTo>
                      <a:pt x="935756" y="97384"/>
                    </a:lnTo>
                    <a:lnTo>
                      <a:pt x="935756" y="94464"/>
                    </a:lnTo>
                    <a:lnTo>
                      <a:pt x="955182" y="94464"/>
                    </a:lnTo>
                    <a:lnTo>
                      <a:pt x="955182" y="90655"/>
                    </a:lnTo>
                    <a:lnTo>
                      <a:pt x="998478" y="90655"/>
                    </a:lnTo>
                    <a:lnTo>
                      <a:pt x="998478" y="87989"/>
                    </a:lnTo>
                    <a:lnTo>
                      <a:pt x="1035807" y="87989"/>
                    </a:lnTo>
                    <a:lnTo>
                      <a:pt x="1035807" y="84688"/>
                    </a:lnTo>
                    <a:lnTo>
                      <a:pt x="1054979" y="84688"/>
                    </a:lnTo>
                    <a:lnTo>
                      <a:pt x="1054979" y="81133"/>
                    </a:lnTo>
                    <a:lnTo>
                      <a:pt x="1076437" y="81133"/>
                    </a:lnTo>
                    <a:lnTo>
                      <a:pt x="1076437" y="77577"/>
                    </a:lnTo>
                    <a:lnTo>
                      <a:pt x="1091165" y="77577"/>
                    </a:lnTo>
                    <a:lnTo>
                      <a:pt x="1091165" y="74022"/>
                    </a:lnTo>
                    <a:lnTo>
                      <a:pt x="1130271" y="74022"/>
                    </a:lnTo>
                    <a:lnTo>
                      <a:pt x="1130271" y="72118"/>
                    </a:lnTo>
                    <a:lnTo>
                      <a:pt x="1176742" y="72118"/>
                    </a:lnTo>
                    <a:lnTo>
                      <a:pt x="1176742" y="66404"/>
                    </a:lnTo>
                    <a:lnTo>
                      <a:pt x="1198707" y="66404"/>
                    </a:lnTo>
                    <a:lnTo>
                      <a:pt x="1198707" y="62849"/>
                    </a:lnTo>
                    <a:lnTo>
                      <a:pt x="1237814" y="62849"/>
                    </a:lnTo>
                    <a:lnTo>
                      <a:pt x="1237814" y="59802"/>
                    </a:lnTo>
                    <a:lnTo>
                      <a:pt x="1276920" y="59802"/>
                    </a:lnTo>
                    <a:lnTo>
                      <a:pt x="1276920" y="57390"/>
                    </a:lnTo>
                    <a:lnTo>
                      <a:pt x="1323898" y="57390"/>
                    </a:lnTo>
                    <a:cubicBezTo>
                      <a:pt x="1323898" y="57390"/>
                      <a:pt x="1324025" y="53326"/>
                      <a:pt x="1323898" y="53326"/>
                    </a:cubicBezTo>
                    <a:cubicBezTo>
                      <a:pt x="1323771" y="53326"/>
                      <a:pt x="1348911" y="53326"/>
                      <a:pt x="1348911" y="53326"/>
                    </a:cubicBezTo>
                    <a:lnTo>
                      <a:pt x="1348911" y="50660"/>
                    </a:lnTo>
                    <a:lnTo>
                      <a:pt x="1375955" y="50660"/>
                    </a:lnTo>
                    <a:lnTo>
                      <a:pt x="1375955" y="46343"/>
                    </a:lnTo>
                    <a:lnTo>
                      <a:pt x="1407062" y="46343"/>
                    </a:lnTo>
                    <a:lnTo>
                      <a:pt x="1407062" y="40630"/>
                    </a:lnTo>
                    <a:lnTo>
                      <a:pt x="1442486" y="40630"/>
                    </a:lnTo>
                    <a:lnTo>
                      <a:pt x="1442486" y="37329"/>
                    </a:lnTo>
                    <a:lnTo>
                      <a:pt x="1494289" y="37329"/>
                    </a:lnTo>
                    <a:lnTo>
                      <a:pt x="1494289" y="33774"/>
                    </a:lnTo>
                    <a:lnTo>
                      <a:pt x="1516636" y="33774"/>
                    </a:lnTo>
                    <a:lnTo>
                      <a:pt x="1516636" y="30219"/>
                    </a:lnTo>
                    <a:lnTo>
                      <a:pt x="1535681" y="30219"/>
                    </a:lnTo>
                    <a:lnTo>
                      <a:pt x="1535681" y="27171"/>
                    </a:lnTo>
                    <a:lnTo>
                      <a:pt x="1558789" y="27171"/>
                    </a:lnTo>
                    <a:lnTo>
                      <a:pt x="1558789" y="23108"/>
                    </a:lnTo>
                    <a:lnTo>
                      <a:pt x="1576184" y="23108"/>
                    </a:lnTo>
                    <a:lnTo>
                      <a:pt x="1576184" y="20442"/>
                    </a:lnTo>
                    <a:lnTo>
                      <a:pt x="1609069" y="20442"/>
                    </a:lnTo>
                    <a:lnTo>
                      <a:pt x="1609069" y="17141"/>
                    </a:lnTo>
                    <a:lnTo>
                      <a:pt x="1636621" y="17141"/>
                    </a:lnTo>
                    <a:lnTo>
                      <a:pt x="1636621" y="13586"/>
                    </a:lnTo>
                    <a:lnTo>
                      <a:pt x="1652619" y="13586"/>
                    </a:lnTo>
                    <a:lnTo>
                      <a:pt x="1652619" y="9776"/>
                    </a:lnTo>
                    <a:lnTo>
                      <a:pt x="1687154" y="9776"/>
                    </a:lnTo>
                    <a:lnTo>
                      <a:pt x="1687154" y="6856"/>
                    </a:lnTo>
                    <a:lnTo>
                      <a:pt x="1712548" y="6856"/>
                    </a:lnTo>
                    <a:lnTo>
                      <a:pt x="1712548" y="3809"/>
                    </a:lnTo>
                    <a:lnTo>
                      <a:pt x="1732736" y="3809"/>
                    </a:lnTo>
                    <a:lnTo>
                      <a:pt x="1732736" y="0"/>
                    </a:lnTo>
                    <a:lnTo>
                      <a:pt x="1778444" y="0"/>
                    </a:lnTo>
                  </a:path>
                </a:pathLst>
              </a:custGeom>
              <a:noFill/>
              <a:ln w="12690" cap="flat">
                <a:solidFill>
                  <a:srgbClr val="8F3685"/>
                </a:solidFill>
                <a:prstDash val="solid"/>
                <a:miter/>
              </a:ln>
            </p:spPr>
            <p:txBody>
              <a:bodyPr/>
              <a:lstStyle/>
              <a:p>
                <a:endParaRPr lang="en-US"/>
              </a:p>
            </p:txBody>
          </p:sp>
          <p:sp>
            <p:nvSpPr>
              <p:cNvPr id="171" name="Freeform 19">
                <a:extLst>
                  <a:ext uri="{FF2B5EF4-FFF2-40B4-BE49-F238E27FC236}">
                    <a16:creationId xmlns:a16="http://schemas.microsoft.com/office/drawing/2014/main" id="{4FC68C91-A1E1-FEE0-140A-C5276332FC6B}"/>
                  </a:ext>
                </a:extLst>
              </p:cNvPr>
              <p:cNvSpPr/>
              <p:nvPr/>
            </p:nvSpPr>
            <p:spPr>
              <a:xfrm>
                <a:off x="1481973" y="3848629"/>
                <a:ext cx="1775904" cy="529584"/>
              </a:xfrm>
              <a:custGeom>
                <a:avLst/>
                <a:gdLst>
                  <a:gd name="csX0" fmla="*/ 0 w 1775904"/>
                  <a:gd name="csY0" fmla="*/ 529585 h 529584"/>
                  <a:gd name="csX1" fmla="*/ 3428 w 1775904"/>
                  <a:gd name="csY1" fmla="*/ 529585 h 529584"/>
                  <a:gd name="csX2" fmla="*/ 3428 w 1775904"/>
                  <a:gd name="csY2" fmla="*/ 521713 h 529584"/>
                  <a:gd name="csX3" fmla="*/ 18156 w 1775904"/>
                  <a:gd name="csY3" fmla="*/ 521713 h 529584"/>
                  <a:gd name="csX4" fmla="*/ 18156 w 1775904"/>
                  <a:gd name="csY4" fmla="*/ 518412 h 529584"/>
                  <a:gd name="csX5" fmla="*/ 37583 w 1775904"/>
                  <a:gd name="csY5" fmla="*/ 518412 h 529584"/>
                  <a:gd name="csX6" fmla="*/ 37583 w 1775904"/>
                  <a:gd name="csY6" fmla="*/ 513206 h 529584"/>
                  <a:gd name="csX7" fmla="*/ 45328 w 1775904"/>
                  <a:gd name="csY7" fmla="*/ 513206 h 529584"/>
                  <a:gd name="csX8" fmla="*/ 45328 w 1775904"/>
                  <a:gd name="csY8" fmla="*/ 510540 h 529584"/>
                  <a:gd name="csX9" fmla="*/ 50660 w 1775904"/>
                  <a:gd name="csY9" fmla="*/ 510540 h 529584"/>
                  <a:gd name="csX10" fmla="*/ 50660 w 1775904"/>
                  <a:gd name="csY10" fmla="*/ 504445 h 529584"/>
                  <a:gd name="csX11" fmla="*/ 59421 w 1775904"/>
                  <a:gd name="csY11" fmla="*/ 504445 h 529584"/>
                  <a:gd name="csX12" fmla="*/ 59421 w 1775904"/>
                  <a:gd name="csY12" fmla="*/ 500128 h 529584"/>
                  <a:gd name="csX13" fmla="*/ 68944 w 1775904"/>
                  <a:gd name="csY13" fmla="*/ 500128 h 529584"/>
                  <a:gd name="csX14" fmla="*/ 68944 w 1775904"/>
                  <a:gd name="csY14" fmla="*/ 496827 h 529584"/>
                  <a:gd name="csX15" fmla="*/ 79863 w 1775904"/>
                  <a:gd name="csY15" fmla="*/ 496827 h 529584"/>
                  <a:gd name="csX16" fmla="*/ 79863 w 1775904"/>
                  <a:gd name="csY16" fmla="*/ 491621 h 529584"/>
                  <a:gd name="csX17" fmla="*/ 84561 w 1775904"/>
                  <a:gd name="csY17" fmla="*/ 491621 h 529584"/>
                  <a:gd name="csX18" fmla="*/ 84561 w 1775904"/>
                  <a:gd name="csY18" fmla="*/ 488320 h 529584"/>
                  <a:gd name="csX19" fmla="*/ 87354 w 1775904"/>
                  <a:gd name="csY19" fmla="*/ 488320 h 529584"/>
                  <a:gd name="csX20" fmla="*/ 87354 w 1775904"/>
                  <a:gd name="csY20" fmla="*/ 481464 h 529584"/>
                  <a:gd name="csX21" fmla="*/ 100051 w 1775904"/>
                  <a:gd name="csY21" fmla="*/ 481464 h 529584"/>
                  <a:gd name="csX22" fmla="*/ 100051 w 1775904"/>
                  <a:gd name="csY22" fmla="*/ 476258 h 529584"/>
                  <a:gd name="csX23" fmla="*/ 106907 w 1775904"/>
                  <a:gd name="csY23" fmla="*/ 476258 h 529584"/>
                  <a:gd name="csX24" fmla="*/ 106907 w 1775904"/>
                  <a:gd name="csY24" fmla="*/ 471052 h 529584"/>
                  <a:gd name="csX25" fmla="*/ 131539 w 1775904"/>
                  <a:gd name="csY25" fmla="*/ 471052 h 529584"/>
                  <a:gd name="csX26" fmla="*/ 131539 w 1775904"/>
                  <a:gd name="csY26" fmla="*/ 466101 h 529584"/>
                  <a:gd name="csX27" fmla="*/ 139411 w 1775904"/>
                  <a:gd name="csY27" fmla="*/ 466101 h 529584"/>
                  <a:gd name="csX28" fmla="*/ 139411 w 1775904"/>
                  <a:gd name="csY28" fmla="*/ 461911 h 529584"/>
                  <a:gd name="csX29" fmla="*/ 147283 w 1775904"/>
                  <a:gd name="csY29" fmla="*/ 461911 h 529584"/>
                  <a:gd name="csX30" fmla="*/ 147283 w 1775904"/>
                  <a:gd name="csY30" fmla="*/ 457975 h 529584"/>
                  <a:gd name="csX31" fmla="*/ 156171 w 1775904"/>
                  <a:gd name="csY31" fmla="*/ 457975 h 529584"/>
                  <a:gd name="csX32" fmla="*/ 156171 w 1775904"/>
                  <a:gd name="csY32" fmla="*/ 454166 h 529584"/>
                  <a:gd name="csX33" fmla="*/ 159980 w 1775904"/>
                  <a:gd name="csY33" fmla="*/ 454166 h 529584"/>
                  <a:gd name="csX34" fmla="*/ 159980 w 1775904"/>
                  <a:gd name="csY34" fmla="*/ 449595 h 529584"/>
                  <a:gd name="csX35" fmla="*/ 171280 w 1775904"/>
                  <a:gd name="csY35" fmla="*/ 449595 h 529584"/>
                  <a:gd name="csX36" fmla="*/ 171280 w 1775904"/>
                  <a:gd name="csY36" fmla="*/ 446294 h 529584"/>
                  <a:gd name="csX37" fmla="*/ 199848 w 1775904"/>
                  <a:gd name="csY37" fmla="*/ 446294 h 529584"/>
                  <a:gd name="csX38" fmla="*/ 199848 w 1775904"/>
                  <a:gd name="csY38" fmla="*/ 441723 h 529584"/>
                  <a:gd name="csX39" fmla="*/ 204800 w 1775904"/>
                  <a:gd name="csY39" fmla="*/ 441723 h 529584"/>
                  <a:gd name="csX40" fmla="*/ 204800 w 1775904"/>
                  <a:gd name="csY40" fmla="*/ 437787 h 529584"/>
                  <a:gd name="csX41" fmla="*/ 210006 w 1775904"/>
                  <a:gd name="csY41" fmla="*/ 437787 h 529584"/>
                  <a:gd name="csX42" fmla="*/ 210006 w 1775904"/>
                  <a:gd name="csY42" fmla="*/ 434993 h 529584"/>
                  <a:gd name="csX43" fmla="*/ 217370 w 1775904"/>
                  <a:gd name="csY43" fmla="*/ 434993 h 529584"/>
                  <a:gd name="csX44" fmla="*/ 217370 w 1775904"/>
                  <a:gd name="csY44" fmla="*/ 431819 h 529584"/>
                  <a:gd name="csX45" fmla="*/ 224734 w 1775904"/>
                  <a:gd name="csY45" fmla="*/ 431819 h 529584"/>
                  <a:gd name="csX46" fmla="*/ 224734 w 1775904"/>
                  <a:gd name="csY46" fmla="*/ 426868 h 529584"/>
                  <a:gd name="csX47" fmla="*/ 248731 w 1775904"/>
                  <a:gd name="csY47" fmla="*/ 426868 h 529584"/>
                  <a:gd name="csX48" fmla="*/ 248731 w 1775904"/>
                  <a:gd name="csY48" fmla="*/ 420519 h 529584"/>
                  <a:gd name="csX49" fmla="*/ 254952 w 1775904"/>
                  <a:gd name="csY49" fmla="*/ 420519 h 529584"/>
                  <a:gd name="csX50" fmla="*/ 254952 w 1775904"/>
                  <a:gd name="csY50" fmla="*/ 416583 h 529584"/>
                  <a:gd name="csX51" fmla="*/ 273236 w 1775904"/>
                  <a:gd name="csY51" fmla="*/ 416583 h 529584"/>
                  <a:gd name="csX52" fmla="*/ 273236 w 1775904"/>
                  <a:gd name="csY52" fmla="*/ 413790 h 529584"/>
                  <a:gd name="csX53" fmla="*/ 281235 w 1775904"/>
                  <a:gd name="csY53" fmla="*/ 413790 h 529584"/>
                  <a:gd name="csX54" fmla="*/ 281235 w 1775904"/>
                  <a:gd name="csY54" fmla="*/ 408965 h 529584"/>
                  <a:gd name="csX55" fmla="*/ 329737 w 1775904"/>
                  <a:gd name="csY55" fmla="*/ 408965 h 529584"/>
                  <a:gd name="csX56" fmla="*/ 329737 w 1775904"/>
                  <a:gd name="csY56" fmla="*/ 405664 h 529584"/>
                  <a:gd name="csX57" fmla="*/ 342433 w 1775904"/>
                  <a:gd name="csY57" fmla="*/ 405664 h 529584"/>
                  <a:gd name="csX58" fmla="*/ 342433 w 1775904"/>
                  <a:gd name="csY58" fmla="*/ 403251 h 529584"/>
                  <a:gd name="csX59" fmla="*/ 359701 w 1775904"/>
                  <a:gd name="csY59" fmla="*/ 403251 h 529584"/>
                  <a:gd name="csX60" fmla="*/ 359701 w 1775904"/>
                  <a:gd name="csY60" fmla="*/ 398173 h 529584"/>
                  <a:gd name="csX61" fmla="*/ 373160 w 1775904"/>
                  <a:gd name="csY61" fmla="*/ 398173 h 529584"/>
                  <a:gd name="csX62" fmla="*/ 373160 w 1775904"/>
                  <a:gd name="csY62" fmla="*/ 394237 h 529584"/>
                  <a:gd name="csX63" fmla="*/ 376461 w 1775904"/>
                  <a:gd name="csY63" fmla="*/ 394237 h 529584"/>
                  <a:gd name="csX64" fmla="*/ 376461 w 1775904"/>
                  <a:gd name="csY64" fmla="*/ 390174 h 529584"/>
                  <a:gd name="csX65" fmla="*/ 381286 w 1775904"/>
                  <a:gd name="csY65" fmla="*/ 390174 h 529584"/>
                  <a:gd name="csX66" fmla="*/ 381286 w 1775904"/>
                  <a:gd name="csY66" fmla="*/ 387507 h 529584"/>
                  <a:gd name="csX67" fmla="*/ 408584 w 1775904"/>
                  <a:gd name="csY67" fmla="*/ 387507 h 529584"/>
                  <a:gd name="csX68" fmla="*/ 408584 w 1775904"/>
                  <a:gd name="csY68" fmla="*/ 384206 h 529584"/>
                  <a:gd name="csX69" fmla="*/ 433216 w 1775904"/>
                  <a:gd name="csY69" fmla="*/ 384206 h 529584"/>
                  <a:gd name="csX70" fmla="*/ 433216 w 1775904"/>
                  <a:gd name="csY70" fmla="*/ 379635 h 529584"/>
                  <a:gd name="csX71" fmla="*/ 439056 w 1775904"/>
                  <a:gd name="csY71" fmla="*/ 379635 h 529584"/>
                  <a:gd name="csX72" fmla="*/ 439056 w 1775904"/>
                  <a:gd name="csY72" fmla="*/ 376588 h 529584"/>
                  <a:gd name="csX73" fmla="*/ 448706 w 1775904"/>
                  <a:gd name="csY73" fmla="*/ 376588 h 529584"/>
                  <a:gd name="csX74" fmla="*/ 448706 w 1775904"/>
                  <a:gd name="csY74" fmla="*/ 373795 h 529584"/>
                  <a:gd name="csX75" fmla="*/ 459879 w 1775904"/>
                  <a:gd name="csY75" fmla="*/ 373795 h 529584"/>
                  <a:gd name="csX76" fmla="*/ 459879 w 1775904"/>
                  <a:gd name="csY76" fmla="*/ 372271 h 529584"/>
                  <a:gd name="csX77" fmla="*/ 472957 w 1775904"/>
                  <a:gd name="csY77" fmla="*/ 372271 h 529584"/>
                  <a:gd name="csX78" fmla="*/ 472957 w 1775904"/>
                  <a:gd name="csY78" fmla="*/ 368081 h 529584"/>
                  <a:gd name="csX79" fmla="*/ 482352 w 1775904"/>
                  <a:gd name="csY79" fmla="*/ 368081 h 529584"/>
                  <a:gd name="csX80" fmla="*/ 482352 w 1775904"/>
                  <a:gd name="csY80" fmla="*/ 364145 h 529584"/>
                  <a:gd name="csX81" fmla="*/ 487558 w 1775904"/>
                  <a:gd name="csY81" fmla="*/ 364145 h 529584"/>
                  <a:gd name="csX82" fmla="*/ 487558 w 1775904"/>
                  <a:gd name="csY82" fmla="*/ 357035 h 529584"/>
                  <a:gd name="csX83" fmla="*/ 491367 w 1775904"/>
                  <a:gd name="csY83" fmla="*/ 357035 h 529584"/>
                  <a:gd name="csX84" fmla="*/ 491367 w 1775904"/>
                  <a:gd name="csY84" fmla="*/ 353099 h 529584"/>
                  <a:gd name="csX85" fmla="*/ 496192 w 1775904"/>
                  <a:gd name="csY85" fmla="*/ 353099 h 529584"/>
                  <a:gd name="csX86" fmla="*/ 496192 w 1775904"/>
                  <a:gd name="csY86" fmla="*/ 349163 h 529584"/>
                  <a:gd name="csX87" fmla="*/ 502794 w 1775904"/>
                  <a:gd name="csY87" fmla="*/ 349163 h 529584"/>
                  <a:gd name="csX88" fmla="*/ 502794 w 1775904"/>
                  <a:gd name="csY88" fmla="*/ 346116 h 529584"/>
                  <a:gd name="csX89" fmla="*/ 509524 w 1775904"/>
                  <a:gd name="csY89" fmla="*/ 346116 h 529584"/>
                  <a:gd name="csX90" fmla="*/ 509524 w 1775904"/>
                  <a:gd name="csY90" fmla="*/ 342814 h 529584"/>
                  <a:gd name="csX91" fmla="*/ 514602 w 1775904"/>
                  <a:gd name="csY91" fmla="*/ 342814 h 529584"/>
                  <a:gd name="csX92" fmla="*/ 514602 w 1775904"/>
                  <a:gd name="csY92" fmla="*/ 340021 h 529584"/>
                  <a:gd name="csX93" fmla="*/ 527807 w 1775904"/>
                  <a:gd name="csY93" fmla="*/ 340021 h 529584"/>
                  <a:gd name="csX94" fmla="*/ 527807 w 1775904"/>
                  <a:gd name="csY94" fmla="*/ 336466 h 529584"/>
                  <a:gd name="csX95" fmla="*/ 533521 w 1775904"/>
                  <a:gd name="csY95" fmla="*/ 336466 h 529584"/>
                  <a:gd name="csX96" fmla="*/ 533521 w 1775904"/>
                  <a:gd name="csY96" fmla="*/ 332276 h 529584"/>
                  <a:gd name="csX97" fmla="*/ 537838 w 1775904"/>
                  <a:gd name="csY97" fmla="*/ 332276 h 529584"/>
                  <a:gd name="csX98" fmla="*/ 537838 w 1775904"/>
                  <a:gd name="csY98" fmla="*/ 326943 h 529584"/>
                  <a:gd name="csX99" fmla="*/ 559803 w 1775904"/>
                  <a:gd name="csY99" fmla="*/ 326943 h 529584"/>
                  <a:gd name="csX100" fmla="*/ 559803 w 1775904"/>
                  <a:gd name="csY100" fmla="*/ 323642 h 529584"/>
                  <a:gd name="csX101" fmla="*/ 565517 w 1775904"/>
                  <a:gd name="csY101" fmla="*/ 323642 h 529584"/>
                  <a:gd name="csX102" fmla="*/ 565517 w 1775904"/>
                  <a:gd name="csY102" fmla="*/ 319706 h 529584"/>
                  <a:gd name="csX103" fmla="*/ 579356 w 1775904"/>
                  <a:gd name="csY103" fmla="*/ 319706 h 529584"/>
                  <a:gd name="csX104" fmla="*/ 579356 w 1775904"/>
                  <a:gd name="csY104" fmla="*/ 316532 h 529584"/>
                  <a:gd name="csX105" fmla="*/ 586974 w 1775904"/>
                  <a:gd name="csY105" fmla="*/ 316532 h 529584"/>
                  <a:gd name="csX106" fmla="*/ 586974 w 1775904"/>
                  <a:gd name="csY106" fmla="*/ 312723 h 529584"/>
                  <a:gd name="csX107" fmla="*/ 591291 w 1775904"/>
                  <a:gd name="csY107" fmla="*/ 312723 h 529584"/>
                  <a:gd name="csX108" fmla="*/ 591291 w 1775904"/>
                  <a:gd name="csY108" fmla="*/ 308279 h 529584"/>
                  <a:gd name="csX109" fmla="*/ 598020 w 1775904"/>
                  <a:gd name="csY109" fmla="*/ 308279 h 529584"/>
                  <a:gd name="csX110" fmla="*/ 598020 w 1775904"/>
                  <a:gd name="csY110" fmla="*/ 304978 h 529584"/>
                  <a:gd name="csX111" fmla="*/ 604750 w 1775904"/>
                  <a:gd name="csY111" fmla="*/ 304978 h 529584"/>
                  <a:gd name="csX112" fmla="*/ 604750 w 1775904"/>
                  <a:gd name="csY112" fmla="*/ 302185 h 529584"/>
                  <a:gd name="csX113" fmla="*/ 618081 w 1775904"/>
                  <a:gd name="csY113" fmla="*/ 302185 h 529584"/>
                  <a:gd name="csX114" fmla="*/ 618081 w 1775904"/>
                  <a:gd name="csY114" fmla="*/ 298756 h 529584"/>
                  <a:gd name="csX115" fmla="*/ 622017 w 1775904"/>
                  <a:gd name="csY115" fmla="*/ 298756 h 529584"/>
                  <a:gd name="csX116" fmla="*/ 622017 w 1775904"/>
                  <a:gd name="csY116" fmla="*/ 295328 h 529584"/>
                  <a:gd name="csX117" fmla="*/ 639285 w 1775904"/>
                  <a:gd name="csY117" fmla="*/ 295328 h 529584"/>
                  <a:gd name="csX118" fmla="*/ 639285 w 1775904"/>
                  <a:gd name="csY118" fmla="*/ 291392 h 529584"/>
                  <a:gd name="csX119" fmla="*/ 643094 w 1775904"/>
                  <a:gd name="csY119" fmla="*/ 291392 h 529584"/>
                  <a:gd name="csX120" fmla="*/ 643094 w 1775904"/>
                  <a:gd name="csY120" fmla="*/ 285425 h 529584"/>
                  <a:gd name="csX121" fmla="*/ 648300 w 1775904"/>
                  <a:gd name="csY121" fmla="*/ 285425 h 529584"/>
                  <a:gd name="csX122" fmla="*/ 648300 w 1775904"/>
                  <a:gd name="csY122" fmla="*/ 281489 h 529584"/>
                  <a:gd name="csX123" fmla="*/ 650332 w 1775904"/>
                  <a:gd name="csY123" fmla="*/ 281489 h 529584"/>
                  <a:gd name="csX124" fmla="*/ 650332 w 1775904"/>
                  <a:gd name="csY124" fmla="*/ 278315 h 529584"/>
                  <a:gd name="csX125" fmla="*/ 656934 w 1775904"/>
                  <a:gd name="csY125" fmla="*/ 278315 h 529584"/>
                  <a:gd name="csX126" fmla="*/ 656934 w 1775904"/>
                  <a:gd name="csY126" fmla="*/ 273871 h 529584"/>
                  <a:gd name="csX127" fmla="*/ 661251 w 1775904"/>
                  <a:gd name="csY127" fmla="*/ 273871 h 529584"/>
                  <a:gd name="csX128" fmla="*/ 661251 w 1775904"/>
                  <a:gd name="csY128" fmla="*/ 269427 h 529584"/>
                  <a:gd name="csX129" fmla="*/ 688295 w 1775904"/>
                  <a:gd name="csY129" fmla="*/ 269427 h 529584"/>
                  <a:gd name="csX130" fmla="*/ 688295 w 1775904"/>
                  <a:gd name="csY130" fmla="*/ 265999 h 529584"/>
                  <a:gd name="csX131" fmla="*/ 729052 w 1775904"/>
                  <a:gd name="csY131" fmla="*/ 265999 h 529584"/>
                  <a:gd name="csX132" fmla="*/ 729052 w 1775904"/>
                  <a:gd name="csY132" fmla="*/ 260285 h 529584"/>
                  <a:gd name="csX133" fmla="*/ 731083 w 1775904"/>
                  <a:gd name="csY133" fmla="*/ 260285 h 529584"/>
                  <a:gd name="csX134" fmla="*/ 731083 w 1775904"/>
                  <a:gd name="csY134" fmla="*/ 255206 h 529584"/>
                  <a:gd name="csX135" fmla="*/ 736670 w 1775904"/>
                  <a:gd name="csY135" fmla="*/ 255206 h 529584"/>
                  <a:gd name="csX136" fmla="*/ 736670 w 1775904"/>
                  <a:gd name="csY136" fmla="*/ 249366 h 529584"/>
                  <a:gd name="csX137" fmla="*/ 748859 w 1775904"/>
                  <a:gd name="csY137" fmla="*/ 249366 h 529584"/>
                  <a:gd name="csX138" fmla="*/ 748859 w 1775904"/>
                  <a:gd name="csY138" fmla="*/ 244160 h 529584"/>
                  <a:gd name="csX139" fmla="*/ 751271 w 1775904"/>
                  <a:gd name="csY139" fmla="*/ 244160 h 529584"/>
                  <a:gd name="csX140" fmla="*/ 751271 w 1775904"/>
                  <a:gd name="csY140" fmla="*/ 240986 h 529584"/>
                  <a:gd name="csX141" fmla="*/ 768412 w 1775904"/>
                  <a:gd name="csY141" fmla="*/ 240986 h 529584"/>
                  <a:gd name="csX142" fmla="*/ 768412 w 1775904"/>
                  <a:gd name="csY142" fmla="*/ 237050 h 529584"/>
                  <a:gd name="csX143" fmla="*/ 784410 w 1775904"/>
                  <a:gd name="csY143" fmla="*/ 237050 h 529584"/>
                  <a:gd name="csX144" fmla="*/ 784410 w 1775904"/>
                  <a:gd name="csY144" fmla="*/ 233749 h 529584"/>
                  <a:gd name="csX145" fmla="*/ 790631 w 1775904"/>
                  <a:gd name="csY145" fmla="*/ 233749 h 529584"/>
                  <a:gd name="csX146" fmla="*/ 790631 w 1775904"/>
                  <a:gd name="csY146" fmla="*/ 229559 h 529584"/>
                  <a:gd name="csX147" fmla="*/ 794821 w 1775904"/>
                  <a:gd name="csY147" fmla="*/ 229559 h 529584"/>
                  <a:gd name="csX148" fmla="*/ 794821 w 1775904"/>
                  <a:gd name="csY148" fmla="*/ 225496 h 529584"/>
                  <a:gd name="csX149" fmla="*/ 798630 w 1775904"/>
                  <a:gd name="csY149" fmla="*/ 225496 h 529584"/>
                  <a:gd name="csX150" fmla="*/ 798630 w 1775904"/>
                  <a:gd name="csY150" fmla="*/ 221560 h 529584"/>
                  <a:gd name="csX151" fmla="*/ 816914 w 1775904"/>
                  <a:gd name="csY151" fmla="*/ 221560 h 529584"/>
                  <a:gd name="csX152" fmla="*/ 816914 w 1775904"/>
                  <a:gd name="csY152" fmla="*/ 216862 h 529584"/>
                  <a:gd name="csX153" fmla="*/ 876716 w 1775904"/>
                  <a:gd name="csY153" fmla="*/ 216862 h 529584"/>
                  <a:gd name="csX154" fmla="*/ 876716 w 1775904"/>
                  <a:gd name="csY154" fmla="*/ 210259 h 529584"/>
                  <a:gd name="csX155" fmla="*/ 959118 w 1775904"/>
                  <a:gd name="csY155" fmla="*/ 210259 h 529584"/>
                  <a:gd name="csX156" fmla="*/ 959118 w 1775904"/>
                  <a:gd name="csY156" fmla="*/ 203911 h 529584"/>
                  <a:gd name="csX157" fmla="*/ 963308 w 1775904"/>
                  <a:gd name="csY157" fmla="*/ 203911 h 529584"/>
                  <a:gd name="csX158" fmla="*/ 963308 w 1775904"/>
                  <a:gd name="csY158" fmla="*/ 198706 h 529584"/>
                  <a:gd name="csX159" fmla="*/ 965594 w 1775904"/>
                  <a:gd name="csY159" fmla="*/ 198706 h 529584"/>
                  <a:gd name="csX160" fmla="*/ 965594 w 1775904"/>
                  <a:gd name="csY160" fmla="*/ 196039 h 529584"/>
                  <a:gd name="csX161" fmla="*/ 973847 w 1775904"/>
                  <a:gd name="csY161" fmla="*/ 196039 h 529584"/>
                  <a:gd name="csX162" fmla="*/ 973847 w 1775904"/>
                  <a:gd name="csY162" fmla="*/ 192103 h 529584"/>
                  <a:gd name="csX163" fmla="*/ 978037 w 1775904"/>
                  <a:gd name="csY163" fmla="*/ 192103 h 529584"/>
                  <a:gd name="csX164" fmla="*/ 978037 w 1775904"/>
                  <a:gd name="csY164" fmla="*/ 174200 h 529584"/>
                  <a:gd name="csX165" fmla="*/ 982607 w 1775904"/>
                  <a:gd name="csY165" fmla="*/ 174200 h 529584"/>
                  <a:gd name="csX166" fmla="*/ 982607 w 1775904"/>
                  <a:gd name="csY166" fmla="*/ 170392 h 529584"/>
                  <a:gd name="csX167" fmla="*/ 1022856 w 1775904"/>
                  <a:gd name="csY167" fmla="*/ 170392 h 529584"/>
                  <a:gd name="csX168" fmla="*/ 1022856 w 1775904"/>
                  <a:gd name="csY168" fmla="*/ 164170 h 529584"/>
                  <a:gd name="csX169" fmla="*/ 1026411 w 1775904"/>
                  <a:gd name="csY169" fmla="*/ 164170 h 529584"/>
                  <a:gd name="csX170" fmla="*/ 1026411 w 1775904"/>
                  <a:gd name="csY170" fmla="*/ 149061 h 529584"/>
                  <a:gd name="csX171" fmla="*/ 1040759 w 1775904"/>
                  <a:gd name="csY171" fmla="*/ 149061 h 529584"/>
                  <a:gd name="csX172" fmla="*/ 1040759 w 1775904"/>
                  <a:gd name="csY172" fmla="*/ 144871 h 529584"/>
                  <a:gd name="csX173" fmla="*/ 1044314 w 1775904"/>
                  <a:gd name="csY173" fmla="*/ 144871 h 529584"/>
                  <a:gd name="csX174" fmla="*/ 1044314 w 1775904"/>
                  <a:gd name="csY174" fmla="*/ 139411 h 529584"/>
                  <a:gd name="csX175" fmla="*/ 1048631 w 1775904"/>
                  <a:gd name="csY175" fmla="*/ 139411 h 529584"/>
                  <a:gd name="csX176" fmla="*/ 1048631 w 1775904"/>
                  <a:gd name="csY176" fmla="*/ 131158 h 529584"/>
                  <a:gd name="csX177" fmla="*/ 1118463 w 1775904"/>
                  <a:gd name="csY177" fmla="*/ 131158 h 529584"/>
                  <a:gd name="csX178" fmla="*/ 1118463 w 1775904"/>
                  <a:gd name="csY178" fmla="*/ 121763 h 529584"/>
                  <a:gd name="csX179" fmla="*/ 1152872 w 1775904"/>
                  <a:gd name="csY179" fmla="*/ 121763 h 529584"/>
                  <a:gd name="csX180" fmla="*/ 1152872 w 1775904"/>
                  <a:gd name="csY180" fmla="*/ 111478 h 529584"/>
                  <a:gd name="csX181" fmla="*/ 1156427 w 1775904"/>
                  <a:gd name="csY181" fmla="*/ 111478 h 529584"/>
                  <a:gd name="csX182" fmla="*/ 1156427 w 1775904"/>
                  <a:gd name="csY182" fmla="*/ 107796 h 529584"/>
                  <a:gd name="csX183" fmla="*/ 1202009 w 1775904"/>
                  <a:gd name="csY183" fmla="*/ 107796 h 529584"/>
                  <a:gd name="csX184" fmla="*/ 1202009 w 1775904"/>
                  <a:gd name="csY184" fmla="*/ 93449 h 529584"/>
                  <a:gd name="csX185" fmla="*/ 1258001 w 1775904"/>
                  <a:gd name="csY185" fmla="*/ 93449 h 529584"/>
                  <a:gd name="csX186" fmla="*/ 1258001 w 1775904"/>
                  <a:gd name="csY186" fmla="*/ 77324 h 529584"/>
                  <a:gd name="csX187" fmla="*/ 1288347 w 1775904"/>
                  <a:gd name="csY187" fmla="*/ 77324 h 529584"/>
                  <a:gd name="csX188" fmla="*/ 1288347 w 1775904"/>
                  <a:gd name="csY188" fmla="*/ 58660 h 529584"/>
                  <a:gd name="csX189" fmla="*/ 1614401 w 1775904"/>
                  <a:gd name="csY189" fmla="*/ 58660 h 529584"/>
                  <a:gd name="csX190" fmla="*/ 1614401 w 1775904"/>
                  <a:gd name="csY190" fmla="*/ 0 h 529584"/>
                  <a:gd name="csX191" fmla="*/ 1775905 w 1775904"/>
                  <a:gd name="csY191" fmla="*/ 0 h 5295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Lst>
                <a:rect l="l" t="t" r="r" b="b"/>
                <a:pathLst>
                  <a:path w="1775904" h="529584">
                    <a:moveTo>
                      <a:pt x="0" y="529585"/>
                    </a:moveTo>
                    <a:lnTo>
                      <a:pt x="3428" y="529585"/>
                    </a:lnTo>
                    <a:lnTo>
                      <a:pt x="3428" y="521713"/>
                    </a:lnTo>
                    <a:lnTo>
                      <a:pt x="18156" y="521713"/>
                    </a:lnTo>
                    <a:lnTo>
                      <a:pt x="18156" y="518412"/>
                    </a:lnTo>
                    <a:lnTo>
                      <a:pt x="37583" y="518412"/>
                    </a:lnTo>
                    <a:lnTo>
                      <a:pt x="37583" y="513206"/>
                    </a:lnTo>
                    <a:lnTo>
                      <a:pt x="45328" y="513206"/>
                    </a:lnTo>
                    <a:lnTo>
                      <a:pt x="45328" y="510540"/>
                    </a:lnTo>
                    <a:lnTo>
                      <a:pt x="50660" y="510540"/>
                    </a:lnTo>
                    <a:lnTo>
                      <a:pt x="50660" y="504445"/>
                    </a:lnTo>
                    <a:lnTo>
                      <a:pt x="59421" y="504445"/>
                    </a:lnTo>
                    <a:lnTo>
                      <a:pt x="59421" y="500128"/>
                    </a:lnTo>
                    <a:lnTo>
                      <a:pt x="68944" y="500128"/>
                    </a:lnTo>
                    <a:lnTo>
                      <a:pt x="68944" y="496827"/>
                    </a:lnTo>
                    <a:lnTo>
                      <a:pt x="79863" y="496827"/>
                    </a:lnTo>
                    <a:lnTo>
                      <a:pt x="79863" y="491621"/>
                    </a:lnTo>
                    <a:lnTo>
                      <a:pt x="84561" y="491621"/>
                    </a:lnTo>
                    <a:lnTo>
                      <a:pt x="84561" y="488320"/>
                    </a:lnTo>
                    <a:lnTo>
                      <a:pt x="87354" y="488320"/>
                    </a:lnTo>
                    <a:lnTo>
                      <a:pt x="87354" y="481464"/>
                    </a:lnTo>
                    <a:lnTo>
                      <a:pt x="100051" y="481464"/>
                    </a:lnTo>
                    <a:lnTo>
                      <a:pt x="100051" y="476258"/>
                    </a:lnTo>
                    <a:lnTo>
                      <a:pt x="106907" y="476258"/>
                    </a:lnTo>
                    <a:lnTo>
                      <a:pt x="106907" y="471052"/>
                    </a:lnTo>
                    <a:lnTo>
                      <a:pt x="131539" y="471052"/>
                    </a:lnTo>
                    <a:lnTo>
                      <a:pt x="131539" y="466101"/>
                    </a:lnTo>
                    <a:lnTo>
                      <a:pt x="139411" y="466101"/>
                    </a:lnTo>
                    <a:lnTo>
                      <a:pt x="139411" y="461911"/>
                    </a:lnTo>
                    <a:lnTo>
                      <a:pt x="147283" y="461911"/>
                    </a:lnTo>
                    <a:lnTo>
                      <a:pt x="147283" y="457975"/>
                    </a:lnTo>
                    <a:lnTo>
                      <a:pt x="156171" y="457975"/>
                    </a:lnTo>
                    <a:lnTo>
                      <a:pt x="156171" y="454166"/>
                    </a:lnTo>
                    <a:lnTo>
                      <a:pt x="159980" y="454166"/>
                    </a:lnTo>
                    <a:lnTo>
                      <a:pt x="159980" y="449595"/>
                    </a:lnTo>
                    <a:lnTo>
                      <a:pt x="171280" y="449595"/>
                    </a:lnTo>
                    <a:lnTo>
                      <a:pt x="171280" y="446294"/>
                    </a:lnTo>
                    <a:lnTo>
                      <a:pt x="199848" y="446294"/>
                    </a:lnTo>
                    <a:lnTo>
                      <a:pt x="199848" y="441723"/>
                    </a:lnTo>
                    <a:lnTo>
                      <a:pt x="204800" y="441723"/>
                    </a:lnTo>
                    <a:lnTo>
                      <a:pt x="204800" y="437787"/>
                    </a:lnTo>
                    <a:lnTo>
                      <a:pt x="210006" y="437787"/>
                    </a:lnTo>
                    <a:lnTo>
                      <a:pt x="210006" y="434993"/>
                    </a:lnTo>
                    <a:lnTo>
                      <a:pt x="217370" y="434993"/>
                    </a:lnTo>
                    <a:lnTo>
                      <a:pt x="217370" y="431819"/>
                    </a:lnTo>
                    <a:lnTo>
                      <a:pt x="224734" y="431819"/>
                    </a:lnTo>
                    <a:lnTo>
                      <a:pt x="224734" y="426868"/>
                    </a:lnTo>
                    <a:lnTo>
                      <a:pt x="248731" y="426868"/>
                    </a:lnTo>
                    <a:lnTo>
                      <a:pt x="248731" y="420519"/>
                    </a:lnTo>
                    <a:lnTo>
                      <a:pt x="254952" y="420519"/>
                    </a:lnTo>
                    <a:lnTo>
                      <a:pt x="254952" y="416583"/>
                    </a:lnTo>
                    <a:lnTo>
                      <a:pt x="273236" y="416583"/>
                    </a:lnTo>
                    <a:lnTo>
                      <a:pt x="273236" y="413790"/>
                    </a:lnTo>
                    <a:lnTo>
                      <a:pt x="281235" y="413790"/>
                    </a:lnTo>
                    <a:lnTo>
                      <a:pt x="281235" y="408965"/>
                    </a:lnTo>
                    <a:lnTo>
                      <a:pt x="329737" y="408965"/>
                    </a:lnTo>
                    <a:lnTo>
                      <a:pt x="329737" y="405664"/>
                    </a:lnTo>
                    <a:lnTo>
                      <a:pt x="342433" y="405664"/>
                    </a:lnTo>
                    <a:lnTo>
                      <a:pt x="342433" y="403251"/>
                    </a:lnTo>
                    <a:lnTo>
                      <a:pt x="359701" y="403251"/>
                    </a:lnTo>
                    <a:lnTo>
                      <a:pt x="359701" y="398173"/>
                    </a:lnTo>
                    <a:lnTo>
                      <a:pt x="373160" y="398173"/>
                    </a:lnTo>
                    <a:lnTo>
                      <a:pt x="373160" y="394237"/>
                    </a:lnTo>
                    <a:lnTo>
                      <a:pt x="376461" y="394237"/>
                    </a:lnTo>
                    <a:lnTo>
                      <a:pt x="376461" y="390174"/>
                    </a:lnTo>
                    <a:lnTo>
                      <a:pt x="381286" y="390174"/>
                    </a:lnTo>
                    <a:lnTo>
                      <a:pt x="381286" y="387507"/>
                    </a:lnTo>
                    <a:lnTo>
                      <a:pt x="408584" y="387507"/>
                    </a:lnTo>
                    <a:lnTo>
                      <a:pt x="408584" y="384206"/>
                    </a:lnTo>
                    <a:lnTo>
                      <a:pt x="433216" y="384206"/>
                    </a:lnTo>
                    <a:lnTo>
                      <a:pt x="433216" y="379635"/>
                    </a:lnTo>
                    <a:lnTo>
                      <a:pt x="439056" y="379635"/>
                    </a:lnTo>
                    <a:lnTo>
                      <a:pt x="439056" y="376588"/>
                    </a:lnTo>
                    <a:lnTo>
                      <a:pt x="448706" y="376588"/>
                    </a:lnTo>
                    <a:lnTo>
                      <a:pt x="448706" y="373795"/>
                    </a:lnTo>
                    <a:lnTo>
                      <a:pt x="459879" y="373795"/>
                    </a:lnTo>
                    <a:lnTo>
                      <a:pt x="459879" y="372271"/>
                    </a:lnTo>
                    <a:lnTo>
                      <a:pt x="472957" y="372271"/>
                    </a:lnTo>
                    <a:lnTo>
                      <a:pt x="472957" y="368081"/>
                    </a:lnTo>
                    <a:lnTo>
                      <a:pt x="482352" y="368081"/>
                    </a:lnTo>
                    <a:lnTo>
                      <a:pt x="482352" y="364145"/>
                    </a:lnTo>
                    <a:lnTo>
                      <a:pt x="487558" y="364145"/>
                    </a:lnTo>
                    <a:lnTo>
                      <a:pt x="487558" y="357035"/>
                    </a:lnTo>
                    <a:lnTo>
                      <a:pt x="491367" y="357035"/>
                    </a:lnTo>
                    <a:lnTo>
                      <a:pt x="491367" y="353099"/>
                    </a:lnTo>
                    <a:lnTo>
                      <a:pt x="496192" y="353099"/>
                    </a:lnTo>
                    <a:lnTo>
                      <a:pt x="496192" y="349163"/>
                    </a:lnTo>
                    <a:lnTo>
                      <a:pt x="502794" y="349163"/>
                    </a:lnTo>
                    <a:lnTo>
                      <a:pt x="502794" y="346116"/>
                    </a:lnTo>
                    <a:lnTo>
                      <a:pt x="509524" y="346116"/>
                    </a:lnTo>
                    <a:lnTo>
                      <a:pt x="509524" y="342814"/>
                    </a:lnTo>
                    <a:lnTo>
                      <a:pt x="514602" y="342814"/>
                    </a:lnTo>
                    <a:lnTo>
                      <a:pt x="514602" y="340021"/>
                    </a:lnTo>
                    <a:lnTo>
                      <a:pt x="527807" y="340021"/>
                    </a:lnTo>
                    <a:lnTo>
                      <a:pt x="527807" y="336466"/>
                    </a:lnTo>
                    <a:lnTo>
                      <a:pt x="533521" y="336466"/>
                    </a:lnTo>
                    <a:lnTo>
                      <a:pt x="533521" y="332276"/>
                    </a:lnTo>
                    <a:lnTo>
                      <a:pt x="537838" y="332276"/>
                    </a:lnTo>
                    <a:lnTo>
                      <a:pt x="537838" y="326943"/>
                    </a:lnTo>
                    <a:lnTo>
                      <a:pt x="559803" y="326943"/>
                    </a:lnTo>
                    <a:lnTo>
                      <a:pt x="559803" y="323642"/>
                    </a:lnTo>
                    <a:lnTo>
                      <a:pt x="565517" y="323642"/>
                    </a:lnTo>
                    <a:lnTo>
                      <a:pt x="565517" y="319706"/>
                    </a:lnTo>
                    <a:lnTo>
                      <a:pt x="579356" y="319706"/>
                    </a:lnTo>
                    <a:lnTo>
                      <a:pt x="579356" y="316532"/>
                    </a:lnTo>
                    <a:lnTo>
                      <a:pt x="586974" y="316532"/>
                    </a:lnTo>
                    <a:lnTo>
                      <a:pt x="586974" y="312723"/>
                    </a:lnTo>
                    <a:lnTo>
                      <a:pt x="591291" y="312723"/>
                    </a:lnTo>
                    <a:lnTo>
                      <a:pt x="591291" y="308279"/>
                    </a:lnTo>
                    <a:lnTo>
                      <a:pt x="598020" y="308279"/>
                    </a:lnTo>
                    <a:lnTo>
                      <a:pt x="598020" y="304978"/>
                    </a:lnTo>
                    <a:lnTo>
                      <a:pt x="604750" y="304978"/>
                    </a:lnTo>
                    <a:lnTo>
                      <a:pt x="604750" y="302185"/>
                    </a:lnTo>
                    <a:lnTo>
                      <a:pt x="618081" y="302185"/>
                    </a:lnTo>
                    <a:lnTo>
                      <a:pt x="618081" y="298756"/>
                    </a:lnTo>
                    <a:lnTo>
                      <a:pt x="622017" y="298756"/>
                    </a:lnTo>
                    <a:lnTo>
                      <a:pt x="622017" y="295328"/>
                    </a:lnTo>
                    <a:lnTo>
                      <a:pt x="639285" y="295328"/>
                    </a:lnTo>
                    <a:lnTo>
                      <a:pt x="639285" y="291392"/>
                    </a:lnTo>
                    <a:lnTo>
                      <a:pt x="643094" y="291392"/>
                    </a:lnTo>
                    <a:lnTo>
                      <a:pt x="643094" y="285425"/>
                    </a:lnTo>
                    <a:lnTo>
                      <a:pt x="648300" y="285425"/>
                    </a:lnTo>
                    <a:lnTo>
                      <a:pt x="648300" y="281489"/>
                    </a:lnTo>
                    <a:lnTo>
                      <a:pt x="650332" y="281489"/>
                    </a:lnTo>
                    <a:lnTo>
                      <a:pt x="650332" y="278315"/>
                    </a:lnTo>
                    <a:lnTo>
                      <a:pt x="656934" y="278315"/>
                    </a:lnTo>
                    <a:lnTo>
                      <a:pt x="656934" y="273871"/>
                    </a:lnTo>
                    <a:lnTo>
                      <a:pt x="661251" y="273871"/>
                    </a:lnTo>
                    <a:lnTo>
                      <a:pt x="661251" y="269427"/>
                    </a:lnTo>
                    <a:lnTo>
                      <a:pt x="688295" y="269427"/>
                    </a:lnTo>
                    <a:lnTo>
                      <a:pt x="688295" y="265999"/>
                    </a:lnTo>
                    <a:lnTo>
                      <a:pt x="729052" y="265999"/>
                    </a:lnTo>
                    <a:lnTo>
                      <a:pt x="729052" y="260285"/>
                    </a:lnTo>
                    <a:cubicBezTo>
                      <a:pt x="729052" y="260285"/>
                      <a:pt x="731083" y="260539"/>
                      <a:pt x="731083" y="260285"/>
                    </a:cubicBezTo>
                    <a:cubicBezTo>
                      <a:pt x="731083" y="260031"/>
                      <a:pt x="731083" y="255206"/>
                      <a:pt x="731083" y="255206"/>
                    </a:cubicBezTo>
                    <a:lnTo>
                      <a:pt x="736670" y="255206"/>
                    </a:lnTo>
                    <a:lnTo>
                      <a:pt x="736670" y="249366"/>
                    </a:lnTo>
                    <a:lnTo>
                      <a:pt x="748859" y="249366"/>
                    </a:lnTo>
                    <a:lnTo>
                      <a:pt x="748859" y="244160"/>
                    </a:lnTo>
                    <a:lnTo>
                      <a:pt x="751271" y="244160"/>
                    </a:lnTo>
                    <a:lnTo>
                      <a:pt x="751271" y="240986"/>
                    </a:lnTo>
                    <a:lnTo>
                      <a:pt x="768412" y="240986"/>
                    </a:lnTo>
                    <a:lnTo>
                      <a:pt x="768412" y="237050"/>
                    </a:lnTo>
                    <a:lnTo>
                      <a:pt x="784410" y="237050"/>
                    </a:lnTo>
                    <a:lnTo>
                      <a:pt x="784410" y="233749"/>
                    </a:lnTo>
                    <a:lnTo>
                      <a:pt x="790631" y="233749"/>
                    </a:lnTo>
                    <a:lnTo>
                      <a:pt x="790631" y="229559"/>
                    </a:lnTo>
                    <a:lnTo>
                      <a:pt x="794821" y="229559"/>
                    </a:lnTo>
                    <a:lnTo>
                      <a:pt x="794821" y="225496"/>
                    </a:lnTo>
                    <a:lnTo>
                      <a:pt x="798630" y="225496"/>
                    </a:lnTo>
                    <a:lnTo>
                      <a:pt x="798630" y="221560"/>
                    </a:lnTo>
                    <a:lnTo>
                      <a:pt x="816914" y="221560"/>
                    </a:lnTo>
                    <a:lnTo>
                      <a:pt x="816914" y="216862"/>
                    </a:lnTo>
                    <a:lnTo>
                      <a:pt x="876716" y="216862"/>
                    </a:lnTo>
                    <a:lnTo>
                      <a:pt x="876716" y="210259"/>
                    </a:lnTo>
                    <a:lnTo>
                      <a:pt x="959118" y="210259"/>
                    </a:lnTo>
                    <a:lnTo>
                      <a:pt x="959118" y="203911"/>
                    </a:lnTo>
                    <a:lnTo>
                      <a:pt x="963308" y="203911"/>
                    </a:lnTo>
                    <a:lnTo>
                      <a:pt x="963308" y="198706"/>
                    </a:lnTo>
                    <a:lnTo>
                      <a:pt x="965594" y="198706"/>
                    </a:lnTo>
                    <a:lnTo>
                      <a:pt x="965594" y="196039"/>
                    </a:lnTo>
                    <a:lnTo>
                      <a:pt x="973847" y="196039"/>
                    </a:lnTo>
                    <a:lnTo>
                      <a:pt x="973847" y="192103"/>
                    </a:lnTo>
                    <a:lnTo>
                      <a:pt x="978037" y="192103"/>
                    </a:lnTo>
                    <a:lnTo>
                      <a:pt x="978037" y="174200"/>
                    </a:lnTo>
                    <a:lnTo>
                      <a:pt x="982607" y="174200"/>
                    </a:lnTo>
                    <a:lnTo>
                      <a:pt x="982607" y="170392"/>
                    </a:lnTo>
                    <a:lnTo>
                      <a:pt x="1022856" y="170392"/>
                    </a:lnTo>
                    <a:lnTo>
                      <a:pt x="1022856" y="164170"/>
                    </a:lnTo>
                    <a:lnTo>
                      <a:pt x="1026411" y="164170"/>
                    </a:lnTo>
                    <a:lnTo>
                      <a:pt x="1026411" y="149061"/>
                    </a:lnTo>
                    <a:lnTo>
                      <a:pt x="1040759" y="149061"/>
                    </a:lnTo>
                    <a:lnTo>
                      <a:pt x="1040759" y="144871"/>
                    </a:lnTo>
                    <a:lnTo>
                      <a:pt x="1044314" y="144871"/>
                    </a:lnTo>
                    <a:lnTo>
                      <a:pt x="1044314" y="139411"/>
                    </a:lnTo>
                    <a:lnTo>
                      <a:pt x="1048631" y="139411"/>
                    </a:lnTo>
                    <a:lnTo>
                      <a:pt x="1048631" y="131158"/>
                    </a:lnTo>
                    <a:lnTo>
                      <a:pt x="1118463" y="131158"/>
                    </a:lnTo>
                    <a:lnTo>
                      <a:pt x="1118463" y="121763"/>
                    </a:lnTo>
                    <a:lnTo>
                      <a:pt x="1152872" y="121763"/>
                    </a:lnTo>
                    <a:lnTo>
                      <a:pt x="1152872" y="111478"/>
                    </a:lnTo>
                    <a:lnTo>
                      <a:pt x="1156427" y="111478"/>
                    </a:lnTo>
                    <a:lnTo>
                      <a:pt x="1156427" y="107796"/>
                    </a:lnTo>
                    <a:lnTo>
                      <a:pt x="1202009" y="107796"/>
                    </a:lnTo>
                    <a:lnTo>
                      <a:pt x="1202009" y="93449"/>
                    </a:lnTo>
                    <a:lnTo>
                      <a:pt x="1258001" y="93449"/>
                    </a:lnTo>
                    <a:lnTo>
                      <a:pt x="1258001" y="77324"/>
                    </a:lnTo>
                    <a:lnTo>
                      <a:pt x="1288347" y="77324"/>
                    </a:lnTo>
                    <a:lnTo>
                      <a:pt x="1288347" y="58660"/>
                    </a:lnTo>
                    <a:lnTo>
                      <a:pt x="1614401" y="58660"/>
                    </a:lnTo>
                    <a:lnTo>
                      <a:pt x="1614401" y="0"/>
                    </a:lnTo>
                    <a:lnTo>
                      <a:pt x="1775905" y="0"/>
                    </a:lnTo>
                  </a:path>
                </a:pathLst>
              </a:custGeom>
              <a:noFill/>
              <a:ln w="12690" cap="flat">
                <a:solidFill>
                  <a:srgbClr val="16374D"/>
                </a:solidFill>
                <a:prstDash val="solid"/>
                <a:miter/>
              </a:ln>
            </p:spPr>
            <p:txBody>
              <a:bodyPr/>
              <a:lstStyle/>
              <a:p>
                <a:endParaRPr lang="en-US"/>
              </a:p>
            </p:txBody>
          </p:sp>
          <p:grpSp>
            <p:nvGrpSpPr>
              <p:cNvPr id="174" name="Graphic 10">
                <a:extLst>
                  <a:ext uri="{FF2B5EF4-FFF2-40B4-BE49-F238E27FC236}">
                    <a16:creationId xmlns:a16="http://schemas.microsoft.com/office/drawing/2014/main" id="{5D8865A5-3D6D-0912-75F2-E9A0A7F2F407}"/>
                  </a:ext>
                </a:extLst>
              </p:cNvPr>
              <p:cNvGrpSpPr/>
              <p:nvPr/>
            </p:nvGrpSpPr>
            <p:grpSpPr>
              <a:xfrm>
                <a:off x="1137200" y="2359229"/>
                <a:ext cx="344968" cy="2138672"/>
                <a:chOff x="1137200" y="2371929"/>
                <a:chExt cx="344968" cy="2138672"/>
              </a:xfrm>
              <a:solidFill>
                <a:srgbClr val="53585A"/>
              </a:solidFill>
            </p:grpSpPr>
            <p:sp>
              <p:nvSpPr>
                <p:cNvPr id="175" name="TextBox 174">
                  <a:extLst>
                    <a:ext uri="{FF2B5EF4-FFF2-40B4-BE49-F238E27FC236}">
                      <a16:creationId xmlns:a16="http://schemas.microsoft.com/office/drawing/2014/main" id="{7649349E-4EB9-F4FA-28BD-D689D185F737}"/>
                    </a:ext>
                  </a:extLst>
                </p:cNvPr>
                <p:cNvSpPr txBox="1"/>
                <p:nvPr/>
              </p:nvSpPr>
              <p:spPr>
                <a:xfrm>
                  <a:off x="1137202" y="2371929"/>
                  <a:ext cx="344966" cy="230832"/>
                </a:xfrm>
                <a:prstGeom prst="rect">
                  <a:avLst/>
                </a:prstGeom>
                <a:noFill/>
              </p:spPr>
              <p:txBody>
                <a:bodyPr vert="horz" wrap="none" lIns="91440" tIns="45720" rIns="91440" bIns="45720" rtlCol="0">
                  <a:spAutoFit/>
                </a:bodyPr>
                <a:lstStyle/>
                <a:p>
                  <a:pPr algn="r">
                    <a:spcBef>
                      <a:spcPts val="600"/>
                    </a:spcBef>
                  </a:pPr>
                  <a:r>
                    <a:rPr lang="en-US" sz="900" spc="0" baseline="0" dirty="0" err="1">
                      <a:ln/>
                      <a:solidFill>
                        <a:srgbClr val="53585A"/>
                      </a:solidFill>
                      <a:latin typeface="Arial"/>
                      <a:cs typeface="Arial"/>
                      <a:sym typeface="Arial"/>
                      <a:rtl val="0"/>
                    </a:rPr>
                    <a:t>0.5</a:t>
                  </a:r>
                </a:p>
              </p:txBody>
            </p:sp>
            <p:sp>
              <p:nvSpPr>
                <p:cNvPr id="176" name="TextBox 175">
                  <a:extLst>
                    <a:ext uri="{FF2B5EF4-FFF2-40B4-BE49-F238E27FC236}">
                      <a16:creationId xmlns:a16="http://schemas.microsoft.com/office/drawing/2014/main" id="{6D4BAE9E-3786-FA2A-69ED-E2D266D333C6}"/>
                    </a:ext>
                  </a:extLst>
                </p:cNvPr>
                <p:cNvSpPr txBox="1"/>
                <p:nvPr/>
              </p:nvSpPr>
              <p:spPr>
                <a:xfrm>
                  <a:off x="1137200" y="2755047"/>
                  <a:ext cx="344966" cy="230832"/>
                </a:xfrm>
                <a:prstGeom prst="rect">
                  <a:avLst/>
                </a:prstGeom>
                <a:noFill/>
              </p:spPr>
              <p:txBody>
                <a:bodyPr vert="horz" wrap="none" lIns="91440" tIns="45720" rIns="91440" bIns="45720" rtlCol="0">
                  <a:spAutoFit/>
                </a:bodyPr>
                <a:lstStyle/>
                <a:p>
                  <a:pPr algn="r">
                    <a:spcBef>
                      <a:spcPts val="600"/>
                    </a:spcBef>
                  </a:pPr>
                  <a:r>
                    <a:rPr lang="en-US" sz="900" spc="0" baseline="0" dirty="0" err="1">
                      <a:ln/>
                      <a:solidFill>
                        <a:srgbClr val="53585A"/>
                      </a:solidFill>
                      <a:latin typeface="Arial"/>
                      <a:cs typeface="Arial"/>
                      <a:sym typeface="Arial"/>
                      <a:rtl val="0"/>
                    </a:rPr>
                    <a:t>0.4</a:t>
                  </a:r>
                </a:p>
              </p:txBody>
            </p:sp>
            <p:sp>
              <p:nvSpPr>
                <p:cNvPr id="177" name="TextBox 176">
                  <a:extLst>
                    <a:ext uri="{FF2B5EF4-FFF2-40B4-BE49-F238E27FC236}">
                      <a16:creationId xmlns:a16="http://schemas.microsoft.com/office/drawing/2014/main" id="{BA1058F4-BB34-2A6C-EB75-874340BF90D4}"/>
                    </a:ext>
                  </a:extLst>
                </p:cNvPr>
                <p:cNvSpPr txBox="1"/>
                <p:nvPr/>
              </p:nvSpPr>
              <p:spPr>
                <a:xfrm>
                  <a:off x="1137202" y="3136088"/>
                  <a:ext cx="344966" cy="230832"/>
                </a:xfrm>
                <a:prstGeom prst="rect">
                  <a:avLst/>
                </a:prstGeom>
                <a:noFill/>
              </p:spPr>
              <p:txBody>
                <a:bodyPr vert="horz" wrap="none" lIns="91440" tIns="45720" rIns="91440" bIns="45720" rtlCol="0">
                  <a:spAutoFit/>
                </a:bodyPr>
                <a:lstStyle/>
                <a:p>
                  <a:pPr algn="r">
                    <a:spcBef>
                      <a:spcPts val="600"/>
                    </a:spcBef>
                  </a:pPr>
                  <a:r>
                    <a:rPr lang="en-US" sz="900" spc="0" baseline="0" dirty="0" err="1">
                      <a:ln/>
                      <a:solidFill>
                        <a:srgbClr val="53585A"/>
                      </a:solidFill>
                      <a:latin typeface="Arial"/>
                      <a:cs typeface="Arial"/>
                      <a:sym typeface="Arial"/>
                      <a:rtl val="0"/>
                    </a:rPr>
                    <a:t>0.3</a:t>
                  </a:r>
                </a:p>
              </p:txBody>
            </p:sp>
            <p:sp>
              <p:nvSpPr>
                <p:cNvPr id="178" name="TextBox 177">
                  <a:extLst>
                    <a:ext uri="{FF2B5EF4-FFF2-40B4-BE49-F238E27FC236}">
                      <a16:creationId xmlns:a16="http://schemas.microsoft.com/office/drawing/2014/main" id="{E95073FC-1359-30CF-85DF-B9B4297FD833}"/>
                    </a:ext>
                  </a:extLst>
                </p:cNvPr>
                <p:cNvSpPr txBox="1"/>
                <p:nvPr/>
              </p:nvSpPr>
              <p:spPr>
                <a:xfrm>
                  <a:off x="1137202" y="3516013"/>
                  <a:ext cx="344966" cy="230832"/>
                </a:xfrm>
                <a:prstGeom prst="rect">
                  <a:avLst/>
                </a:prstGeom>
                <a:noFill/>
              </p:spPr>
              <p:txBody>
                <a:bodyPr vert="horz" wrap="none" lIns="91440" tIns="45720" rIns="91440" bIns="45720" rtlCol="0">
                  <a:spAutoFit/>
                </a:bodyPr>
                <a:lstStyle/>
                <a:p>
                  <a:pPr algn="r">
                    <a:spcBef>
                      <a:spcPts val="600"/>
                    </a:spcBef>
                  </a:pPr>
                  <a:r>
                    <a:rPr lang="en-US" sz="900" spc="0" baseline="0" dirty="0" err="1">
                      <a:ln/>
                      <a:solidFill>
                        <a:srgbClr val="53585A"/>
                      </a:solidFill>
                      <a:latin typeface="Arial"/>
                      <a:cs typeface="Arial"/>
                      <a:sym typeface="Arial"/>
                      <a:rtl val="0"/>
                    </a:rPr>
                    <a:t>0.2</a:t>
                  </a:r>
                </a:p>
              </p:txBody>
            </p:sp>
            <p:sp>
              <p:nvSpPr>
                <p:cNvPr id="179" name="TextBox 178">
                  <a:extLst>
                    <a:ext uri="{FF2B5EF4-FFF2-40B4-BE49-F238E27FC236}">
                      <a16:creationId xmlns:a16="http://schemas.microsoft.com/office/drawing/2014/main" id="{EB6714C0-92B4-D579-D4B4-C72B72E475EC}"/>
                    </a:ext>
                  </a:extLst>
                </p:cNvPr>
                <p:cNvSpPr txBox="1"/>
                <p:nvPr/>
              </p:nvSpPr>
              <p:spPr>
                <a:xfrm>
                  <a:off x="1137202" y="3897091"/>
                  <a:ext cx="344966" cy="230832"/>
                </a:xfrm>
                <a:prstGeom prst="rect">
                  <a:avLst/>
                </a:prstGeom>
                <a:noFill/>
              </p:spPr>
              <p:txBody>
                <a:bodyPr vert="horz" wrap="none" lIns="91440" tIns="45720" rIns="91440" bIns="45720" rtlCol="0">
                  <a:spAutoFit/>
                </a:bodyPr>
                <a:lstStyle/>
                <a:p>
                  <a:pPr algn="r">
                    <a:spcBef>
                      <a:spcPts val="600"/>
                    </a:spcBef>
                  </a:pPr>
                  <a:r>
                    <a:rPr lang="en-US" sz="900" spc="0" baseline="0" dirty="0" err="1">
                      <a:ln/>
                      <a:solidFill>
                        <a:srgbClr val="53585A"/>
                      </a:solidFill>
                      <a:latin typeface="Arial"/>
                      <a:cs typeface="Arial"/>
                      <a:sym typeface="Arial"/>
                      <a:rtl val="0"/>
                    </a:rPr>
                    <a:t>0.1</a:t>
                  </a:r>
                </a:p>
              </p:txBody>
            </p:sp>
            <p:sp>
              <p:nvSpPr>
                <p:cNvPr id="180" name="TextBox 179">
                  <a:extLst>
                    <a:ext uri="{FF2B5EF4-FFF2-40B4-BE49-F238E27FC236}">
                      <a16:creationId xmlns:a16="http://schemas.microsoft.com/office/drawing/2014/main" id="{0EA95624-7B3E-FC5D-5101-7DFADC996272}"/>
                    </a:ext>
                  </a:extLst>
                </p:cNvPr>
                <p:cNvSpPr txBox="1"/>
                <p:nvPr/>
              </p:nvSpPr>
              <p:spPr>
                <a:xfrm>
                  <a:off x="1137202" y="4279769"/>
                  <a:ext cx="344966" cy="230832"/>
                </a:xfrm>
                <a:prstGeom prst="rect">
                  <a:avLst/>
                </a:prstGeom>
                <a:noFill/>
              </p:spPr>
              <p:txBody>
                <a:bodyPr vert="horz" wrap="none" lIns="91440" tIns="45720" rIns="91440" bIns="45720" rtlCol="0">
                  <a:spAutoFit/>
                </a:bodyPr>
                <a:lstStyle/>
                <a:p>
                  <a:pPr algn="r">
                    <a:spcBef>
                      <a:spcPts val="600"/>
                    </a:spcBef>
                  </a:pPr>
                  <a:r>
                    <a:rPr lang="en-US" sz="900" spc="0" baseline="0" dirty="0" err="1">
                      <a:ln/>
                      <a:solidFill>
                        <a:srgbClr val="53585A"/>
                      </a:solidFill>
                      <a:latin typeface="Arial"/>
                      <a:cs typeface="Arial"/>
                      <a:sym typeface="Arial"/>
                      <a:rtl val="0"/>
                    </a:rPr>
                    <a:t>0.0</a:t>
                  </a:r>
                </a:p>
              </p:txBody>
            </p:sp>
          </p:grpSp>
          <p:sp>
            <p:nvSpPr>
              <p:cNvPr id="181" name="TextBox 180">
                <a:extLst>
                  <a:ext uri="{FF2B5EF4-FFF2-40B4-BE49-F238E27FC236}">
                    <a16:creationId xmlns:a16="http://schemas.microsoft.com/office/drawing/2014/main" id="{599830B7-C5B3-8025-D61F-6D0866F25193}"/>
                  </a:ext>
                </a:extLst>
              </p:cNvPr>
              <p:cNvSpPr txBox="1"/>
              <p:nvPr/>
            </p:nvSpPr>
            <p:spPr>
              <a:xfrm>
                <a:off x="1446346" y="4600848"/>
                <a:ext cx="1811530" cy="238527"/>
              </a:xfrm>
              <a:prstGeom prst="rect">
                <a:avLst/>
              </a:prstGeom>
              <a:noFill/>
            </p:spPr>
            <p:txBody>
              <a:bodyPr vert="horz" wrap="square" lIns="91440" tIns="45720" rIns="91440" bIns="45720" rtlCol="0">
                <a:spAutoFit/>
              </a:bodyPr>
              <a:lstStyle/>
              <a:p>
                <a:pPr algn="ctr">
                  <a:lnSpc>
                    <a:spcPct val="95000"/>
                  </a:lnSpc>
                  <a:spcBef>
                    <a:spcPts val="600"/>
                  </a:spcBef>
                </a:pPr>
                <a:r>
                  <a:rPr lang="en-US" sz="1000" b="1" spc="-20" baseline="0" dirty="0">
                    <a:ln/>
                    <a:solidFill>
                      <a:srgbClr val="53585A"/>
                    </a:solidFill>
                    <a:latin typeface="Arial"/>
                    <a:cs typeface="Arial"/>
                    <a:sym typeface="Arial"/>
                    <a:rtl val="0"/>
                  </a:rPr>
                  <a:t>Time after </a:t>
                </a:r>
                <a:r>
                  <a:rPr lang="en-US" sz="1000" b="1" spc="-20" baseline="0" dirty="0" err="1">
                    <a:ln/>
                    <a:solidFill>
                      <a:srgbClr val="53585A"/>
                    </a:solidFill>
                    <a:latin typeface="Arial"/>
                    <a:cs typeface="Arial"/>
                    <a:sym typeface="Arial"/>
                    <a:rtl val="0"/>
                  </a:rPr>
                  <a:t>randomisation</a:t>
                </a:r>
                <a:r>
                  <a:rPr lang="en-US" sz="1000" b="1" spc="-20" baseline="0" dirty="0">
                    <a:ln/>
                    <a:solidFill>
                      <a:srgbClr val="53585A"/>
                    </a:solidFill>
                    <a:latin typeface="Arial"/>
                    <a:cs typeface="Arial"/>
                    <a:sym typeface="Arial"/>
                    <a:rtl val="0"/>
                  </a:rPr>
                  <a:t> or after</a:t>
                </a:r>
                <a:r>
                  <a:rPr lang="en-US" sz="1000" b="1" spc="-20" dirty="0">
                    <a:ln/>
                    <a:solidFill>
                      <a:srgbClr val="53585A"/>
                    </a:solidFill>
                    <a:latin typeface="Arial"/>
                    <a:cs typeface="Arial"/>
                    <a:sym typeface="Arial"/>
                    <a:rtl val="0"/>
                  </a:rPr>
                  <a:t> CKD progression (months)</a:t>
                </a:r>
              </a:p>
            </p:txBody>
          </p:sp>
          <p:sp>
            <p:nvSpPr>
              <p:cNvPr id="182" name="TextBox 181">
                <a:extLst>
                  <a:ext uri="{FF2B5EF4-FFF2-40B4-BE49-F238E27FC236}">
                    <a16:creationId xmlns:a16="http://schemas.microsoft.com/office/drawing/2014/main" id="{57F43E23-5324-1FB2-5E5D-71916D73FFAE}"/>
                  </a:ext>
                </a:extLst>
              </p:cNvPr>
              <p:cNvSpPr txBox="1"/>
              <p:nvPr/>
            </p:nvSpPr>
            <p:spPr>
              <a:xfrm rot="16200000">
                <a:off x="543072" y="3371980"/>
                <a:ext cx="1497526" cy="115951"/>
              </a:xfrm>
              <a:prstGeom prst="rect">
                <a:avLst/>
              </a:prstGeom>
              <a:noFill/>
            </p:spPr>
            <p:txBody>
              <a:bodyPr vert="horz" wrap="none" lIns="91440" tIns="45720" rIns="91440" bIns="45720" rtlCol="0">
                <a:spAutoFit/>
              </a:bodyPr>
              <a:lstStyle/>
              <a:p>
                <a:pPr algn="ctr">
                  <a:spcBef>
                    <a:spcPts val="600"/>
                  </a:spcBef>
                </a:pPr>
                <a:r>
                  <a:rPr lang="en-US" sz="1000" b="1" spc="0" baseline="0" dirty="0">
                    <a:ln/>
                    <a:solidFill>
                      <a:srgbClr val="53585A"/>
                    </a:solidFill>
                    <a:latin typeface="Arial"/>
                    <a:cs typeface="Arial"/>
                    <a:sym typeface="Arial"/>
                    <a:rtl val="0"/>
                  </a:rPr>
                  <a:t>Cumulative incidence</a:t>
                </a:r>
              </a:p>
            </p:txBody>
          </p:sp>
          <p:grpSp>
            <p:nvGrpSpPr>
              <p:cNvPr id="183" name="Graphic 10">
                <a:extLst>
                  <a:ext uri="{FF2B5EF4-FFF2-40B4-BE49-F238E27FC236}">
                    <a16:creationId xmlns:a16="http://schemas.microsoft.com/office/drawing/2014/main" id="{3A9B10E9-9AD0-786D-5C32-176270FB3818}"/>
                  </a:ext>
                </a:extLst>
              </p:cNvPr>
              <p:cNvGrpSpPr/>
              <p:nvPr/>
            </p:nvGrpSpPr>
            <p:grpSpPr>
              <a:xfrm>
                <a:off x="1359915" y="4385112"/>
                <a:ext cx="2058304" cy="230832"/>
                <a:chOff x="1359915" y="4391462"/>
                <a:chExt cx="2058304" cy="230832"/>
              </a:xfrm>
              <a:solidFill>
                <a:srgbClr val="53585A"/>
              </a:solidFill>
            </p:grpSpPr>
            <p:sp>
              <p:nvSpPr>
                <p:cNvPr id="184" name="TextBox 183">
                  <a:extLst>
                    <a:ext uri="{FF2B5EF4-FFF2-40B4-BE49-F238E27FC236}">
                      <a16:creationId xmlns:a16="http://schemas.microsoft.com/office/drawing/2014/main" id="{665037D3-6596-3ECB-0A08-3E8343FA158E}"/>
                    </a:ext>
                  </a:extLst>
                </p:cNvPr>
                <p:cNvSpPr txBox="1"/>
                <p:nvPr/>
              </p:nvSpPr>
              <p:spPr>
                <a:xfrm>
                  <a:off x="1359915" y="4391462"/>
                  <a:ext cx="248786" cy="230832"/>
                </a:xfrm>
                <a:prstGeom prst="rect">
                  <a:avLst/>
                </a:prstGeom>
                <a:noFill/>
              </p:spPr>
              <p:txBody>
                <a:bodyPr vert="horz" wrap="none" lIns="91440" tIns="45720" rIns="91440" bIns="45720" rtlCol="0">
                  <a:spAutoFit/>
                </a:bodyPr>
                <a:lstStyle/>
                <a:p>
                  <a:pPr algn="ctr">
                    <a:spcBef>
                      <a:spcPts val="600"/>
                    </a:spcBef>
                  </a:pPr>
                  <a:r>
                    <a:rPr lang="en-US" sz="900" spc="0" baseline="0" dirty="0" err="1">
                      <a:ln/>
                      <a:solidFill>
                        <a:srgbClr val="53585A"/>
                      </a:solidFill>
                      <a:latin typeface="Arial"/>
                      <a:cs typeface="Arial"/>
                      <a:sym typeface="Arial"/>
                      <a:rtl val="0"/>
                    </a:rPr>
                    <a:t>0</a:t>
                  </a:r>
                </a:p>
              </p:txBody>
            </p:sp>
            <p:sp>
              <p:nvSpPr>
                <p:cNvPr id="185" name="TextBox 184">
                  <a:extLst>
                    <a:ext uri="{FF2B5EF4-FFF2-40B4-BE49-F238E27FC236}">
                      <a16:creationId xmlns:a16="http://schemas.microsoft.com/office/drawing/2014/main" id="{2728F3D5-C15E-1517-A215-0580BA679CCC}"/>
                    </a:ext>
                  </a:extLst>
                </p:cNvPr>
                <p:cNvSpPr txBox="1"/>
                <p:nvPr/>
              </p:nvSpPr>
              <p:spPr>
                <a:xfrm>
                  <a:off x="1656120" y="4391462"/>
                  <a:ext cx="248786" cy="230832"/>
                </a:xfrm>
                <a:prstGeom prst="rect">
                  <a:avLst/>
                </a:prstGeom>
                <a:noFill/>
              </p:spPr>
              <p:txBody>
                <a:bodyPr vert="horz" wrap="none" lIns="91440" tIns="45720" rIns="91440" bIns="45720" rtlCol="0">
                  <a:spAutoFit/>
                </a:bodyPr>
                <a:lstStyle/>
                <a:p>
                  <a:pPr algn="ctr">
                    <a:spcBef>
                      <a:spcPts val="600"/>
                    </a:spcBef>
                  </a:pPr>
                  <a:r>
                    <a:rPr lang="en-US" sz="900" spc="0" baseline="0" dirty="0" err="1">
                      <a:ln/>
                      <a:solidFill>
                        <a:srgbClr val="53585A"/>
                      </a:solidFill>
                      <a:latin typeface="Arial"/>
                      <a:cs typeface="Arial"/>
                      <a:sym typeface="Arial"/>
                      <a:rtl val="0"/>
                    </a:rPr>
                    <a:t>6</a:t>
                  </a:r>
                </a:p>
              </p:txBody>
            </p:sp>
            <p:sp>
              <p:nvSpPr>
                <p:cNvPr id="186" name="TextBox 185">
                  <a:extLst>
                    <a:ext uri="{FF2B5EF4-FFF2-40B4-BE49-F238E27FC236}">
                      <a16:creationId xmlns:a16="http://schemas.microsoft.com/office/drawing/2014/main" id="{76E16C93-3003-CDA8-AC88-60DC6524BDD6}"/>
                    </a:ext>
                  </a:extLst>
                </p:cNvPr>
                <p:cNvSpPr txBox="1"/>
                <p:nvPr/>
              </p:nvSpPr>
              <p:spPr>
                <a:xfrm>
                  <a:off x="1920509" y="4391462"/>
                  <a:ext cx="312906" cy="230832"/>
                </a:xfrm>
                <a:prstGeom prst="rect">
                  <a:avLst/>
                </a:prstGeom>
                <a:noFill/>
              </p:spPr>
              <p:txBody>
                <a:bodyPr vert="horz" wrap="none" lIns="91440" tIns="45720" rIns="91440" bIns="45720" rtlCol="0">
                  <a:spAutoFit/>
                </a:bodyPr>
                <a:lstStyle/>
                <a:p>
                  <a:pPr algn="ctr">
                    <a:spcBef>
                      <a:spcPts val="600"/>
                    </a:spcBef>
                  </a:pPr>
                  <a:r>
                    <a:rPr lang="en-US" sz="900" spc="0" baseline="0" dirty="0" err="1">
                      <a:ln/>
                      <a:solidFill>
                        <a:srgbClr val="53585A"/>
                      </a:solidFill>
                      <a:latin typeface="Arial"/>
                      <a:cs typeface="Arial"/>
                      <a:sym typeface="Arial"/>
                      <a:rtl val="0"/>
                    </a:rPr>
                    <a:t>12</a:t>
                  </a:r>
                </a:p>
              </p:txBody>
            </p:sp>
            <p:sp>
              <p:nvSpPr>
                <p:cNvPr id="187" name="TextBox 186">
                  <a:extLst>
                    <a:ext uri="{FF2B5EF4-FFF2-40B4-BE49-F238E27FC236}">
                      <a16:creationId xmlns:a16="http://schemas.microsoft.com/office/drawing/2014/main" id="{CA9B5EE7-E0A8-2FF3-5B10-C075546AD5F2}"/>
                    </a:ext>
                  </a:extLst>
                </p:cNvPr>
                <p:cNvSpPr txBox="1"/>
                <p:nvPr/>
              </p:nvSpPr>
              <p:spPr>
                <a:xfrm>
                  <a:off x="2216727" y="4391462"/>
                  <a:ext cx="312906" cy="230832"/>
                </a:xfrm>
                <a:prstGeom prst="rect">
                  <a:avLst/>
                </a:prstGeom>
                <a:noFill/>
              </p:spPr>
              <p:txBody>
                <a:bodyPr vert="horz" wrap="none" lIns="91440" tIns="45720" rIns="91440" bIns="45720" rtlCol="0">
                  <a:spAutoFit/>
                </a:bodyPr>
                <a:lstStyle/>
                <a:p>
                  <a:pPr algn="ctr">
                    <a:spcBef>
                      <a:spcPts val="600"/>
                    </a:spcBef>
                  </a:pPr>
                  <a:r>
                    <a:rPr lang="en-US" sz="900" spc="0" baseline="0" dirty="0" err="1">
                      <a:ln/>
                      <a:solidFill>
                        <a:srgbClr val="53585A"/>
                      </a:solidFill>
                      <a:latin typeface="Arial"/>
                      <a:cs typeface="Arial"/>
                      <a:sym typeface="Arial"/>
                      <a:rtl val="0"/>
                    </a:rPr>
                    <a:t>18</a:t>
                  </a:r>
                </a:p>
              </p:txBody>
            </p:sp>
            <p:sp>
              <p:nvSpPr>
                <p:cNvPr id="188" name="TextBox 187">
                  <a:extLst>
                    <a:ext uri="{FF2B5EF4-FFF2-40B4-BE49-F238E27FC236}">
                      <a16:creationId xmlns:a16="http://schemas.microsoft.com/office/drawing/2014/main" id="{6CFF0B4A-558B-6862-633E-4CEADC8744C3}"/>
                    </a:ext>
                  </a:extLst>
                </p:cNvPr>
                <p:cNvSpPr txBox="1"/>
                <p:nvPr/>
              </p:nvSpPr>
              <p:spPr>
                <a:xfrm>
                  <a:off x="2512945" y="4391462"/>
                  <a:ext cx="312906" cy="230832"/>
                </a:xfrm>
                <a:prstGeom prst="rect">
                  <a:avLst/>
                </a:prstGeom>
                <a:noFill/>
              </p:spPr>
              <p:txBody>
                <a:bodyPr vert="horz" wrap="none" lIns="91440" tIns="45720" rIns="91440" bIns="45720" rtlCol="0">
                  <a:spAutoFit/>
                </a:bodyPr>
                <a:lstStyle/>
                <a:p>
                  <a:pPr algn="ctr">
                    <a:spcBef>
                      <a:spcPts val="600"/>
                    </a:spcBef>
                  </a:pPr>
                  <a:r>
                    <a:rPr lang="en-US" sz="900" spc="0" baseline="0" dirty="0" err="1">
                      <a:ln/>
                      <a:solidFill>
                        <a:srgbClr val="53585A"/>
                      </a:solidFill>
                      <a:latin typeface="Arial"/>
                      <a:cs typeface="Arial"/>
                      <a:sym typeface="Arial"/>
                      <a:rtl val="0"/>
                    </a:rPr>
                    <a:t>24</a:t>
                  </a:r>
                </a:p>
              </p:txBody>
            </p:sp>
            <p:sp>
              <p:nvSpPr>
                <p:cNvPr id="189" name="TextBox 188">
                  <a:extLst>
                    <a:ext uri="{FF2B5EF4-FFF2-40B4-BE49-F238E27FC236}">
                      <a16:creationId xmlns:a16="http://schemas.microsoft.com/office/drawing/2014/main" id="{BE58E50B-75EF-A8FD-7735-21B523734B7F}"/>
                    </a:ext>
                  </a:extLst>
                </p:cNvPr>
                <p:cNvSpPr txBox="1"/>
                <p:nvPr/>
              </p:nvSpPr>
              <p:spPr>
                <a:xfrm>
                  <a:off x="2809144" y="4391462"/>
                  <a:ext cx="312906" cy="230832"/>
                </a:xfrm>
                <a:prstGeom prst="rect">
                  <a:avLst/>
                </a:prstGeom>
                <a:noFill/>
              </p:spPr>
              <p:txBody>
                <a:bodyPr vert="horz" wrap="none" lIns="91440" tIns="45720" rIns="91440" bIns="45720" rtlCol="0">
                  <a:spAutoFit/>
                </a:bodyPr>
                <a:lstStyle/>
                <a:p>
                  <a:pPr algn="ctr">
                    <a:spcBef>
                      <a:spcPts val="600"/>
                    </a:spcBef>
                  </a:pPr>
                  <a:r>
                    <a:rPr lang="en-US" sz="900" spc="0" baseline="0" dirty="0" err="1">
                      <a:ln/>
                      <a:solidFill>
                        <a:srgbClr val="53585A"/>
                      </a:solidFill>
                      <a:latin typeface="Arial"/>
                      <a:cs typeface="Arial"/>
                      <a:sym typeface="Arial"/>
                      <a:rtl val="0"/>
                    </a:rPr>
                    <a:t>30</a:t>
                  </a:r>
                </a:p>
              </p:txBody>
            </p:sp>
            <p:sp>
              <p:nvSpPr>
                <p:cNvPr id="190" name="TextBox 189">
                  <a:extLst>
                    <a:ext uri="{FF2B5EF4-FFF2-40B4-BE49-F238E27FC236}">
                      <a16:creationId xmlns:a16="http://schemas.microsoft.com/office/drawing/2014/main" id="{7062B4B0-B5F5-6EBB-B9E9-A3FB397C1D43}"/>
                    </a:ext>
                  </a:extLst>
                </p:cNvPr>
                <p:cNvSpPr txBox="1"/>
                <p:nvPr/>
              </p:nvSpPr>
              <p:spPr>
                <a:xfrm>
                  <a:off x="3105313" y="4391462"/>
                  <a:ext cx="312906" cy="230832"/>
                </a:xfrm>
                <a:prstGeom prst="rect">
                  <a:avLst/>
                </a:prstGeom>
                <a:noFill/>
              </p:spPr>
              <p:txBody>
                <a:bodyPr vert="horz" wrap="none" lIns="91440" tIns="45720" rIns="91440" bIns="45720" rtlCol="0">
                  <a:spAutoFit/>
                </a:bodyPr>
                <a:lstStyle/>
                <a:p>
                  <a:pPr algn="ctr">
                    <a:spcBef>
                      <a:spcPts val="600"/>
                    </a:spcBef>
                  </a:pPr>
                  <a:r>
                    <a:rPr lang="en-US" sz="900" spc="0" baseline="0" dirty="0" err="1">
                      <a:ln/>
                      <a:solidFill>
                        <a:srgbClr val="53585A"/>
                      </a:solidFill>
                      <a:latin typeface="Arial"/>
                      <a:cs typeface="Arial"/>
                      <a:sym typeface="Arial"/>
                      <a:rtl val="0"/>
                    </a:rPr>
                    <a:t>36</a:t>
                  </a:r>
                </a:p>
              </p:txBody>
            </p:sp>
          </p:grpSp>
          <p:grpSp>
            <p:nvGrpSpPr>
              <p:cNvPr id="191" name="Graphic 10">
                <a:extLst>
                  <a:ext uri="{FF2B5EF4-FFF2-40B4-BE49-F238E27FC236}">
                    <a16:creationId xmlns:a16="http://schemas.microsoft.com/office/drawing/2014/main" id="{30EE6248-674C-4330-C1A0-C83AE0EBC44F}"/>
                  </a:ext>
                </a:extLst>
              </p:cNvPr>
              <p:cNvGrpSpPr/>
              <p:nvPr/>
            </p:nvGrpSpPr>
            <p:grpSpPr>
              <a:xfrm>
                <a:off x="1453659" y="2472293"/>
                <a:ext cx="1806631" cy="1947185"/>
                <a:chOff x="1453659" y="2472293"/>
                <a:chExt cx="1806631" cy="1947185"/>
              </a:xfrm>
              <a:noFill/>
            </p:grpSpPr>
            <p:sp>
              <p:nvSpPr>
                <p:cNvPr id="192" name="Freeform 126">
                  <a:extLst>
                    <a:ext uri="{FF2B5EF4-FFF2-40B4-BE49-F238E27FC236}">
                      <a16:creationId xmlns:a16="http://schemas.microsoft.com/office/drawing/2014/main" id="{07B9F37C-D5F6-414A-1F76-BB4D2D515DD4}"/>
                    </a:ext>
                  </a:extLst>
                </p:cNvPr>
                <p:cNvSpPr/>
                <p:nvPr/>
              </p:nvSpPr>
              <p:spPr>
                <a:xfrm>
                  <a:off x="1483116" y="2472293"/>
                  <a:ext cx="1777174" cy="1909475"/>
                </a:xfrm>
                <a:custGeom>
                  <a:avLst/>
                  <a:gdLst>
                    <a:gd name="csX0" fmla="*/ 1777175 w 1777174"/>
                    <a:gd name="csY0" fmla="*/ 1909476 h 1909475"/>
                    <a:gd name="csX1" fmla="*/ 0 w 1777174"/>
                    <a:gd name="csY1" fmla="*/ 1909476 h 1909475"/>
                    <a:gd name="csX2" fmla="*/ 0 w 1777174"/>
                    <a:gd name="csY2" fmla="*/ 0 h 1909475"/>
                  </a:gdLst>
                  <a:ahLst/>
                  <a:cxnLst>
                    <a:cxn ang="0">
                      <a:pos x="csX0" y="csY0"/>
                    </a:cxn>
                    <a:cxn ang="0">
                      <a:pos x="csX1" y="csY1"/>
                    </a:cxn>
                    <a:cxn ang="0">
                      <a:pos x="csX2" y="csY2"/>
                    </a:cxn>
                  </a:cxnLst>
                  <a:rect l="l" t="t" r="r" b="b"/>
                  <a:pathLst>
                    <a:path w="1777174" h="1909475">
                      <a:moveTo>
                        <a:pt x="1777175" y="1909476"/>
                      </a:moveTo>
                      <a:lnTo>
                        <a:pt x="0" y="1909476"/>
                      </a:lnTo>
                      <a:lnTo>
                        <a:pt x="0" y="0"/>
                      </a:lnTo>
                    </a:path>
                  </a:pathLst>
                </a:custGeom>
                <a:noFill/>
                <a:ln w="12690" cap="sq">
                  <a:solidFill>
                    <a:srgbClr val="53585A"/>
                  </a:solidFill>
                  <a:prstDash val="solid"/>
                  <a:miter/>
                </a:ln>
              </p:spPr>
              <p:txBody>
                <a:bodyPr/>
                <a:lstStyle/>
                <a:p>
                  <a:endParaRPr lang="en-US"/>
                </a:p>
              </p:txBody>
            </p:sp>
            <p:sp>
              <p:nvSpPr>
                <p:cNvPr id="193" name="Freeform 127">
                  <a:extLst>
                    <a:ext uri="{FF2B5EF4-FFF2-40B4-BE49-F238E27FC236}">
                      <a16:creationId xmlns:a16="http://schemas.microsoft.com/office/drawing/2014/main" id="{2BDA31E2-F94A-E591-FCF5-3114D3DE8F1C}"/>
                    </a:ext>
                  </a:extLst>
                </p:cNvPr>
                <p:cNvSpPr/>
                <p:nvPr/>
              </p:nvSpPr>
              <p:spPr>
                <a:xfrm>
                  <a:off x="1453659" y="2472293"/>
                  <a:ext cx="29456" cy="12696"/>
                </a:xfrm>
                <a:custGeom>
                  <a:avLst/>
                  <a:gdLst>
                    <a:gd name="csX0" fmla="*/ 29457 w 29456"/>
                    <a:gd name="csY0" fmla="*/ 0 h 12696"/>
                    <a:gd name="csX1" fmla="*/ 0 w 29456"/>
                    <a:gd name="csY1" fmla="*/ 0 h 12696"/>
                  </a:gdLst>
                  <a:ahLst/>
                  <a:cxnLst>
                    <a:cxn ang="0">
                      <a:pos x="csX0" y="csY0"/>
                    </a:cxn>
                    <a:cxn ang="0">
                      <a:pos x="csX1" y="csY1"/>
                    </a:cxn>
                  </a:cxnLst>
                  <a:rect l="l" t="t" r="r" b="b"/>
                  <a:pathLst>
                    <a:path w="29456" h="12696">
                      <a:moveTo>
                        <a:pt x="29457" y="0"/>
                      </a:moveTo>
                      <a:lnTo>
                        <a:pt x="0" y="0"/>
                      </a:lnTo>
                    </a:path>
                  </a:pathLst>
                </a:custGeom>
                <a:ln w="12690" cap="flat">
                  <a:solidFill>
                    <a:srgbClr val="53585A"/>
                  </a:solidFill>
                  <a:prstDash val="solid"/>
                  <a:miter/>
                </a:ln>
              </p:spPr>
              <p:txBody>
                <a:bodyPr/>
                <a:lstStyle/>
                <a:p>
                  <a:endParaRPr lang="en-US"/>
                </a:p>
              </p:txBody>
            </p:sp>
            <p:sp>
              <p:nvSpPr>
                <p:cNvPr id="194" name="Freeform 128">
                  <a:extLst>
                    <a:ext uri="{FF2B5EF4-FFF2-40B4-BE49-F238E27FC236}">
                      <a16:creationId xmlns:a16="http://schemas.microsoft.com/office/drawing/2014/main" id="{F350B0D1-EB1C-CDC3-C43B-CC685E18D73A}"/>
                    </a:ext>
                  </a:extLst>
                </p:cNvPr>
                <p:cNvSpPr/>
                <p:nvPr/>
              </p:nvSpPr>
              <p:spPr>
                <a:xfrm>
                  <a:off x="1453659" y="2855356"/>
                  <a:ext cx="29456" cy="12696"/>
                </a:xfrm>
                <a:custGeom>
                  <a:avLst/>
                  <a:gdLst>
                    <a:gd name="csX0" fmla="*/ 29457 w 29456"/>
                    <a:gd name="csY0" fmla="*/ 0 h 12696"/>
                    <a:gd name="csX1" fmla="*/ 0 w 29456"/>
                    <a:gd name="csY1" fmla="*/ 0 h 12696"/>
                  </a:gdLst>
                  <a:ahLst/>
                  <a:cxnLst>
                    <a:cxn ang="0">
                      <a:pos x="csX0" y="csY0"/>
                    </a:cxn>
                    <a:cxn ang="0">
                      <a:pos x="csX1" y="csY1"/>
                    </a:cxn>
                  </a:cxnLst>
                  <a:rect l="l" t="t" r="r" b="b"/>
                  <a:pathLst>
                    <a:path w="29456" h="12696">
                      <a:moveTo>
                        <a:pt x="29457" y="0"/>
                      </a:moveTo>
                      <a:lnTo>
                        <a:pt x="0" y="0"/>
                      </a:lnTo>
                    </a:path>
                  </a:pathLst>
                </a:custGeom>
                <a:ln w="12690" cap="flat">
                  <a:solidFill>
                    <a:srgbClr val="53585A"/>
                  </a:solidFill>
                  <a:prstDash val="solid"/>
                  <a:miter/>
                </a:ln>
              </p:spPr>
              <p:txBody>
                <a:bodyPr/>
                <a:lstStyle/>
                <a:p>
                  <a:endParaRPr lang="en-US"/>
                </a:p>
              </p:txBody>
            </p:sp>
            <p:sp>
              <p:nvSpPr>
                <p:cNvPr id="195" name="Freeform 129">
                  <a:extLst>
                    <a:ext uri="{FF2B5EF4-FFF2-40B4-BE49-F238E27FC236}">
                      <a16:creationId xmlns:a16="http://schemas.microsoft.com/office/drawing/2014/main" id="{84CA8312-E81B-02EB-980D-F20CE3C883E0}"/>
                    </a:ext>
                  </a:extLst>
                </p:cNvPr>
                <p:cNvSpPr/>
                <p:nvPr/>
              </p:nvSpPr>
              <p:spPr>
                <a:xfrm>
                  <a:off x="1453659" y="3236388"/>
                  <a:ext cx="29456" cy="12696"/>
                </a:xfrm>
                <a:custGeom>
                  <a:avLst/>
                  <a:gdLst>
                    <a:gd name="csX0" fmla="*/ 29457 w 29456"/>
                    <a:gd name="csY0" fmla="*/ 0 h 12696"/>
                    <a:gd name="csX1" fmla="*/ 0 w 29456"/>
                    <a:gd name="csY1" fmla="*/ 0 h 12696"/>
                  </a:gdLst>
                  <a:ahLst/>
                  <a:cxnLst>
                    <a:cxn ang="0">
                      <a:pos x="csX0" y="csY0"/>
                    </a:cxn>
                    <a:cxn ang="0">
                      <a:pos x="csX1" y="csY1"/>
                    </a:cxn>
                  </a:cxnLst>
                  <a:rect l="l" t="t" r="r" b="b"/>
                  <a:pathLst>
                    <a:path w="29456" h="12696">
                      <a:moveTo>
                        <a:pt x="29457" y="0"/>
                      </a:moveTo>
                      <a:lnTo>
                        <a:pt x="0" y="0"/>
                      </a:lnTo>
                    </a:path>
                  </a:pathLst>
                </a:custGeom>
                <a:ln w="12690" cap="flat">
                  <a:solidFill>
                    <a:srgbClr val="53585A"/>
                  </a:solidFill>
                  <a:prstDash val="solid"/>
                  <a:miter/>
                </a:ln>
              </p:spPr>
              <p:txBody>
                <a:bodyPr/>
                <a:lstStyle/>
                <a:p>
                  <a:endParaRPr lang="en-US"/>
                </a:p>
              </p:txBody>
            </p:sp>
            <p:sp>
              <p:nvSpPr>
                <p:cNvPr id="196" name="Freeform 130">
                  <a:extLst>
                    <a:ext uri="{FF2B5EF4-FFF2-40B4-BE49-F238E27FC236}">
                      <a16:creationId xmlns:a16="http://schemas.microsoft.com/office/drawing/2014/main" id="{1FF231A1-0F48-1720-465A-2ADC2771C035}"/>
                    </a:ext>
                  </a:extLst>
                </p:cNvPr>
                <p:cNvSpPr/>
                <p:nvPr/>
              </p:nvSpPr>
              <p:spPr>
                <a:xfrm>
                  <a:off x="1453659" y="3618055"/>
                  <a:ext cx="29456" cy="12696"/>
                </a:xfrm>
                <a:custGeom>
                  <a:avLst/>
                  <a:gdLst>
                    <a:gd name="csX0" fmla="*/ 29457 w 29456"/>
                    <a:gd name="csY0" fmla="*/ 0 h 12696"/>
                    <a:gd name="csX1" fmla="*/ 0 w 29456"/>
                    <a:gd name="csY1" fmla="*/ 0 h 12696"/>
                  </a:gdLst>
                  <a:ahLst/>
                  <a:cxnLst>
                    <a:cxn ang="0">
                      <a:pos x="csX0" y="csY0"/>
                    </a:cxn>
                    <a:cxn ang="0">
                      <a:pos x="csX1" y="csY1"/>
                    </a:cxn>
                  </a:cxnLst>
                  <a:rect l="l" t="t" r="r" b="b"/>
                  <a:pathLst>
                    <a:path w="29456" h="12696">
                      <a:moveTo>
                        <a:pt x="29457" y="0"/>
                      </a:moveTo>
                      <a:lnTo>
                        <a:pt x="0" y="0"/>
                      </a:lnTo>
                    </a:path>
                  </a:pathLst>
                </a:custGeom>
                <a:ln w="12690" cap="flat">
                  <a:solidFill>
                    <a:srgbClr val="53585A"/>
                  </a:solidFill>
                  <a:prstDash val="solid"/>
                  <a:miter/>
                </a:ln>
              </p:spPr>
              <p:txBody>
                <a:bodyPr/>
                <a:lstStyle/>
                <a:p>
                  <a:endParaRPr lang="en-US"/>
                </a:p>
              </p:txBody>
            </p:sp>
            <p:sp>
              <p:nvSpPr>
                <p:cNvPr id="197" name="Freeform 131">
                  <a:extLst>
                    <a:ext uri="{FF2B5EF4-FFF2-40B4-BE49-F238E27FC236}">
                      <a16:creationId xmlns:a16="http://schemas.microsoft.com/office/drawing/2014/main" id="{FB688211-2EFA-D9C1-FFDE-B270A5FF343A}"/>
                    </a:ext>
                  </a:extLst>
                </p:cNvPr>
                <p:cNvSpPr/>
                <p:nvPr/>
              </p:nvSpPr>
              <p:spPr>
                <a:xfrm>
                  <a:off x="1453659" y="3999086"/>
                  <a:ext cx="29456" cy="12696"/>
                </a:xfrm>
                <a:custGeom>
                  <a:avLst/>
                  <a:gdLst>
                    <a:gd name="csX0" fmla="*/ 29457 w 29456"/>
                    <a:gd name="csY0" fmla="*/ 0 h 12696"/>
                    <a:gd name="csX1" fmla="*/ 0 w 29456"/>
                    <a:gd name="csY1" fmla="*/ 0 h 12696"/>
                  </a:gdLst>
                  <a:ahLst/>
                  <a:cxnLst>
                    <a:cxn ang="0">
                      <a:pos x="csX0" y="csY0"/>
                    </a:cxn>
                    <a:cxn ang="0">
                      <a:pos x="csX1" y="csY1"/>
                    </a:cxn>
                  </a:cxnLst>
                  <a:rect l="l" t="t" r="r" b="b"/>
                  <a:pathLst>
                    <a:path w="29456" h="12696">
                      <a:moveTo>
                        <a:pt x="29457" y="0"/>
                      </a:moveTo>
                      <a:lnTo>
                        <a:pt x="0" y="0"/>
                      </a:lnTo>
                    </a:path>
                  </a:pathLst>
                </a:custGeom>
                <a:ln w="12690" cap="flat">
                  <a:solidFill>
                    <a:srgbClr val="53585A"/>
                  </a:solidFill>
                  <a:prstDash val="solid"/>
                  <a:miter/>
                </a:ln>
              </p:spPr>
              <p:txBody>
                <a:bodyPr/>
                <a:lstStyle/>
                <a:p>
                  <a:endParaRPr lang="en-US"/>
                </a:p>
              </p:txBody>
            </p:sp>
            <p:sp>
              <p:nvSpPr>
                <p:cNvPr id="198" name="Freeform 132">
                  <a:extLst>
                    <a:ext uri="{FF2B5EF4-FFF2-40B4-BE49-F238E27FC236}">
                      <a16:creationId xmlns:a16="http://schemas.microsoft.com/office/drawing/2014/main" id="{DA0F3C75-961D-0E6F-4519-29D2F48F30F7}"/>
                    </a:ext>
                  </a:extLst>
                </p:cNvPr>
                <p:cNvSpPr/>
                <p:nvPr/>
              </p:nvSpPr>
              <p:spPr>
                <a:xfrm>
                  <a:off x="1453659" y="4381769"/>
                  <a:ext cx="29456" cy="12696"/>
                </a:xfrm>
                <a:custGeom>
                  <a:avLst/>
                  <a:gdLst>
                    <a:gd name="csX0" fmla="*/ 29457 w 29456"/>
                    <a:gd name="csY0" fmla="*/ 0 h 12696"/>
                    <a:gd name="csX1" fmla="*/ 0 w 29456"/>
                    <a:gd name="csY1" fmla="*/ 0 h 12696"/>
                  </a:gdLst>
                  <a:ahLst/>
                  <a:cxnLst>
                    <a:cxn ang="0">
                      <a:pos x="csX0" y="csY0"/>
                    </a:cxn>
                    <a:cxn ang="0">
                      <a:pos x="csX1" y="csY1"/>
                    </a:cxn>
                  </a:cxnLst>
                  <a:rect l="l" t="t" r="r" b="b"/>
                  <a:pathLst>
                    <a:path w="29456" h="12696">
                      <a:moveTo>
                        <a:pt x="29457" y="0"/>
                      </a:moveTo>
                      <a:lnTo>
                        <a:pt x="0" y="0"/>
                      </a:lnTo>
                    </a:path>
                  </a:pathLst>
                </a:custGeom>
                <a:ln w="12690" cap="flat">
                  <a:solidFill>
                    <a:srgbClr val="53585A"/>
                  </a:solidFill>
                  <a:prstDash val="solid"/>
                  <a:miter/>
                </a:ln>
              </p:spPr>
              <p:txBody>
                <a:bodyPr/>
                <a:lstStyle/>
                <a:p>
                  <a:endParaRPr lang="en-US"/>
                </a:p>
              </p:txBody>
            </p:sp>
            <p:sp>
              <p:nvSpPr>
                <p:cNvPr id="199" name="Freeform 133">
                  <a:extLst>
                    <a:ext uri="{FF2B5EF4-FFF2-40B4-BE49-F238E27FC236}">
                      <a16:creationId xmlns:a16="http://schemas.microsoft.com/office/drawing/2014/main" id="{5F6F6040-B066-A6EE-04FB-6CB2EDC3788A}"/>
                    </a:ext>
                  </a:extLst>
                </p:cNvPr>
                <p:cNvSpPr/>
                <p:nvPr/>
              </p:nvSpPr>
              <p:spPr>
                <a:xfrm>
                  <a:off x="1483116" y="4381769"/>
                  <a:ext cx="12696" cy="37709"/>
                </a:xfrm>
                <a:custGeom>
                  <a:avLst/>
                  <a:gdLst>
                    <a:gd name="csX0" fmla="*/ 0 w 12696"/>
                    <a:gd name="csY0" fmla="*/ 0 h 37709"/>
                    <a:gd name="csX1" fmla="*/ 0 w 12696"/>
                    <a:gd name="csY1" fmla="*/ 37710 h 37709"/>
                  </a:gdLst>
                  <a:ahLst/>
                  <a:cxnLst>
                    <a:cxn ang="0">
                      <a:pos x="csX0" y="csY0"/>
                    </a:cxn>
                    <a:cxn ang="0">
                      <a:pos x="csX1" y="csY1"/>
                    </a:cxn>
                  </a:cxnLst>
                  <a:rect l="l" t="t" r="r" b="b"/>
                  <a:pathLst>
                    <a:path w="12696" h="37709">
                      <a:moveTo>
                        <a:pt x="0" y="0"/>
                      </a:moveTo>
                      <a:lnTo>
                        <a:pt x="0" y="37710"/>
                      </a:lnTo>
                    </a:path>
                  </a:pathLst>
                </a:custGeom>
                <a:ln w="12690" cap="flat">
                  <a:solidFill>
                    <a:srgbClr val="53585A"/>
                  </a:solidFill>
                  <a:prstDash val="solid"/>
                  <a:miter/>
                </a:ln>
              </p:spPr>
              <p:txBody>
                <a:bodyPr/>
                <a:lstStyle/>
                <a:p>
                  <a:endParaRPr lang="en-US"/>
                </a:p>
              </p:txBody>
            </p:sp>
            <p:sp>
              <p:nvSpPr>
                <p:cNvPr id="200" name="Freeform 134">
                  <a:extLst>
                    <a:ext uri="{FF2B5EF4-FFF2-40B4-BE49-F238E27FC236}">
                      <a16:creationId xmlns:a16="http://schemas.microsoft.com/office/drawing/2014/main" id="{175F2E41-BED6-AB9C-55FB-79294848E5AE}"/>
                    </a:ext>
                  </a:extLst>
                </p:cNvPr>
                <p:cNvSpPr/>
                <p:nvPr/>
              </p:nvSpPr>
              <p:spPr>
                <a:xfrm>
                  <a:off x="1779333" y="4381769"/>
                  <a:ext cx="12696" cy="37709"/>
                </a:xfrm>
                <a:custGeom>
                  <a:avLst/>
                  <a:gdLst>
                    <a:gd name="csX0" fmla="*/ 0 w 12696"/>
                    <a:gd name="csY0" fmla="*/ 0 h 37709"/>
                    <a:gd name="csX1" fmla="*/ 0 w 12696"/>
                    <a:gd name="csY1" fmla="*/ 37710 h 37709"/>
                  </a:gdLst>
                  <a:ahLst/>
                  <a:cxnLst>
                    <a:cxn ang="0">
                      <a:pos x="csX0" y="csY0"/>
                    </a:cxn>
                    <a:cxn ang="0">
                      <a:pos x="csX1" y="csY1"/>
                    </a:cxn>
                  </a:cxnLst>
                  <a:rect l="l" t="t" r="r" b="b"/>
                  <a:pathLst>
                    <a:path w="12696" h="37709">
                      <a:moveTo>
                        <a:pt x="0" y="0"/>
                      </a:moveTo>
                      <a:lnTo>
                        <a:pt x="0" y="37710"/>
                      </a:lnTo>
                    </a:path>
                  </a:pathLst>
                </a:custGeom>
                <a:ln w="12690" cap="flat">
                  <a:solidFill>
                    <a:srgbClr val="53585A"/>
                  </a:solidFill>
                  <a:prstDash val="solid"/>
                  <a:miter/>
                </a:ln>
              </p:spPr>
              <p:txBody>
                <a:bodyPr/>
                <a:lstStyle/>
                <a:p>
                  <a:endParaRPr lang="en-US"/>
                </a:p>
              </p:txBody>
            </p:sp>
            <p:sp>
              <p:nvSpPr>
                <p:cNvPr id="201" name="Freeform 135">
                  <a:extLst>
                    <a:ext uri="{FF2B5EF4-FFF2-40B4-BE49-F238E27FC236}">
                      <a16:creationId xmlns:a16="http://schemas.microsoft.com/office/drawing/2014/main" id="{46B4C245-3C83-1ECC-26AB-DDA5397FA57F}"/>
                    </a:ext>
                  </a:extLst>
                </p:cNvPr>
                <p:cNvSpPr/>
                <p:nvPr/>
              </p:nvSpPr>
              <p:spPr>
                <a:xfrm>
                  <a:off x="2075550" y="4381769"/>
                  <a:ext cx="12696" cy="37709"/>
                </a:xfrm>
                <a:custGeom>
                  <a:avLst/>
                  <a:gdLst>
                    <a:gd name="csX0" fmla="*/ 0 w 12696"/>
                    <a:gd name="csY0" fmla="*/ 0 h 37709"/>
                    <a:gd name="csX1" fmla="*/ 0 w 12696"/>
                    <a:gd name="csY1" fmla="*/ 37710 h 37709"/>
                  </a:gdLst>
                  <a:ahLst/>
                  <a:cxnLst>
                    <a:cxn ang="0">
                      <a:pos x="csX0" y="csY0"/>
                    </a:cxn>
                    <a:cxn ang="0">
                      <a:pos x="csX1" y="csY1"/>
                    </a:cxn>
                  </a:cxnLst>
                  <a:rect l="l" t="t" r="r" b="b"/>
                  <a:pathLst>
                    <a:path w="12696" h="37709">
                      <a:moveTo>
                        <a:pt x="0" y="0"/>
                      </a:moveTo>
                      <a:lnTo>
                        <a:pt x="0" y="37710"/>
                      </a:lnTo>
                    </a:path>
                  </a:pathLst>
                </a:custGeom>
                <a:ln w="12690" cap="flat">
                  <a:solidFill>
                    <a:srgbClr val="53585A"/>
                  </a:solidFill>
                  <a:prstDash val="solid"/>
                  <a:miter/>
                </a:ln>
              </p:spPr>
              <p:txBody>
                <a:bodyPr/>
                <a:lstStyle/>
                <a:p>
                  <a:endParaRPr lang="en-US"/>
                </a:p>
              </p:txBody>
            </p:sp>
            <p:sp>
              <p:nvSpPr>
                <p:cNvPr id="202" name="Freeform 136">
                  <a:extLst>
                    <a:ext uri="{FF2B5EF4-FFF2-40B4-BE49-F238E27FC236}">
                      <a16:creationId xmlns:a16="http://schemas.microsoft.com/office/drawing/2014/main" id="{68E75F64-A07F-F6FB-E48E-0216A9A0391A}"/>
                    </a:ext>
                  </a:extLst>
                </p:cNvPr>
                <p:cNvSpPr/>
                <p:nvPr/>
              </p:nvSpPr>
              <p:spPr>
                <a:xfrm>
                  <a:off x="2371767" y="4381769"/>
                  <a:ext cx="12696" cy="37709"/>
                </a:xfrm>
                <a:custGeom>
                  <a:avLst/>
                  <a:gdLst>
                    <a:gd name="csX0" fmla="*/ 0 w 12696"/>
                    <a:gd name="csY0" fmla="*/ 0 h 37709"/>
                    <a:gd name="csX1" fmla="*/ 0 w 12696"/>
                    <a:gd name="csY1" fmla="*/ 37710 h 37709"/>
                  </a:gdLst>
                  <a:ahLst/>
                  <a:cxnLst>
                    <a:cxn ang="0">
                      <a:pos x="csX0" y="csY0"/>
                    </a:cxn>
                    <a:cxn ang="0">
                      <a:pos x="csX1" y="csY1"/>
                    </a:cxn>
                  </a:cxnLst>
                  <a:rect l="l" t="t" r="r" b="b"/>
                  <a:pathLst>
                    <a:path w="12696" h="37709">
                      <a:moveTo>
                        <a:pt x="0" y="0"/>
                      </a:moveTo>
                      <a:lnTo>
                        <a:pt x="0" y="37710"/>
                      </a:lnTo>
                    </a:path>
                  </a:pathLst>
                </a:custGeom>
                <a:ln w="12690" cap="flat">
                  <a:solidFill>
                    <a:srgbClr val="53585A"/>
                  </a:solidFill>
                  <a:prstDash val="solid"/>
                  <a:miter/>
                </a:ln>
              </p:spPr>
              <p:txBody>
                <a:bodyPr/>
                <a:lstStyle/>
                <a:p>
                  <a:endParaRPr lang="en-US"/>
                </a:p>
              </p:txBody>
            </p:sp>
            <p:sp>
              <p:nvSpPr>
                <p:cNvPr id="203" name="Freeform 137">
                  <a:extLst>
                    <a:ext uri="{FF2B5EF4-FFF2-40B4-BE49-F238E27FC236}">
                      <a16:creationId xmlns:a16="http://schemas.microsoft.com/office/drawing/2014/main" id="{9CEA3C1F-084B-2108-40F2-0FD1AE9C8D37}"/>
                    </a:ext>
                  </a:extLst>
                </p:cNvPr>
                <p:cNvSpPr/>
                <p:nvPr/>
              </p:nvSpPr>
              <p:spPr>
                <a:xfrm>
                  <a:off x="2667984" y="4381769"/>
                  <a:ext cx="12696" cy="37709"/>
                </a:xfrm>
                <a:custGeom>
                  <a:avLst/>
                  <a:gdLst>
                    <a:gd name="csX0" fmla="*/ 0 w 12696"/>
                    <a:gd name="csY0" fmla="*/ 0 h 37709"/>
                    <a:gd name="csX1" fmla="*/ 0 w 12696"/>
                    <a:gd name="csY1" fmla="*/ 37710 h 37709"/>
                  </a:gdLst>
                  <a:ahLst/>
                  <a:cxnLst>
                    <a:cxn ang="0">
                      <a:pos x="csX0" y="csY0"/>
                    </a:cxn>
                    <a:cxn ang="0">
                      <a:pos x="csX1" y="csY1"/>
                    </a:cxn>
                  </a:cxnLst>
                  <a:rect l="l" t="t" r="r" b="b"/>
                  <a:pathLst>
                    <a:path w="12696" h="37709">
                      <a:moveTo>
                        <a:pt x="0" y="0"/>
                      </a:moveTo>
                      <a:lnTo>
                        <a:pt x="0" y="37710"/>
                      </a:lnTo>
                    </a:path>
                  </a:pathLst>
                </a:custGeom>
                <a:ln w="12690" cap="flat">
                  <a:solidFill>
                    <a:srgbClr val="53585A"/>
                  </a:solidFill>
                  <a:prstDash val="solid"/>
                  <a:miter/>
                </a:ln>
              </p:spPr>
              <p:txBody>
                <a:bodyPr/>
                <a:lstStyle/>
                <a:p>
                  <a:endParaRPr lang="en-US"/>
                </a:p>
              </p:txBody>
            </p:sp>
            <p:sp>
              <p:nvSpPr>
                <p:cNvPr id="204" name="Freeform 138">
                  <a:extLst>
                    <a:ext uri="{FF2B5EF4-FFF2-40B4-BE49-F238E27FC236}">
                      <a16:creationId xmlns:a16="http://schemas.microsoft.com/office/drawing/2014/main" id="{C799EB08-B994-95ED-2A17-07B9A1AA9BE1}"/>
                    </a:ext>
                  </a:extLst>
                </p:cNvPr>
                <p:cNvSpPr/>
                <p:nvPr/>
              </p:nvSpPr>
              <p:spPr>
                <a:xfrm>
                  <a:off x="2964201" y="4381769"/>
                  <a:ext cx="12696" cy="37709"/>
                </a:xfrm>
                <a:custGeom>
                  <a:avLst/>
                  <a:gdLst>
                    <a:gd name="csX0" fmla="*/ 0 w 12696"/>
                    <a:gd name="csY0" fmla="*/ 0 h 37709"/>
                    <a:gd name="csX1" fmla="*/ 0 w 12696"/>
                    <a:gd name="csY1" fmla="*/ 37710 h 37709"/>
                  </a:gdLst>
                  <a:ahLst/>
                  <a:cxnLst>
                    <a:cxn ang="0">
                      <a:pos x="csX0" y="csY0"/>
                    </a:cxn>
                    <a:cxn ang="0">
                      <a:pos x="csX1" y="csY1"/>
                    </a:cxn>
                  </a:cxnLst>
                  <a:rect l="l" t="t" r="r" b="b"/>
                  <a:pathLst>
                    <a:path w="12696" h="37709">
                      <a:moveTo>
                        <a:pt x="0" y="0"/>
                      </a:moveTo>
                      <a:lnTo>
                        <a:pt x="0" y="37710"/>
                      </a:lnTo>
                    </a:path>
                  </a:pathLst>
                </a:custGeom>
                <a:ln w="12690" cap="flat">
                  <a:solidFill>
                    <a:srgbClr val="53585A"/>
                  </a:solidFill>
                  <a:prstDash val="solid"/>
                  <a:miter/>
                </a:ln>
              </p:spPr>
              <p:txBody>
                <a:bodyPr/>
                <a:lstStyle/>
                <a:p>
                  <a:endParaRPr lang="en-US"/>
                </a:p>
              </p:txBody>
            </p:sp>
            <p:sp>
              <p:nvSpPr>
                <p:cNvPr id="205" name="Freeform 139">
                  <a:extLst>
                    <a:ext uri="{FF2B5EF4-FFF2-40B4-BE49-F238E27FC236}">
                      <a16:creationId xmlns:a16="http://schemas.microsoft.com/office/drawing/2014/main" id="{7C3FF021-D57D-2695-8543-BA400CA09583}"/>
                    </a:ext>
                  </a:extLst>
                </p:cNvPr>
                <p:cNvSpPr/>
                <p:nvPr/>
              </p:nvSpPr>
              <p:spPr>
                <a:xfrm>
                  <a:off x="3260291" y="4381769"/>
                  <a:ext cx="12696" cy="37709"/>
                </a:xfrm>
                <a:custGeom>
                  <a:avLst/>
                  <a:gdLst>
                    <a:gd name="csX0" fmla="*/ 0 w 12696"/>
                    <a:gd name="csY0" fmla="*/ 0 h 37709"/>
                    <a:gd name="csX1" fmla="*/ 0 w 12696"/>
                    <a:gd name="csY1" fmla="*/ 37710 h 37709"/>
                  </a:gdLst>
                  <a:ahLst/>
                  <a:cxnLst>
                    <a:cxn ang="0">
                      <a:pos x="csX0" y="csY0"/>
                    </a:cxn>
                    <a:cxn ang="0">
                      <a:pos x="csX1" y="csY1"/>
                    </a:cxn>
                  </a:cxnLst>
                  <a:rect l="l" t="t" r="r" b="b"/>
                  <a:pathLst>
                    <a:path w="12696" h="37709">
                      <a:moveTo>
                        <a:pt x="0" y="0"/>
                      </a:moveTo>
                      <a:lnTo>
                        <a:pt x="0" y="37710"/>
                      </a:lnTo>
                    </a:path>
                  </a:pathLst>
                </a:custGeom>
                <a:ln w="12690" cap="flat">
                  <a:solidFill>
                    <a:srgbClr val="53585A"/>
                  </a:solidFill>
                  <a:prstDash val="solid"/>
                  <a:miter/>
                </a:ln>
              </p:spPr>
              <p:txBody>
                <a:bodyPr/>
                <a:lstStyle/>
                <a:p>
                  <a:endParaRPr lang="en-US"/>
                </a:p>
              </p:txBody>
            </p:sp>
          </p:grpSp>
          <p:sp>
            <p:nvSpPr>
              <p:cNvPr id="208" name="TextBox 207">
                <a:extLst>
                  <a:ext uri="{FF2B5EF4-FFF2-40B4-BE49-F238E27FC236}">
                    <a16:creationId xmlns:a16="http://schemas.microsoft.com/office/drawing/2014/main" id="{7522ECBF-50DE-45E6-B7FD-800D0465485C}"/>
                  </a:ext>
                </a:extLst>
              </p:cNvPr>
              <p:cNvSpPr txBox="1"/>
              <p:nvPr/>
            </p:nvSpPr>
            <p:spPr>
              <a:xfrm>
                <a:off x="2696628" y="3401242"/>
                <a:ext cx="622935" cy="246221"/>
              </a:xfrm>
              <a:prstGeom prst="rect">
                <a:avLst/>
              </a:prstGeom>
              <a:noFill/>
            </p:spPr>
            <p:txBody>
              <a:bodyPr vert="horz" wrap="none" lIns="91440" tIns="45720" rIns="91440" bIns="45720" rtlCol="0">
                <a:spAutoFit/>
              </a:bodyPr>
              <a:lstStyle/>
              <a:p>
                <a:pPr algn="ctr">
                  <a:spcBef>
                    <a:spcPts val="600"/>
                  </a:spcBef>
                </a:pPr>
                <a:r>
                  <a:rPr lang="en-US" sz="1000" b="1" spc="0" baseline="0" dirty="0">
                    <a:ln/>
                    <a:solidFill>
                      <a:srgbClr val="16374D"/>
                    </a:solidFill>
                    <a:latin typeface="Arial"/>
                    <a:cs typeface="Arial"/>
                    <a:sym typeface="Arial"/>
                    <a:rtl val="0"/>
                  </a:rPr>
                  <a:t>59 events/1000 PY </a:t>
                </a:r>
              </a:p>
            </p:txBody>
          </p:sp>
          <p:sp>
            <p:nvSpPr>
              <p:cNvPr id="209" name="TextBox 208">
                <a:extLst>
                  <a:ext uri="{FF2B5EF4-FFF2-40B4-BE49-F238E27FC236}">
                    <a16:creationId xmlns:a16="http://schemas.microsoft.com/office/drawing/2014/main" id="{4878142E-92D8-E62B-CCC1-263EDBB63E99}"/>
                  </a:ext>
                </a:extLst>
              </p:cNvPr>
              <p:cNvSpPr txBox="1"/>
              <p:nvPr/>
            </p:nvSpPr>
            <p:spPr>
              <a:xfrm>
                <a:off x="2695345" y="3585258"/>
                <a:ext cx="622935" cy="246221"/>
              </a:xfrm>
              <a:prstGeom prst="rect">
                <a:avLst/>
              </a:prstGeom>
              <a:noFill/>
            </p:spPr>
            <p:txBody>
              <a:bodyPr vert="horz" wrap="none" lIns="91440" tIns="45720" rIns="91440" bIns="45720" rtlCol="0">
                <a:spAutoFit/>
              </a:bodyPr>
              <a:lstStyle/>
              <a:p>
                <a:pPr algn="ctr">
                  <a:spcBef>
                    <a:spcPts val="600"/>
                  </a:spcBef>
                </a:pPr>
                <a:r>
                  <a:rPr lang="en-US" sz="1000" b="1" spc="0" baseline="0" dirty="0">
                    <a:ln/>
                    <a:solidFill>
                      <a:srgbClr val="8F3685"/>
                    </a:solidFill>
                    <a:latin typeface="Arial"/>
                    <a:cs typeface="Arial"/>
                    <a:sym typeface="Arial"/>
                    <a:rtl val="0"/>
                  </a:rPr>
                  <a:t>19 events/1000 PY </a:t>
                </a:r>
              </a:p>
            </p:txBody>
          </p:sp>
        </p:grpSp>
        <p:sp>
          <p:nvSpPr>
            <p:cNvPr id="213" name="TextBox 212">
              <a:extLst>
                <a:ext uri="{FF2B5EF4-FFF2-40B4-BE49-F238E27FC236}">
                  <a16:creationId xmlns:a16="http://schemas.microsoft.com/office/drawing/2014/main" id="{AF40209D-98A0-E74A-E886-C7FF93593782}"/>
                </a:ext>
              </a:extLst>
            </p:cNvPr>
            <p:cNvSpPr txBox="1"/>
            <p:nvPr/>
          </p:nvSpPr>
          <p:spPr>
            <a:xfrm>
              <a:off x="1756006" y="2303203"/>
              <a:ext cx="2427268" cy="246221"/>
            </a:xfrm>
            <a:prstGeom prst="rect">
              <a:avLst/>
            </a:prstGeom>
            <a:noFill/>
          </p:spPr>
          <p:txBody>
            <a:bodyPr vert="horz" wrap="none" lIns="91440" tIns="45720" rIns="91440" bIns="45720" rtlCol="0">
              <a:spAutoFit/>
            </a:bodyPr>
            <a:lstStyle/>
            <a:p>
              <a:pPr>
                <a:spcBef>
                  <a:spcPts val="600"/>
                </a:spcBef>
              </a:pPr>
              <a:r>
                <a:rPr lang="en-US" sz="1000" b="1" spc="0" baseline="0" dirty="0">
                  <a:ln/>
                  <a:latin typeface="Arial"/>
                  <a:cs typeface="Arial"/>
                  <a:sym typeface="Arial"/>
                  <a:rtl val="0"/>
                </a:rPr>
                <a:t>HR: 3.42 (95% CI: 2.80–4.18), </a:t>
              </a:r>
              <a:r>
                <a:rPr lang="en-US" sz="1000" b="1" i="1" dirty="0">
                  <a:ln/>
                  <a:latin typeface="Arial"/>
                  <a:cs typeface="Arial"/>
                  <a:sym typeface="Arial"/>
                  <a:rtl val="0"/>
                </a:rPr>
                <a:t>P</a:t>
              </a:r>
              <a:r>
                <a:rPr lang="en-US" sz="1000" b="1" dirty="0">
                  <a:ln/>
                  <a:latin typeface="Arial"/>
                  <a:cs typeface="Arial"/>
                  <a:sym typeface="Arial"/>
                  <a:rtl val="0"/>
                </a:rPr>
                <a:t>&lt;0.001</a:t>
              </a:r>
              <a:endParaRPr lang="en-US" sz="1000" b="1" spc="0" baseline="0" dirty="0">
                <a:ln/>
                <a:latin typeface="Arial"/>
                <a:cs typeface="Arial"/>
                <a:sym typeface="Arial"/>
                <a:rtl val="0"/>
              </a:endParaRPr>
            </a:p>
          </p:txBody>
        </p:sp>
        <p:sp>
          <p:nvSpPr>
            <p:cNvPr id="253" name="Freeform 140">
              <a:extLst>
                <a:ext uri="{FF2B5EF4-FFF2-40B4-BE49-F238E27FC236}">
                  <a16:creationId xmlns:a16="http://schemas.microsoft.com/office/drawing/2014/main" id="{FB8C6C46-E2FA-69E1-EEC9-2588E4873042}"/>
                </a:ext>
              </a:extLst>
            </p:cNvPr>
            <p:cNvSpPr/>
            <p:nvPr/>
          </p:nvSpPr>
          <p:spPr>
            <a:xfrm>
              <a:off x="1684703" y="2084160"/>
              <a:ext cx="101828" cy="12696"/>
            </a:xfrm>
            <a:custGeom>
              <a:avLst/>
              <a:gdLst>
                <a:gd name="csX0" fmla="*/ 101829 w 101828"/>
                <a:gd name="csY0" fmla="*/ 0 h 12696"/>
                <a:gd name="csX1" fmla="*/ 0 w 101828"/>
                <a:gd name="csY1" fmla="*/ 0 h 12696"/>
              </a:gdLst>
              <a:ahLst/>
              <a:cxnLst>
                <a:cxn ang="0">
                  <a:pos x="csX0" y="csY0"/>
                </a:cxn>
                <a:cxn ang="0">
                  <a:pos x="csX1" y="csY1"/>
                </a:cxn>
              </a:cxnLst>
              <a:rect l="l" t="t" r="r" b="b"/>
              <a:pathLst>
                <a:path w="101828" h="12696">
                  <a:moveTo>
                    <a:pt x="101829" y="0"/>
                  </a:moveTo>
                  <a:lnTo>
                    <a:pt x="0" y="0"/>
                  </a:lnTo>
                </a:path>
              </a:pathLst>
            </a:custGeom>
            <a:ln w="12690" cap="flat">
              <a:solidFill>
                <a:srgbClr val="8F3685"/>
              </a:solidFill>
              <a:prstDash val="solid"/>
              <a:miter/>
            </a:ln>
          </p:spPr>
          <p:txBody>
            <a:bodyPr/>
            <a:lstStyle/>
            <a:p>
              <a:endParaRPr lang="en-US"/>
            </a:p>
          </p:txBody>
        </p:sp>
        <p:sp>
          <p:nvSpPr>
            <p:cNvPr id="255" name="Freeform 141">
              <a:extLst>
                <a:ext uri="{FF2B5EF4-FFF2-40B4-BE49-F238E27FC236}">
                  <a16:creationId xmlns:a16="http://schemas.microsoft.com/office/drawing/2014/main" id="{3E72A1D1-CFC3-582D-64C0-93318F6EE923}"/>
                </a:ext>
              </a:extLst>
            </p:cNvPr>
            <p:cNvSpPr/>
            <p:nvPr/>
          </p:nvSpPr>
          <p:spPr>
            <a:xfrm>
              <a:off x="1684703" y="2213287"/>
              <a:ext cx="101828" cy="12696"/>
            </a:xfrm>
            <a:custGeom>
              <a:avLst/>
              <a:gdLst>
                <a:gd name="csX0" fmla="*/ 101829 w 101828"/>
                <a:gd name="csY0" fmla="*/ 0 h 12696"/>
                <a:gd name="csX1" fmla="*/ 0 w 101828"/>
                <a:gd name="csY1" fmla="*/ 0 h 12696"/>
              </a:gdLst>
              <a:ahLst/>
              <a:cxnLst>
                <a:cxn ang="0">
                  <a:pos x="csX0" y="csY0"/>
                </a:cxn>
                <a:cxn ang="0">
                  <a:pos x="csX1" y="csY1"/>
                </a:cxn>
              </a:cxnLst>
              <a:rect l="l" t="t" r="r" b="b"/>
              <a:pathLst>
                <a:path w="101828" h="12696">
                  <a:moveTo>
                    <a:pt x="101829" y="0"/>
                  </a:moveTo>
                  <a:lnTo>
                    <a:pt x="0" y="0"/>
                  </a:lnTo>
                </a:path>
              </a:pathLst>
            </a:custGeom>
            <a:ln w="12690" cap="flat">
              <a:solidFill>
                <a:srgbClr val="16374D"/>
              </a:solidFill>
              <a:prstDash val="solid"/>
              <a:miter/>
            </a:ln>
          </p:spPr>
          <p:txBody>
            <a:bodyPr/>
            <a:lstStyle/>
            <a:p>
              <a:endParaRPr lang="en-US"/>
            </a:p>
          </p:txBody>
        </p:sp>
      </p:grpSp>
      <p:grpSp>
        <p:nvGrpSpPr>
          <p:cNvPr id="267" name="Group 266">
            <a:extLst>
              <a:ext uri="{FF2B5EF4-FFF2-40B4-BE49-F238E27FC236}">
                <a16:creationId xmlns:a16="http://schemas.microsoft.com/office/drawing/2014/main" id="{A7D67632-AF0D-5B8C-63B6-EAB6F6CC53C8}"/>
              </a:ext>
            </a:extLst>
          </p:cNvPr>
          <p:cNvGrpSpPr/>
          <p:nvPr/>
        </p:nvGrpSpPr>
        <p:grpSpPr>
          <a:xfrm>
            <a:off x="4879467" y="1528706"/>
            <a:ext cx="6708910" cy="3379859"/>
            <a:chOff x="4879467" y="1528706"/>
            <a:chExt cx="6708910" cy="3379859"/>
          </a:xfrm>
        </p:grpSpPr>
        <p:sp>
          <p:nvSpPr>
            <p:cNvPr id="9" name="Isosceles Triangle 8">
              <a:extLst>
                <a:ext uri="{FF2B5EF4-FFF2-40B4-BE49-F238E27FC236}">
                  <a16:creationId xmlns:a16="http://schemas.microsoft.com/office/drawing/2014/main" id="{898CBC93-7432-5451-DD71-B73230B12717}"/>
                </a:ext>
              </a:extLst>
            </p:cNvPr>
            <p:cNvSpPr/>
            <p:nvPr/>
          </p:nvSpPr>
          <p:spPr>
            <a:xfrm rot="16200000">
              <a:off x="4791737" y="2550570"/>
              <a:ext cx="1627723" cy="1452264"/>
            </a:xfrm>
            <a:prstGeom prst="triangle">
              <a:avLst/>
            </a:prstGeom>
            <a:solidFill>
              <a:schemeClr val="bg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Rectangle 18">
              <a:extLst>
                <a:ext uri="{FF2B5EF4-FFF2-40B4-BE49-F238E27FC236}">
                  <a16:creationId xmlns:a16="http://schemas.microsoft.com/office/drawing/2014/main" id="{15E51442-731D-D431-BB0E-543EB5C48C88}"/>
                </a:ext>
              </a:extLst>
            </p:cNvPr>
            <p:cNvSpPr/>
            <p:nvPr/>
          </p:nvSpPr>
          <p:spPr>
            <a:xfrm>
              <a:off x="6301448" y="1528706"/>
              <a:ext cx="5231739" cy="3379859"/>
            </a:xfrm>
            <a:prstGeom prst="rect">
              <a:avLst/>
            </a:prstGeom>
            <a:solidFill>
              <a:schemeClr val="bg1"/>
            </a:solidFill>
            <a:ln w="38100">
              <a:solidFill>
                <a:schemeClr val="bg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TextBox 25">
              <a:extLst>
                <a:ext uri="{FF2B5EF4-FFF2-40B4-BE49-F238E27FC236}">
                  <a16:creationId xmlns:a16="http://schemas.microsoft.com/office/drawing/2014/main" id="{58EE19A5-E2EC-F4A9-9535-ECB699412A9D}"/>
                </a:ext>
              </a:extLst>
            </p:cNvPr>
            <p:cNvSpPr txBox="1"/>
            <p:nvPr/>
          </p:nvSpPr>
          <p:spPr>
            <a:xfrm>
              <a:off x="6246257" y="1623478"/>
              <a:ext cx="5342120" cy="356093"/>
            </a:xfrm>
            <a:prstGeom prst="rect">
              <a:avLst/>
            </a:prstGeom>
            <a:noFill/>
          </p:spPr>
          <p:txBody>
            <a:bodyPr vert="horz" wrap="none" lIns="91440" tIns="45720" rIns="91440" bIns="45720" rtlCol="0">
              <a:noAutofit/>
            </a:bodyPr>
            <a:lstStyle/>
            <a:p>
              <a:pPr algn="ctr">
                <a:spcBef>
                  <a:spcPts val="600"/>
                </a:spcBef>
              </a:pPr>
              <a:r>
                <a:rPr lang="en-GB" sz="1350" b="1" dirty="0">
                  <a:solidFill>
                    <a:schemeClr val="tx2"/>
                  </a:solidFill>
                  <a:latin typeface="+mn-lt"/>
                </a:rPr>
                <a:t>CKD progression* before and after HHF</a:t>
              </a:r>
            </a:p>
          </p:txBody>
        </p:sp>
        <p:grpSp>
          <p:nvGrpSpPr>
            <p:cNvPr id="251" name="Group 250">
              <a:extLst>
                <a:ext uri="{FF2B5EF4-FFF2-40B4-BE49-F238E27FC236}">
                  <a16:creationId xmlns:a16="http://schemas.microsoft.com/office/drawing/2014/main" id="{5674272D-9E74-4FC4-DF80-640C21DB61F5}"/>
                </a:ext>
              </a:extLst>
            </p:cNvPr>
            <p:cNvGrpSpPr/>
            <p:nvPr/>
          </p:nvGrpSpPr>
          <p:grpSpPr>
            <a:xfrm>
              <a:off x="6475817" y="2103242"/>
              <a:ext cx="4806597" cy="2687387"/>
              <a:chOff x="8948166" y="2152679"/>
              <a:chExt cx="2282252" cy="2687387"/>
            </a:xfrm>
          </p:grpSpPr>
          <p:sp>
            <p:nvSpPr>
              <p:cNvPr id="215" name="Freeform 13">
                <a:extLst>
                  <a:ext uri="{FF2B5EF4-FFF2-40B4-BE49-F238E27FC236}">
                    <a16:creationId xmlns:a16="http://schemas.microsoft.com/office/drawing/2014/main" id="{D902217A-3446-F887-9DFC-8B47F0DFE20E}"/>
                  </a:ext>
                </a:extLst>
              </p:cNvPr>
              <p:cNvSpPr/>
              <p:nvPr/>
            </p:nvSpPr>
            <p:spPr>
              <a:xfrm>
                <a:off x="9298392" y="3768766"/>
                <a:ext cx="1776540" cy="610082"/>
              </a:xfrm>
              <a:custGeom>
                <a:avLst/>
                <a:gdLst>
                  <a:gd name="csX0" fmla="*/ 0 w 1776540"/>
                  <a:gd name="csY0" fmla="*/ 610082 h 610082"/>
                  <a:gd name="csX1" fmla="*/ 58152 w 1776540"/>
                  <a:gd name="csY1" fmla="*/ 610082 h 610082"/>
                  <a:gd name="csX2" fmla="*/ 58152 w 1776540"/>
                  <a:gd name="csY2" fmla="*/ 605131 h 610082"/>
                  <a:gd name="csX3" fmla="*/ 181565 w 1776540"/>
                  <a:gd name="csY3" fmla="*/ 605131 h 610082"/>
                  <a:gd name="csX4" fmla="*/ 181565 w 1776540"/>
                  <a:gd name="csY4" fmla="*/ 602464 h 610082"/>
                  <a:gd name="csX5" fmla="*/ 193246 w 1776540"/>
                  <a:gd name="csY5" fmla="*/ 602464 h 610082"/>
                  <a:gd name="csX6" fmla="*/ 193246 w 1776540"/>
                  <a:gd name="csY6" fmla="*/ 597385 h 610082"/>
                  <a:gd name="csX7" fmla="*/ 203403 w 1776540"/>
                  <a:gd name="csY7" fmla="*/ 597385 h 610082"/>
                  <a:gd name="csX8" fmla="*/ 203403 w 1776540"/>
                  <a:gd name="csY8" fmla="*/ 593830 h 610082"/>
                  <a:gd name="csX9" fmla="*/ 215720 w 1776540"/>
                  <a:gd name="csY9" fmla="*/ 593830 h 610082"/>
                  <a:gd name="csX10" fmla="*/ 215720 w 1776540"/>
                  <a:gd name="csY10" fmla="*/ 590656 h 610082"/>
                  <a:gd name="csX11" fmla="*/ 287076 w 1776540"/>
                  <a:gd name="csY11" fmla="*/ 590656 h 610082"/>
                  <a:gd name="csX12" fmla="*/ 287076 w 1776540"/>
                  <a:gd name="csY12" fmla="*/ 587609 h 610082"/>
                  <a:gd name="csX13" fmla="*/ 320341 w 1776540"/>
                  <a:gd name="csY13" fmla="*/ 587609 h 610082"/>
                  <a:gd name="csX14" fmla="*/ 320341 w 1776540"/>
                  <a:gd name="csY14" fmla="*/ 585323 h 610082"/>
                  <a:gd name="csX15" fmla="*/ 374556 w 1776540"/>
                  <a:gd name="csY15" fmla="*/ 585323 h 610082"/>
                  <a:gd name="csX16" fmla="*/ 374556 w 1776540"/>
                  <a:gd name="csY16" fmla="*/ 579737 h 610082"/>
                  <a:gd name="csX17" fmla="*/ 385222 w 1776540"/>
                  <a:gd name="csY17" fmla="*/ 579737 h 610082"/>
                  <a:gd name="csX18" fmla="*/ 385222 w 1776540"/>
                  <a:gd name="csY18" fmla="*/ 576182 h 610082"/>
                  <a:gd name="csX19" fmla="*/ 388904 w 1776540"/>
                  <a:gd name="csY19" fmla="*/ 576182 h 610082"/>
                  <a:gd name="csX20" fmla="*/ 388904 w 1776540"/>
                  <a:gd name="csY20" fmla="*/ 572626 h 610082"/>
                  <a:gd name="csX21" fmla="*/ 396395 w 1776540"/>
                  <a:gd name="csY21" fmla="*/ 572626 h 610082"/>
                  <a:gd name="csX22" fmla="*/ 396395 w 1776540"/>
                  <a:gd name="csY22" fmla="*/ 569071 h 610082"/>
                  <a:gd name="csX23" fmla="*/ 406553 w 1776540"/>
                  <a:gd name="csY23" fmla="*/ 569071 h 610082"/>
                  <a:gd name="csX24" fmla="*/ 406553 w 1776540"/>
                  <a:gd name="csY24" fmla="*/ 564628 h 610082"/>
                  <a:gd name="csX25" fmla="*/ 434359 w 1776540"/>
                  <a:gd name="csY25" fmla="*/ 564628 h 610082"/>
                  <a:gd name="csX26" fmla="*/ 434359 w 1776540"/>
                  <a:gd name="csY26" fmla="*/ 560438 h 610082"/>
                  <a:gd name="csX27" fmla="*/ 458863 w 1776540"/>
                  <a:gd name="csY27" fmla="*/ 560438 h 610082"/>
                  <a:gd name="csX28" fmla="*/ 458863 w 1776540"/>
                  <a:gd name="csY28" fmla="*/ 557263 h 610082"/>
                  <a:gd name="csX29" fmla="*/ 565263 w 1776540"/>
                  <a:gd name="csY29" fmla="*/ 557263 h 610082"/>
                  <a:gd name="csX30" fmla="*/ 565263 w 1776540"/>
                  <a:gd name="csY30" fmla="*/ 552439 h 610082"/>
                  <a:gd name="csX31" fmla="*/ 569453 w 1776540"/>
                  <a:gd name="csY31" fmla="*/ 552439 h 610082"/>
                  <a:gd name="csX32" fmla="*/ 569453 w 1776540"/>
                  <a:gd name="csY32" fmla="*/ 549519 h 610082"/>
                  <a:gd name="csX33" fmla="*/ 576182 w 1776540"/>
                  <a:gd name="csY33" fmla="*/ 549519 h 610082"/>
                  <a:gd name="csX34" fmla="*/ 576182 w 1776540"/>
                  <a:gd name="csY34" fmla="*/ 545075 h 610082"/>
                  <a:gd name="csX35" fmla="*/ 580372 w 1776540"/>
                  <a:gd name="csY35" fmla="*/ 545075 h 610082"/>
                  <a:gd name="csX36" fmla="*/ 580372 w 1776540"/>
                  <a:gd name="csY36" fmla="*/ 541012 h 610082"/>
                  <a:gd name="csX37" fmla="*/ 582404 w 1776540"/>
                  <a:gd name="csY37" fmla="*/ 541012 h 610082"/>
                  <a:gd name="csX38" fmla="*/ 582404 w 1776540"/>
                  <a:gd name="csY38" fmla="*/ 536568 h 610082"/>
                  <a:gd name="csX39" fmla="*/ 585578 w 1776540"/>
                  <a:gd name="csY39" fmla="*/ 536568 h 610082"/>
                  <a:gd name="csX40" fmla="*/ 585578 w 1776540"/>
                  <a:gd name="csY40" fmla="*/ 533012 h 610082"/>
                  <a:gd name="csX41" fmla="*/ 589387 w 1776540"/>
                  <a:gd name="csY41" fmla="*/ 533012 h 610082"/>
                  <a:gd name="csX42" fmla="*/ 589387 w 1776540"/>
                  <a:gd name="csY42" fmla="*/ 529457 h 610082"/>
                  <a:gd name="csX43" fmla="*/ 592180 w 1776540"/>
                  <a:gd name="csY43" fmla="*/ 529457 h 610082"/>
                  <a:gd name="csX44" fmla="*/ 592180 w 1776540"/>
                  <a:gd name="csY44" fmla="*/ 525648 h 610082"/>
                  <a:gd name="csX45" fmla="*/ 597513 w 1776540"/>
                  <a:gd name="csY45" fmla="*/ 525648 h 610082"/>
                  <a:gd name="csX46" fmla="*/ 597513 w 1776540"/>
                  <a:gd name="csY46" fmla="*/ 523236 h 610082"/>
                  <a:gd name="csX47" fmla="*/ 603735 w 1776540"/>
                  <a:gd name="csY47" fmla="*/ 523236 h 610082"/>
                  <a:gd name="csX48" fmla="*/ 603735 w 1776540"/>
                  <a:gd name="csY48" fmla="*/ 519935 h 610082"/>
                  <a:gd name="csX49" fmla="*/ 642206 w 1776540"/>
                  <a:gd name="csY49" fmla="*/ 519935 h 610082"/>
                  <a:gd name="csX50" fmla="*/ 642206 w 1776540"/>
                  <a:gd name="csY50" fmla="*/ 515872 h 610082"/>
                  <a:gd name="csX51" fmla="*/ 703532 w 1776540"/>
                  <a:gd name="csY51" fmla="*/ 515872 h 610082"/>
                  <a:gd name="csX52" fmla="*/ 703532 w 1776540"/>
                  <a:gd name="csY52" fmla="*/ 513713 h 610082"/>
                  <a:gd name="csX53" fmla="*/ 726259 w 1776540"/>
                  <a:gd name="csY53" fmla="*/ 513713 h 610082"/>
                  <a:gd name="csX54" fmla="*/ 726259 w 1776540"/>
                  <a:gd name="csY54" fmla="*/ 510539 h 610082"/>
                  <a:gd name="csX55" fmla="*/ 758001 w 1776540"/>
                  <a:gd name="csY55" fmla="*/ 510539 h 610082"/>
                  <a:gd name="csX56" fmla="*/ 758001 w 1776540"/>
                  <a:gd name="csY56" fmla="*/ 506095 h 610082"/>
                  <a:gd name="csX57" fmla="*/ 761048 w 1776540"/>
                  <a:gd name="csY57" fmla="*/ 506095 h 610082"/>
                  <a:gd name="csX58" fmla="*/ 761048 w 1776540"/>
                  <a:gd name="csY58" fmla="*/ 501017 h 610082"/>
                  <a:gd name="csX59" fmla="*/ 764984 w 1776540"/>
                  <a:gd name="csY59" fmla="*/ 501017 h 610082"/>
                  <a:gd name="csX60" fmla="*/ 764984 w 1776540"/>
                  <a:gd name="csY60" fmla="*/ 497461 h 610082"/>
                  <a:gd name="csX61" fmla="*/ 770317 w 1776540"/>
                  <a:gd name="csY61" fmla="*/ 497461 h 610082"/>
                  <a:gd name="csX62" fmla="*/ 770317 w 1776540"/>
                  <a:gd name="csY62" fmla="*/ 492510 h 610082"/>
                  <a:gd name="csX63" fmla="*/ 773491 w 1776540"/>
                  <a:gd name="csY63" fmla="*/ 492510 h 610082"/>
                  <a:gd name="csX64" fmla="*/ 773491 w 1776540"/>
                  <a:gd name="csY64" fmla="*/ 485654 h 610082"/>
                  <a:gd name="csX65" fmla="*/ 775649 w 1776540"/>
                  <a:gd name="csY65" fmla="*/ 485654 h 610082"/>
                  <a:gd name="csX66" fmla="*/ 775649 w 1776540"/>
                  <a:gd name="csY66" fmla="*/ 481590 h 610082"/>
                  <a:gd name="csX67" fmla="*/ 779078 w 1776540"/>
                  <a:gd name="csY67" fmla="*/ 481590 h 610082"/>
                  <a:gd name="csX68" fmla="*/ 779078 w 1776540"/>
                  <a:gd name="csY68" fmla="*/ 476258 h 610082"/>
                  <a:gd name="csX69" fmla="*/ 782505 w 1776540"/>
                  <a:gd name="csY69" fmla="*/ 476258 h 610082"/>
                  <a:gd name="csX70" fmla="*/ 782505 w 1776540"/>
                  <a:gd name="csY70" fmla="*/ 472322 h 610082"/>
                  <a:gd name="csX71" fmla="*/ 788092 w 1776540"/>
                  <a:gd name="csY71" fmla="*/ 472322 h 610082"/>
                  <a:gd name="csX72" fmla="*/ 788092 w 1776540"/>
                  <a:gd name="csY72" fmla="*/ 467370 h 610082"/>
                  <a:gd name="csX73" fmla="*/ 791393 w 1776540"/>
                  <a:gd name="csY73" fmla="*/ 467370 h 610082"/>
                  <a:gd name="csX74" fmla="*/ 791393 w 1776540"/>
                  <a:gd name="csY74" fmla="*/ 463180 h 610082"/>
                  <a:gd name="csX75" fmla="*/ 797107 w 1776540"/>
                  <a:gd name="csY75" fmla="*/ 463180 h 610082"/>
                  <a:gd name="csX76" fmla="*/ 797107 w 1776540"/>
                  <a:gd name="csY76" fmla="*/ 460006 h 610082"/>
                  <a:gd name="csX77" fmla="*/ 808280 w 1776540"/>
                  <a:gd name="csY77" fmla="*/ 460006 h 610082"/>
                  <a:gd name="csX78" fmla="*/ 808280 w 1776540"/>
                  <a:gd name="csY78" fmla="*/ 456959 h 610082"/>
                  <a:gd name="csX79" fmla="*/ 829865 w 1776540"/>
                  <a:gd name="csY79" fmla="*/ 456959 h 610082"/>
                  <a:gd name="csX80" fmla="*/ 829865 w 1776540"/>
                  <a:gd name="csY80" fmla="*/ 453403 h 610082"/>
                  <a:gd name="csX81" fmla="*/ 849545 w 1776540"/>
                  <a:gd name="csY81" fmla="*/ 453403 h 610082"/>
                  <a:gd name="csX82" fmla="*/ 849545 w 1776540"/>
                  <a:gd name="csY82" fmla="*/ 449975 h 610082"/>
                  <a:gd name="csX83" fmla="*/ 870621 w 1776540"/>
                  <a:gd name="csY83" fmla="*/ 449975 h 610082"/>
                  <a:gd name="csX84" fmla="*/ 870621 w 1776540"/>
                  <a:gd name="csY84" fmla="*/ 447817 h 610082"/>
                  <a:gd name="csX85" fmla="*/ 896523 w 1776540"/>
                  <a:gd name="csY85" fmla="*/ 447817 h 610082"/>
                  <a:gd name="csX86" fmla="*/ 896523 w 1776540"/>
                  <a:gd name="csY86" fmla="*/ 445151 h 610082"/>
                  <a:gd name="csX87" fmla="*/ 925980 w 1776540"/>
                  <a:gd name="csY87" fmla="*/ 445151 h 610082"/>
                  <a:gd name="csX88" fmla="*/ 925980 w 1776540"/>
                  <a:gd name="csY88" fmla="*/ 443373 h 610082"/>
                  <a:gd name="csX89" fmla="*/ 951247 w 1776540"/>
                  <a:gd name="csY89" fmla="*/ 443373 h 610082"/>
                  <a:gd name="csX90" fmla="*/ 951247 w 1776540"/>
                  <a:gd name="csY90" fmla="*/ 440199 h 610082"/>
                  <a:gd name="csX91" fmla="*/ 956072 w 1776540"/>
                  <a:gd name="csY91" fmla="*/ 440199 h 610082"/>
                  <a:gd name="csX92" fmla="*/ 956072 w 1776540"/>
                  <a:gd name="csY92" fmla="*/ 436263 h 610082"/>
                  <a:gd name="csX93" fmla="*/ 960261 w 1776540"/>
                  <a:gd name="csY93" fmla="*/ 436263 h 610082"/>
                  <a:gd name="csX94" fmla="*/ 960261 w 1776540"/>
                  <a:gd name="csY94" fmla="*/ 431946 h 610082"/>
                  <a:gd name="csX95" fmla="*/ 964197 w 1776540"/>
                  <a:gd name="csY95" fmla="*/ 431946 h 610082"/>
                  <a:gd name="csX96" fmla="*/ 964197 w 1776540"/>
                  <a:gd name="csY96" fmla="*/ 426232 h 610082"/>
                  <a:gd name="csX97" fmla="*/ 965975 w 1776540"/>
                  <a:gd name="csY97" fmla="*/ 426232 h 610082"/>
                  <a:gd name="csX98" fmla="*/ 965975 w 1776540"/>
                  <a:gd name="csY98" fmla="*/ 421534 h 610082"/>
                  <a:gd name="csX99" fmla="*/ 970419 w 1776540"/>
                  <a:gd name="csY99" fmla="*/ 421534 h 610082"/>
                  <a:gd name="csX100" fmla="*/ 970419 w 1776540"/>
                  <a:gd name="csY100" fmla="*/ 417090 h 610082"/>
                  <a:gd name="csX101" fmla="*/ 972450 w 1776540"/>
                  <a:gd name="csY101" fmla="*/ 417090 h 610082"/>
                  <a:gd name="csX102" fmla="*/ 972450 w 1776540"/>
                  <a:gd name="csY102" fmla="*/ 410869 h 610082"/>
                  <a:gd name="csX103" fmla="*/ 974355 w 1776540"/>
                  <a:gd name="csY103" fmla="*/ 410869 h 610082"/>
                  <a:gd name="csX104" fmla="*/ 974355 w 1776540"/>
                  <a:gd name="csY104" fmla="*/ 406171 h 610082"/>
                  <a:gd name="csX105" fmla="*/ 976386 w 1776540"/>
                  <a:gd name="csY105" fmla="*/ 406171 h 610082"/>
                  <a:gd name="csX106" fmla="*/ 976386 w 1776540"/>
                  <a:gd name="csY106" fmla="*/ 399950 h 610082"/>
                  <a:gd name="csX107" fmla="*/ 978799 w 1776540"/>
                  <a:gd name="csY107" fmla="*/ 399950 h 610082"/>
                  <a:gd name="csX108" fmla="*/ 978799 w 1776540"/>
                  <a:gd name="csY108" fmla="*/ 394109 h 610082"/>
                  <a:gd name="csX109" fmla="*/ 981719 w 1776540"/>
                  <a:gd name="csY109" fmla="*/ 394109 h 610082"/>
                  <a:gd name="csX110" fmla="*/ 981719 w 1776540"/>
                  <a:gd name="csY110" fmla="*/ 389666 h 610082"/>
                  <a:gd name="csX111" fmla="*/ 985528 w 1776540"/>
                  <a:gd name="csY111" fmla="*/ 389666 h 610082"/>
                  <a:gd name="csX112" fmla="*/ 985528 w 1776540"/>
                  <a:gd name="csY112" fmla="*/ 385475 h 610082"/>
                  <a:gd name="csX113" fmla="*/ 988956 w 1776540"/>
                  <a:gd name="csY113" fmla="*/ 385475 h 610082"/>
                  <a:gd name="csX114" fmla="*/ 988956 w 1776540"/>
                  <a:gd name="csY114" fmla="*/ 382174 h 610082"/>
                  <a:gd name="csX115" fmla="*/ 992638 w 1776540"/>
                  <a:gd name="csY115" fmla="*/ 382174 h 610082"/>
                  <a:gd name="csX116" fmla="*/ 992638 w 1776540"/>
                  <a:gd name="csY116" fmla="*/ 378746 h 610082"/>
                  <a:gd name="csX117" fmla="*/ 1003049 w 1776540"/>
                  <a:gd name="csY117" fmla="*/ 378746 h 610082"/>
                  <a:gd name="csX118" fmla="*/ 1003049 w 1776540"/>
                  <a:gd name="csY118" fmla="*/ 376080 h 610082"/>
                  <a:gd name="csX119" fmla="*/ 1015366 w 1776540"/>
                  <a:gd name="csY119" fmla="*/ 376080 h 610082"/>
                  <a:gd name="csX120" fmla="*/ 1015366 w 1776540"/>
                  <a:gd name="csY120" fmla="*/ 373667 h 610082"/>
                  <a:gd name="csX121" fmla="*/ 1030855 w 1776540"/>
                  <a:gd name="csY121" fmla="*/ 373667 h 610082"/>
                  <a:gd name="csX122" fmla="*/ 1030855 w 1776540"/>
                  <a:gd name="csY122" fmla="*/ 370366 h 610082"/>
                  <a:gd name="csX123" fmla="*/ 1060312 w 1776540"/>
                  <a:gd name="csY123" fmla="*/ 370366 h 610082"/>
                  <a:gd name="csX124" fmla="*/ 1060312 w 1776540"/>
                  <a:gd name="csY124" fmla="*/ 367192 h 610082"/>
                  <a:gd name="csX125" fmla="*/ 1076819 w 1776540"/>
                  <a:gd name="csY125" fmla="*/ 367192 h 610082"/>
                  <a:gd name="csX126" fmla="*/ 1076819 w 1776540"/>
                  <a:gd name="csY126" fmla="*/ 362367 h 610082"/>
                  <a:gd name="csX127" fmla="*/ 1107163 w 1776540"/>
                  <a:gd name="csY127" fmla="*/ 362367 h 610082"/>
                  <a:gd name="csX128" fmla="*/ 1107163 w 1776540"/>
                  <a:gd name="csY128" fmla="*/ 359828 h 610082"/>
                  <a:gd name="csX129" fmla="*/ 1144365 w 1776540"/>
                  <a:gd name="csY129" fmla="*/ 359828 h 610082"/>
                  <a:gd name="csX130" fmla="*/ 1144365 w 1776540"/>
                  <a:gd name="csY130" fmla="*/ 354114 h 610082"/>
                  <a:gd name="csX131" fmla="*/ 1149317 w 1776540"/>
                  <a:gd name="csY131" fmla="*/ 354114 h 610082"/>
                  <a:gd name="csX132" fmla="*/ 1149317 w 1776540"/>
                  <a:gd name="csY132" fmla="*/ 350305 h 610082"/>
                  <a:gd name="csX133" fmla="*/ 1153634 w 1776540"/>
                  <a:gd name="csY133" fmla="*/ 350305 h 610082"/>
                  <a:gd name="csX134" fmla="*/ 1153634 w 1776540"/>
                  <a:gd name="csY134" fmla="*/ 346115 h 610082"/>
                  <a:gd name="csX135" fmla="*/ 1156174 w 1776540"/>
                  <a:gd name="csY135" fmla="*/ 346115 h 610082"/>
                  <a:gd name="csX136" fmla="*/ 1156174 w 1776540"/>
                  <a:gd name="csY136" fmla="*/ 341417 h 610082"/>
                  <a:gd name="csX137" fmla="*/ 1159221 w 1776540"/>
                  <a:gd name="csY137" fmla="*/ 341417 h 610082"/>
                  <a:gd name="csX138" fmla="*/ 1159221 w 1776540"/>
                  <a:gd name="csY138" fmla="*/ 336085 h 610082"/>
                  <a:gd name="csX139" fmla="*/ 1162522 w 1776540"/>
                  <a:gd name="csY139" fmla="*/ 336085 h 610082"/>
                  <a:gd name="csX140" fmla="*/ 1162522 w 1776540"/>
                  <a:gd name="csY140" fmla="*/ 332530 h 610082"/>
                  <a:gd name="csX141" fmla="*/ 1166458 w 1776540"/>
                  <a:gd name="csY141" fmla="*/ 332530 h 610082"/>
                  <a:gd name="csX142" fmla="*/ 1166458 w 1776540"/>
                  <a:gd name="csY142" fmla="*/ 326943 h 610082"/>
                  <a:gd name="csX143" fmla="*/ 1168235 w 1776540"/>
                  <a:gd name="csY143" fmla="*/ 326943 h 610082"/>
                  <a:gd name="csX144" fmla="*/ 1168235 w 1776540"/>
                  <a:gd name="csY144" fmla="*/ 319325 h 610082"/>
                  <a:gd name="csX145" fmla="*/ 1170140 w 1776540"/>
                  <a:gd name="csY145" fmla="*/ 319325 h 610082"/>
                  <a:gd name="csX146" fmla="*/ 1170140 w 1776540"/>
                  <a:gd name="csY146" fmla="*/ 308279 h 610082"/>
                  <a:gd name="csX147" fmla="*/ 1172171 w 1776540"/>
                  <a:gd name="csY147" fmla="*/ 308279 h 610082"/>
                  <a:gd name="csX148" fmla="*/ 1172171 w 1776540"/>
                  <a:gd name="csY148" fmla="*/ 303962 h 610082"/>
                  <a:gd name="csX149" fmla="*/ 1176615 w 1776540"/>
                  <a:gd name="csY149" fmla="*/ 303962 h 610082"/>
                  <a:gd name="csX150" fmla="*/ 1176615 w 1776540"/>
                  <a:gd name="csY150" fmla="*/ 297740 h 610082"/>
                  <a:gd name="csX151" fmla="*/ 1180297 w 1776540"/>
                  <a:gd name="csY151" fmla="*/ 297740 h 610082"/>
                  <a:gd name="csX152" fmla="*/ 1180297 w 1776540"/>
                  <a:gd name="csY152" fmla="*/ 292408 h 610082"/>
                  <a:gd name="csX153" fmla="*/ 1183091 w 1776540"/>
                  <a:gd name="csY153" fmla="*/ 292408 h 610082"/>
                  <a:gd name="csX154" fmla="*/ 1183091 w 1776540"/>
                  <a:gd name="csY154" fmla="*/ 288218 h 610082"/>
                  <a:gd name="csX155" fmla="*/ 1188423 w 1776540"/>
                  <a:gd name="csY155" fmla="*/ 288218 h 610082"/>
                  <a:gd name="csX156" fmla="*/ 1188423 w 1776540"/>
                  <a:gd name="csY156" fmla="*/ 285043 h 610082"/>
                  <a:gd name="csX157" fmla="*/ 1207849 w 1776540"/>
                  <a:gd name="csY157" fmla="*/ 285043 h 610082"/>
                  <a:gd name="csX158" fmla="*/ 1207849 w 1776540"/>
                  <a:gd name="csY158" fmla="*/ 281996 h 610082"/>
                  <a:gd name="csX159" fmla="*/ 1223847 w 1776540"/>
                  <a:gd name="csY159" fmla="*/ 281996 h 610082"/>
                  <a:gd name="csX160" fmla="*/ 1223847 w 1776540"/>
                  <a:gd name="csY160" fmla="*/ 278822 h 610082"/>
                  <a:gd name="csX161" fmla="*/ 1278063 w 1776540"/>
                  <a:gd name="csY161" fmla="*/ 278822 h 610082"/>
                  <a:gd name="csX162" fmla="*/ 1278063 w 1776540"/>
                  <a:gd name="csY162" fmla="*/ 274632 h 610082"/>
                  <a:gd name="csX163" fmla="*/ 1343452 w 1776540"/>
                  <a:gd name="csY163" fmla="*/ 274632 h 610082"/>
                  <a:gd name="csX164" fmla="*/ 1343452 w 1776540"/>
                  <a:gd name="csY164" fmla="*/ 271712 h 610082"/>
                  <a:gd name="csX165" fmla="*/ 1346879 w 1776540"/>
                  <a:gd name="csY165" fmla="*/ 271712 h 610082"/>
                  <a:gd name="csX166" fmla="*/ 1346879 w 1776540"/>
                  <a:gd name="csY166" fmla="*/ 267268 h 610082"/>
                  <a:gd name="csX167" fmla="*/ 1350308 w 1776540"/>
                  <a:gd name="csY167" fmla="*/ 267268 h 610082"/>
                  <a:gd name="csX168" fmla="*/ 1350308 w 1776540"/>
                  <a:gd name="csY168" fmla="*/ 263078 h 610082"/>
                  <a:gd name="csX169" fmla="*/ 1352847 w 1776540"/>
                  <a:gd name="csY169" fmla="*/ 263078 h 610082"/>
                  <a:gd name="csX170" fmla="*/ 1352847 w 1776540"/>
                  <a:gd name="csY170" fmla="*/ 252159 h 610082"/>
                  <a:gd name="csX171" fmla="*/ 1356402 w 1776540"/>
                  <a:gd name="csY171" fmla="*/ 252159 h 610082"/>
                  <a:gd name="csX172" fmla="*/ 1356402 w 1776540"/>
                  <a:gd name="csY172" fmla="*/ 246318 h 610082"/>
                  <a:gd name="csX173" fmla="*/ 1359196 w 1776540"/>
                  <a:gd name="csY173" fmla="*/ 246318 h 610082"/>
                  <a:gd name="csX174" fmla="*/ 1359196 w 1776540"/>
                  <a:gd name="csY174" fmla="*/ 241240 h 610082"/>
                  <a:gd name="csX175" fmla="*/ 1362623 w 1776540"/>
                  <a:gd name="csY175" fmla="*/ 241240 h 610082"/>
                  <a:gd name="csX176" fmla="*/ 1362623 w 1776540"/>
                  <a:gd name="csY176" fmla="*/ 229686 h 610082"/>
                  <a:gd name="csX177" fmla="*/ 1364274 w 1776540"/>
                  <a:gd name="csY177" fmla="*/ 229686 h 610082"/>
                  <a:gd name="csX178" fmla="*/ 1364274 w 1776540"/>
                  <a:gd name="csY178" fmla="*/ 217623 h 610082"/>
                  <a:gd name="csX179" fmla="*/ 1367068 w 1776540"/>
                  <a:gd name="csY179" fmla="*/ 217623 h 610082"/>
                  <a:gd name="csX180" fmla="*/ 1367068 w 1776540"/>
                  <a:gd name="csY180" fmla="*/ 213179 h 610082"/>
                  <a:gd name="csX181" fmla="*/ 1370495 w 1776540"/>
                  <a:gd name="csY181" fmla="*/ 213179 h 610082"/>
                  <a:gd name="csX182" fmla="*/ 1370495 w 1776540"/>
                  <a:gd name="csY182" fmla="*/ 208482 h 610082"/>
                  <a:gd name="csX183" fmla="*/ 1373035 w 1776540"/>
                  <a:gd name="csY183" fmla="*/ 208482 h 610082"/>
                  <a:gd name="csX184" fmla="*/ 1373035 w 1776540"/>
                  <a:gd name="csY184" fmla="*/ 204038 h 610082"/>
                  <a:gd name="csX185" fmla="*/ 1375194 w 1776540"/>
                  <a:gd name="csY185" fmla="*/ 204038 h 610082"/>
                  <a:gd name="csX186" fmla="*/ 1375194 w 1776540"/>
                  <a:gd name="csY186" fmla="*/ 199848 h 610082"/>
                  <a:gd name="csX187" fmla="*/ 1378876 w 1776540"/>
                  <a:gd name="csY187" fmla="*/ 199848 h 610082"/>
                  <a:gd name="csX188" fmla="*/ 1378876 w 1776540"/>
                  <a:gd name="csY188" fmla="*/ 196547 h 610082"/>
                  <a:gd name="csX189" fmla="*/ 1384843 w 1776540"/>
                  <a:gd name="csY189" fmla="*/ 196547 h 610082"/>
                  <a:gd name="csX190" fmla="*/ 1384843 w 1776540"/>
                  <a:gd name="csY190" fmla="*/ 193119 h 610082"/>
                  <a:gd name="csX191" fmla="*/ 1397159 w 1776540"/>
                  <a:gd name="csY191" fmla="*/ 193119 h 610082"/>
                  <a:gd name="csX192" fmla="*/ 1397159 w 1776540"/>
                  <a:gd name="csY192" fmla="*/ 188294 h 610082"/>
                  <a:gd name="csX193" fmla="*/ 1424457 w 1776540"/>
                  <a:gd name="csY193" fmla="*/ 188294 h 610082"/>
                  <a:gd name="csX194" fmla="*/ 1424457 w 1776540"/>
                  <a:gd name="csY194" fmla="*/ 184739 h 610082"/>
                  <a:gd name="csX195" fmla="*/ 1453025 w 1776540"/>
                  <a:gd name="csY195" fmla="*/ 184739 h 610082"/>
                  <a:gd name="csX196" fmla="*/ 1453025 w 1776540"/>
                  <a:gd name="csY196" fmla="*/ 181818 h 610082"/>
                  <a:gd name="csX197" fmla="*/ 1477022 w 1776540"/>
                  <a:gd name="csY197" fmla="*/ 181818 h 610082"/>
                  <a:gd name="csX198" fmla="*/ 1477022 w 1776540"/>
                  <a:gd name="csY198" fmla="*/ 179152 h 610082"/>
                  <a:gd name="csX199" fmla="*/ 1511304 w 1776540"/>
                  <a:gd name="csY199" fmla="*/ 179152 h 610082"/>
                  <a:gd name="csX200" fmla="*/ 1511304 w 1776540"/>
                  <a:gd name="csY200" fmla="*/ 176740 h 610082"/>
                  <a:gd name="csX201" fmla="*/ 1537586 w 1776540"/>
                  <a:gd name="csY201" fmla="*/ 176740 h 610082"/>
                  <a:gd name="csX202" fmla="*/ 1537586 w 1776540"/>
                  <a:gd name="csY202" fmla="*/ 171788 h 610082"/>
                  <a:gd name="csX203" fmla="*/ 1540760 w 1776540"/>
                  <a:gd name="csY203" fmla="*/ 171788 h 610082"/>
                  <a:gd name="csX204" fmla="*/ 1540760 w 1776540"/>
                  <a:gd name="csY204" fmla="*/ 168487 h 610082"/>
                  <a:gd name="csX205" fmla="*/ 1544442 w 1776540"/>
                  <a:gd name="csY205" fmla="*/ 168487 h 610082"/>
                  <a:gd name="csX206" fmla="*/ 1544442 w 1776540"/>
                  <a:gd name="csY206" fmla="*/ 161757 h 610082"/>
                  <a:gd name="csX207" fmla="*/ 1546854 w 1776540"/>
                  <a:gd name="csY207" fmla="*/ 161757 h 610082"/>
                  <a:gd name="csX208" fmla="*/ 1546854 w 1776540"/>
                  <a:gd name="csY208" fmla="*/ 154901 h 610082"/>
                  <a:gd name="csX209" fmla="*/ 1549394 w 1776540"/>
                  <a:gd name="csY209" fmla="*/ 154901 h 610082"/>
                  <a:gd name="csX210" fmla="*/ 1549394 w 1776540"/>
                  <a:gd name="csY210" fmla="*/ 150838 h 610082"/>
                  <a:gd name="csX211" fmla="*/ 1552568 w 1776540"/>
                  <a:gd name="csY211" fmla="*/ 150838 h 610082"/>
                  <a:gd name="csX212" fmla="*/ 1552568 w 1776540"/>
                  <a:gd name="csY212" fmla="*/ 146013 h 610082"/>
                  <a:gd name="csX213" fmla="*/ 1554726 w 1776540"/>
                  <a:gd name="csY213" fmla="*/ 146013 h 610082"/>
                  <a:gd name="csX214" fmla="*/ 1554726 w 1776540"/>
                  <a:gd name="csY214" fmla="*/ 135475 h 610082"/>
                  <a:gd name="csX215" fmla="*/ 1556504 w 1776540"/>
                  <a:gd name="csY215" fmla="*/ 135475 h 610082"/>
                  <a:gd name="csX216" fmla="*/ 1556504 w 1776540"/>
                  <a:gd name="csY216" fmla="*/ 121508 h 610082"/>
                  <a:gd name="csX217" fmla="*/ 1559044 w 1776540"/>
                  <a:gd name="csY217" fmla="*/ 121508 h 610082"/>
                  <a:gd name="csX218" fmla="*/ 1559044 w 1776540"/>
                  <a:gd name="csY218" fmla="*/ 112367 h 610082"/>
                  <a:gd name="csX219" fmla="*/ 1562980 w 1776540"/>
                  <a:gd name="csY219" fmla="*/ 112367 h 610082"/>
                  <a:gd name="csX220" fmla="*/ 1562980 w 1776540"/>
                  <a:gd name="csY220" fmla="*/ 106780 h 610082"/>
                  <a:gd name="csX221" fmla="*/ 1567170 w 1776540"/>
                  <a:gd name="csY221" fmla="*/ 106780 h 610082"/>
                  <a:gd name="csX222" fmla="*/ 1567170 w 1776540"/>
                  <a:gd name="csY222" fmla="*/ 99924 h 610082"/>
                  <a:gd name="csX223" fmla="*/ 1570852 w 1776540"/>
                  <a:gd name="csY223" fmla="*/ 99924 h 610082"/>
                  <a:gd name="csX224" fmla="*/ 1570852 w 1776540"/>
                  <a:gd name="csY224" fmla="*/ 95226 h 610082"/>
                  <a:gd name="csX225" fmla="*/ 1576946 w 1776540"/>
                  <a:gd name="csY225" fmla="*/ 95226 h 610082"/>
                  <a:gd name="csX226" fmla="*/ 1576946 w 1776540"/>
                  <a:gd name="csY226" fmla="*/ 89640 h 610082"/>
                  <a:gd name="csX227" fmla="*/ 1594340 w 1776540"/>
                  <a:gd name="csY227" fmla="*/ 89640 h 610082"/>
                  <a:gd name="csX228" fmla="*/ 1594340 w 1776540"/>
                  <a:gd name="csY228" fmla="*/ 85196 h 610082"/>
                  <a:gd name="csX229" fmla="*/ 1625067 w 1776540"/>
                  <a:gd name="csY229" fmla="*/ 85196 h 610082"/>
                  <a:gd name="csX230" fmla="*/ 1625067 w 1776540"/>
                  <a:gd name="csY230" fmla="*/ 81640 h 610082"/>
                  <a:gd name="csX231" fmla="*/ 1654777 w 1776540"/>
                  <a:gd name="csY231" fmla="*/ 81640 h 610082"/>
                  <a:gd name="csX232" fmla="*/ 1654777 w 1776540"/>
                  <a:gd name="csY232" fmla="*/ 79228 h 610082"/>
                  <a:gd name="csX233" fmla="*/ 1682584 w 1776540"/>
                  <a:gd name="csY233" fmla="*/ 79228 h 610082"/>
                  <a:gd name="csX234" fmla="*/ 1682584 w 1776540"/>
                  <a:gd name="csY234" fmla="*/ 77197 h 610082"/>
                  <a:gd name="csX235" fmla="*/ 1711533 w 1776540"/>
                  <a:gd name="csY235" fmla="*/ 77197 h 610082"/>
                  <a:gd name="csX236" fmla="*/ 1711533 w 1776540"/>
                  <a:gd name="csY236" fmla="*/ 75419 h 610082"/>
                  <a:gd name="csX237" fmla="*/ 1732990 w 1776540"/>
                  <a:gd name="csY237" fmla="*/ 75419 h 610082"/>
                  <a:gd name="csX238" fmla="*/ 1732990 w 1776540"/>
                  <a:gd name="csY238" fmla="*/ 70340 h 610082"/>
                  <a:gd name="csX239" fmla="*/ 1736926 w 1776540"/>
                  <a:gd name="csY239" fmla="*/ 70340 h 610082"/>
                  <a:gd name="csX240" fmla="*/ 1736926 w 1776540"/>
                  <a:gd name="csY240" fmla="*/ 63611 h 610082"/>
                  <a:gd name="csX241" fmla="*/ 1740735 w 1776540"/>
                  <a:gd name="csY241" fmla="*/ 63611 h 610082"/>
                  <a:gd name="csX242" fmla="*/ 1740735 w 1776540"/>
                  <a:gd name="csY242" fmla="*/ 59167 h 610082"/>
                  <a:gd name="csX243" fmla="*/ 1745560 w 1776540"/>
                  <a:gd name="csY243" fmla="*/ 59167 h 610082"/>
                  <a:gd name="csX244" fmla="*/ 1745560 w 1776540"/>
                  <a:gd name="csY244" fmla="*/ 52946 h 610082"/>
                  <a:gd name="csX245" fmla="*/ 1747845 w 1776540"/>
                  <a:gd name="csY245" fmla="*/ 52946 h 610082"/>
                  <a:gd name="csX246" fmla="*/ 1747845 w 1776540"/>
                  <a:gd name="csY246" fmla="*/ 41772 h 610082"/>
                  <a:gd name="csX247" fmla="*/ 1750638 w 1776540"/>
                  <a:gd name="csY247" fmla="*/ 41772 h 610082"/>
                  <a:gd name="csX248" fmla="*/ 1750638 w 1776540"/>
                  <a:gd name="csY248" fmla="*/ 33393 h 610082"/>
                  <a:gd name="csX249" fmla="*/ 1753686 w 1776540"/>
                  <a:gd name="csY249" fmla="*/ 33393 h 610082"/>
                  <a:gd name="csX250" fmla="*/ 1753686 w 1776540"/>
                  <a:gd name="csY250" fmla="*/ 27806 h 610082"/>
                  <a:gd name="csX251" fmla="*/ 1756733 w 1776540"/>
                  <a:gd name="csY251" fmla="*/ 27806 h 610082"/>
                  <a:gd name="csX252" fmla="*/ 1756733 w 1776540"/>
                  <a:gd name="csY252" fmla="*/ 19299 h 610082"/>
                  <a:gd name="csX253" fmla="*/ 1759019 w 1776540"/>
                  <a:gd name="csY253" fmla="*/ 19299 h 610082"/>
                  <a:gd name="csX254" fmla="*/ 1759019 w 1776540"/>
                  <a:gd name="csY254" fmla="*/ 10919 h 610082"/>
                  <a:gd name="csX255" fmla="*/ 1763209 w 1776540"/>
                  <a:gd name="csY255" fmla="*/ 10919 h 610082"/>
                  <a:gd name="csX256" fmla="*/ 1763209 w 1776540"/>
                  <a:gd name="csY256" fmla="*/ 6602 h 610082"/>
                  <a:gd name="csX257" fmla="*/ 1768668 w 1776540"/>
                  <a:gd name="csY257" fmla="*/ 6602 h 610082"/>
                  <a:gd name="csX258" fmla="*/ 1768668 w 1776540"/>
                  <a:gd name="csY258" fmla="*/ 0 h 610082"/>
                  <a:gd name="csX259" fmla="*/ 1776540 w 1776540"/>
                  <a:gd name="csY259" fmla="*/ 0 h 6100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Lst>
                <a:rect l="l" t="t" r="r" b="b"/>
                <a:pathLst>
                  <a:path w="1776540" h="610082">
                    <a:moveTo>
                      <a:pt x="0" y="610082"/>
                    </a:moveTo>
                    <a:lnTo>
                      <a:pt x="58152" y="610082"/>
                    </a:lnTo>
                    <a:lnTo>
                      <a:pt x="58152" y="605131"/>
                    </a:lnTo>
                    <a:lnTo>
                      <a:pt x="181565" y="605131"/>
                    </a:lnTo>
                    <a:lnTo>
                      <a:pt x="181565" y="602464"/>
                    </a:lnTo>
                    <a:lnTo>
                      <a:pt x="193246" y="602464"/>
                    </a:lnTo>
                    <a:lnTo>
                      <a:pt x="193246" y="597385"/>
                    </a:lnTo>
                    <a:lnTo>
                      <a:pt x="203403" y="597385"/>
                    </a:lnTo>
                    <a:lnTo>
                      <a:pt x="203403" y="593830"/>
                    </a:lnTo>
                    <a:lnTo>
                      <a:pt x="215720" y="593830"/>
                    </a:lnTo>
                    <a:lnTo>
                      <a:pt x="215720" y="590656"/>
                    </a:lnTo>
                    <a:lnTo>
                      <a:pt x="287076" y="590656"/>
                    </a:lnTo>
                    <a:lnTo>
                      <a:pt x="287076" y="587609"/>
                    </a:lnTo>
                    <a:lnTo>
                      <a:pt x="320341" y="587609"/>
                    </a:lnTo>
                    <a:lnTo>
                      <a:pt x="320341" y="585323"/>
                    </a:lnTo>
                    <a:lnTo>
                      <a:pt x="374556" y="585323"/>
                    </a:lnTo>
                    <a:lnTo>
                      <a:pt x="374556" y="579737"/>
                    </a:lnTo>
                    <a:lnTo>
                      <a:pt x="385222" y="579737"/>
                    </a:lnTo>
                    <a:lnTo>
                      <a:pt x="385222" y="576182"/>
                    </a:lnTo>
                    <a:lnTo>
                      <a:pt x="388904" y="576182"/>
                    </a:lnTo>
                    <a:lnTo>
                      <a:pt x="388904" y="572626"/>
                    </a:lnTo>
                    <a:lnTo>
                      <a:pt x="396395" y="572626"/>
                    </a:lnTo>
                    <a:lnTo>
                      <a:pt x="396395" y="569071"/>
                    </a:lnTo>
                    <a:lnTo>
                      <a:pt x="406553" y="569071"/>
                    </a:lnTo>
                    <a:lnTo>
                      <a:pt x="406553" y="564628"/>
                    </a:lnTo>
                    <a:lnTo>
                      <a:pt x="434359" y="564628"/>
                    </a:lnTo>
                    <a:lnTo>
                      <a:pt x="434359" y="560438"/>
                    </a:lnTo>
                    <a:lnTo>
                      <a:pt x="458863" y="560438"/>
                    </a:lnTo>
                    <a:lnTo>
                      <a:pt x="458863" y="557263"/>
                    </a:lnTo>
                    <a:lnTo>
                      <a:pt x="565263" y="557263"/>
                    </a:lnTo>
                    <a:lnTo>
                      <a:pt x="565263" y="552439"/>
                    </a:lnTo>
                    <a:lnTo>
                      <a:pt x="569453" y="552439"/>
                    </a:lnTo>
                    <a:lnTo>
                      <a:pt x="569453" y="549519"/>
                    </a:lnTo>
                    <a:lnTo>
                      <a:pt x="576182" y="549519"/>
                    </a:lnTo>
                    <a:lnTo>
                      <a:pt x="576182" y="545075"/>
                    </a:lnTo>
                    <a:lnTo>
                      <a:pt x="580372" y="545075"/>
                    </a:lnTo>
                    <a:lnTo>
                      <a:pt x="580372" y="541012"/>
                    </a:lnTo>
                    <a:lnTo>
                      <a:pt x="582404" y="541012"/>
                    </a:lnTo>
                    <a:lnTo>
                      <a:pt x="582404" y="536568"/>
                    </a:lnTo>
                    <a:lnTo>
                      <a:pt x="585578" y="536568"/>
                    </a:lnTo>
                    <a:lnTo>
                      <a:pt x="585578" y="533012"/>
                    </a:lnTo>
                    <a:lnTo>
                      <a:pt x="589387" y="533012"/>
                    </a:lnTo>
                    <a:lnTo>
                      <a:pt x="589387" y="529457"/>
                    </a:lnTo>
                    <a:lnTo>
                      <a:pt x="592180" y="529457"/>
                    </a:lnTo>
                    <a:lnTo>
                      <a:pt x="592180" y="525648"/>
                    </a:lnTo>
                    <a:lnTo>
                      <a:pt x="597513" y="525648"/>
                    </a:lnTo>
                    <a:lnTo>
                      <a:pt x="597513" y="523236"/>
                    </a:lnTo>
                    <a:lnTo>
                      <a:pt x="603735" y="523236"/>
                    </a:lnTo>
                    <a:lnTo>
                      <a:pt x="603735" y="519935"/>
                    </a:lnTo>
                    <a:lnTo>
                      <a:pt x="642206" y="519935"/>
                    </a:lnTo>
                    <a:lnTo>
                      <a:pt x="642206" y="515872"/>
                    </a:lnTo>
                    <a:lnTo>
                      <a:pt x="703532" y="515872"/>
                    </a:lnTo>
                    <a:lnTo>
                      <a:pt x="703532" y="513713"/>
                    </a:lnTo>
                    <a:lnTo>
                      <a:pt x="726259" y="513713"/>
                    </a:lnTo>
                    <a:lnTo>
                      <a:pt x="726259" y="510539"/>
                    </a:lnTo>
                    <a:lnTo>
                      <a:pt x="758001" y="510539"/>
                    </a:lnTo>
                    <a:lnTo>
                      <a:pt x="758001" y="506095"/>
                    </a:lnTo>
                    <a:lnTo>
                      <a:pt x="761048" y="506095"/>
                    </a:lnTo>
                    <a:lnTo>
                      <a:pt x="761048" y="501017"/>
                    </a:lnTo>
                    <a:lnTo>
                      <a:pt x="764984" y="501017"/>
                    </a:lnTo>
                    <a:lnTo>
                      <a:pt x="764984" y="497461"/>
                    </a:lnTo>
                    <a:lnTo>
                      <a:pt x="770317" y="497461"/>
                    </a:lnTo>
                    <a:lnTo>
                      <a:pt x="770317" y="492510"/>
                    </a:lnTo>
                    <a:lnTo>
                      <a:pt x="773491" y="492510"/>
                    </a:lnTo>
                    <a:lnTo>
                      <a:pt x="773491" y="485654"/>
                    </a:lnTo>
                    <a:lnTo>
                      <a:pt x="775649" y="485654"/>
                    </a:lnTo>
                    <a:lnTo>
                      <a:pt x="775649" y="481590"/>
                    </a:lnTo>
                    <a:lnTo>
                      <a:pt x="779078" y="481590"/>
                    </a:lnTo>
                    <a:lnTo>
                      <a:pt x="779078" y="476258"/>
                    </a:lnTo>
                    <a:lnTo>
                      <a:pt x="782505" y="476258"/>
                    </a:lnTo>
                    <a:lnTo>
                      <a:pt x="782505" y="472322"/>
                    </a:lnTo>
                    <a:lnTo>
                      <a:pt x="788092" y="472322"/>
                    </a:lnTo>
                    <a:lnTo>
                      <a:pt x="788092" y="467370"/>
                    </a:lnTo>
                    <a:lnTo>
                      <a:pt x="791393" y="467370"/>
                    </a:lnTo>
                    <a:lnTo>
                      <a:pt x="791393" y="463180"/>
                    </a:lnTo>
                    <a:lnTo>
                      <a:pt x="797107" y="463180"/>
                    </a:lnTo>
                    <a:lnTo>
                      <a:pt x="797107" y="460006"/>
                    </a:lnTo>
                    <a:lnTo>
                      <a:pt x="808280" y="460006"/>
                    </a:lnTo>
                    <a:lnTo>
                      <a:pt x="808280" y="456959"/>
                    </a:lnTo>
                    <a:lnTo>
                      <a:pt x="829865" y="456959"/>
                    </a:lnTo>
                    <a:lnTo>
                      <a:pt x="829865" y="453403"/>
                    </a:lnTo>
                    <a:lnTo>
                      <a:pt x="849545" y="453403"/>
                    </a:lnTo>
                    <a:lnTo>
                      <a:pt x="849545" y="449975"/>
                    </a:lnTo>
                    <a:lnTo>
                      <a:pt x="870621" y="449975"/>
                    </a:lnTo>
                    <a:lnTo>
                      <a:pt x="870621" y="447817"/>
                    </a:lnTo>
                    <a:lnTo>
                      <a:pt x="896523" y="447817"/>
                    </a:lnTo>
                    <a:lnTo>
                      <a:pt x="896523" y="445151"/>
                    </a:lnTo>
                    <a:lnTo>
                      <a:pt x="925980" y="445151"/>
                    </a:lnTo>
                    <a:lnTo>
                      <a:pt x="925980" y="443373"/>
                    </a:lnTo>
                    <a:lnTo>
                      <a:pt x="951247" y="443373"/>
                    </a:lnTo>
                    <a:lnTo>
                      <a:pt x="951247" y="440199"/>
                    </a:lnTo>
                    <a:lnTo>
                      <a:pt x="956072" y="440199"/>
                    </a:lnTo>
                    <a:lnTo>
                      <a:pt x="956072" y="436263"/>
                    </a:lnTo>
                    <a:lnTo>
                      <a:pt x="960261" y="436263"/>
                    </a:lnTo>
                    <a:lnTo>
                      <a:pt x="960261" y="431946"/>
                    </a:lnTo>
                    <a:lnTo>
                      <a:pt x="964197" y="431946"/>
                    </a:lnTo>
                    <a:lnTo>
                      <a:pt x="964197" y="426232"/>
                    </a:lnTo>
                    <a:lnTo>
                      <a:pt x="965975" y="426232"/>
                    </a:lnTo>
                    <a:lnTo>
                      <a:pt x="965975" y="421534"/>
                    </a:lnTo>
                    <a:lnTo>
                      <a:pt x="970419" y="421534"/>
                    </a:lnTo>
                    <a:lnTo>
                      <a:pt x="970419" y="417090"/>
                    </a:lnTo>
                    <a:lnTo>
                      <a:pt x="972450" y="417090"/>
                    </a:lnTo>
                    <a:lnTo>
                      <a:pt x="972450" y="410869"/>
                    </a:lnTo>
                    <a:lnTo>
                      <a:pt x="974355" y="410869"/>
                    </a:lnTo>
                    <a:lnTo>
                      <a:pt x="974355" y="406171"/>
                    </a:lnTo>
                    <a:lnTo>
                      <a:pt x="976386" y="406171"/>
                    </a:lnTo>
                    <a:lnTo>
                      <a:pt x="976386" y="399950"/>
                    </a:lnTo>
                    <a:lnTo>
                      <a:pt x="978799" y="399950"/>
                    </a:lnTo>
                    <a:lnTo>
                      <a:pt x="978799" y="394109"/>
                    </a:lnTo>
                    <a:lnTo>
                      <a:pt x="981719" y="394109"/>
                    </a:lnTo>
                    <a:lnTo>
                      <a:pt x="981719" y="389666"/>
                    </a:lnTo>
                    <a:lnTo>
                      <a:pt x="985528" y="389666"/>
                    </a:lnTo>
                    <a:lnTo>
                      <a:pt x="985528" y="385475"/>
                    </a:lnTo>
                    <a:lnTo>
                      <a:pt x="988956" y="385475"/>
                    </a:lnTo>
                    <a:lnTo>
                      <a:pt x="988956" y="382174"/>
                    </a:lnTo>
                    <a:lnTo>
                      <a:pt x="992638" y="382174"/>
                    </a:lnTo>
                    <a:lnTo>
                      <a:pt x="992638" y="378746"/>
                    </a:lnTo>
                    <a:lnTo>
                      <a:pt x="1003049" y="378746"/>
                    </a:lnTo>
                    <a:lnTo>
                      <a:pt x="1003049" y="376080"/>
                    </a:lnTo>
                    <a:lnTo>
                      <a:pt x="1015366" y="376080"/>
                    </a:lnTo>
                    <a:lnTo>
                      <a:pt x="1015366" y="373667"/>
                    </a:lnTo>
                    <a:lnTo>
                      <a:pt x="1030855" y="373667"/>
                    </a:lnTo>
                    <a:lnTo>
                      <a:pt x="1030855" y="370366"/>
                    </a:lnTo>
                    <a:lnTo>
                      <a:pt x="1060312" y="370366"/>
                    </a:lnTo>
                    <a:lnTo>
                      <a:pt x="1060312" y="367192"/>
                    </a:lnTo>
                    <a:lnTo>
                      <a:pt x="1076819" y="367192"/>
                    </a:lnTo>
                    <a:lnTo>
                      <a:pt x="1076819" y="362367"/>
                    </a:lnTo>
                    <a:lnTo>
                      <a:pt x="1107163" y="362367"/>
                    </a:lnTo>
                    <a:lnTo>
                      <a:pt x="1107163" y="359828"/>
                    </a:lnTo>
                    <a:lnTo>
                      <a:pt x="1144365" y="359828"/>
                    </a:lnTo>
                    <a:lnTo>
                      <a:pt x="1144365" y="354114"/>
                    </a:lnTo>
                    <a:lnTo>
                      <a:pt x="1149317" y="354114"/>
                    </a:lnTo>
                    <a:lnTo>
                      <a:pt x="1149317" y="350305"/>
                    </a:lnTo>
                    <a:lnTo>
                      <a:pt x="1153634" y="350305"/>
                    </a:lnTo>
                    <a:lnTo>
                      <a:pt x="1153634" y="346115"/>
                    </a:lnTo>
                    <a:lnTo>
                      <a:pt x="1156174" y="346115"/>
                    </a:lnTo>
                    <a:lnTo>
                      <a:pt x="1156174" y="341417"/>
                    </a:lnTo>
                    <a:lnTo>
                      <a:pt x="1159221" y="341417"/>
                    </a:lnTo>
                    <a:lnTo>
                      <a:pt x="1159221" y="336085"/>
                    </a:lnTo>
                    <a:lnTo>
                      <a:pt x="1162522" y="336085"/>
                    </a:lnTo>
                    <a:lnTo>
                      <a:pt x="1162522" y="332530"/>
                    </a:lnTo>
                    <a:lnTo>
                      <a:pt x="1166458" y="332530"/>
                    </a:lnTo>
                    <a:lnTo>
                      <a:pt x="1166458" y="326943"/>
                    </a:lnTo>
                    <a:lnTo>
                      <a:pt x="1168235" y="326943"/>
                    </a:lnTo>
                    <a:lnTo>
                      <a:pt x="1168235" y="319325"/>
                    </a:lnTo>
                    <a:lnTo>
                      <a:pt x="1170140" y="319325"/>
                    </a:lnTo>
                    <a:lnTo>
                      <a:pt x="1170140" y="308279"/>
                    </a:lnTo>
                    <a:lnTo>
                      <a:pt x="1172171" y="308279"/>
                    </a:lnTo>
                    <a:lnTo>
                      <a:pt x="1172171" y="303962"/>
                    </a:lnTo>
                    <a:lnTo>
                      <a:pt x="1176615" y="303962"/>
                    </a:lnTo>
                    <a:lnTo>
                      <a:pt x="1176615" y="297740"/>
                    </a:lnTo>
                    <a:lnTo>
                      <a:pt x="1180297" y="297740"/>
                    </a:lnTo>
                    <a:lnTo>
                      <a:pt x="1180297" y="292408"/>
                    </a:lnTo>
                    <a:lnTo>
                      <a:pt x="1183091" y="292408"/>
                    </a:lnTo>
                    <a:lnTo>
                      <a:pt x="1183091" y="288218"/>
                    </a:lnTo>
                    <a:lnTo>
                      <a:pt x="1188423" y="288218"/>
                    </a:lnTo>
                    <a:lnTo>
                      <a:pt x="1188423" y="285043"/>
                    </a:lnTo>
                    <a:lnTo>
                      <a:pt x="1207849" y="285043"/>
                    </a:lnTo>
                    <a:lnTo>
                      <a:pt x="1207849" y="281996"/>
                    </a:lnTo>
                    <a:lnTo>
                      <a:pt x="1223847" y="281996"/>
                    </a:lnTo>
                    <a:lnTo>
                      <a:pt x="1223847" y="278822"/>
                    </a:lnTo>
                    <a:lnTo>
                      <a:pt x="1278063" y="278822"/>
                    </a:lnTo>
                    <a:lnTo>
                      <a:pt x="1278063" y="274632"/>
                    </a:lnTo>
                    <a:lnTo>
                      <a:pt x="1343452" y="274632"/>
                    </a:lnTo>
                    <a:lnTo>
                      <a:pt x="1343452" y="271712"/>
                    </a:lnTo>
                    <a:lnTo>
                      <a:pt x="1346879" y="271712"/>
                    </a:lnTo>
                    <a:lnTo>
                      <a:pt x="1346879" y="267268"/>
                    </a:lnTo>
                    <a:lnTo>
                      <a:pt x="1350308" y="267268"/>
                    </a:lnTo>
                    <a:lnTo>
                      <a:pt x="1350308" y="263078"/>
                    </a:lnTo>
                    <a:lnTo>
                      <a:pt x="1352847" y="263078"/>
                    </a:lnTo>
                    <a:lnTo>
                      <a:pt x="1352847" y="252159"/>
                    </a:lnTo>
                    <a:lnTo>
                      <a:pt x="1356402" y="252159"/>
                    </a:lnTo>
                    <a:lnTo>
                      <a:pt x="1356402" y="246318"/>
                    </a:lnTo>
                    <a:lnTo>
                      <a:pt x="1359196" y="246318"/>
                    </a:lnTo>
                    <a:lnTo>
                      <a:pt x="1359196" y="241240"/>
                    </a:lnTo>
                    <a:lnTo>
                      <a:pt x="1362623" y="241240"/>
                    </a:lnTo>
                    <a:lnTo>
                      <a:pt x="1362623" y="229686"/>
                    </a:lnTo>
                    <a:lnTo>
                      <a:pt x="1364274" y="229686"/>
                    </a:lnTo>
                    <a:lnTo>
                      <a:pt x="1364274" y="217623"/>
                    </a:lnTo>
                    <a:lnTo>
                      <a:pt x="1367068" y="217623"/>
                    </a:lnTo>
                    <a:lnTo>
                      <a:pt x="1367068" y="213179"/>
                    </a:lnTo>
                    <a:lnTo>
                      <a:pt x="1370495" y="213179"/>
                    </a:lnTo>
                    <a:lnTo>
                      <a:pt x="1370495" y="208482"/>
                    </a:lnTo>
                    <a:lnTo>
                      <a:pt x="1373035" y="208482"/>
                    </a:lnTo>
                    <a:lnTo>
                      <a:pt x="1373035" y="204038"/>
                    </a:lnTo>
                    <a:lnTo>
                      <a:pt x="1375194" y="204038"/>
                    </a:lnTo>
                    <a:lnTo>
                      <a:pt x="1375194" y="199848"/>
                    </a:lnTo>
                    <a:lnTo>
                      <a:pt x="1378876" y="199848"/>
                    </a:lnTo>
                    <a:lnTo>
                      <a:pt x="1378876" y="196547"/>
                    </a:lnTo>
                    <a:lnTo>
                      <a:pt x="1384843" y="196547"/>
                    </a:lnTo>
                    <a:lnTo>
                      <a:pt x="1384843" y="193119"/>
                    </a:lnTo>
                    <a:lnTo>
                      <a:pt x="1397159" y="193119"/>
                    </a:lnTo>
                    <a:lnTo>
                      <a:pt x="1397159" y="188294"/>
                    </a:lnTo>
                    <a:lnTo>
                      <a:pt x="1424457" y="188294"/>
                    </a:lnTo>
                    <a:lnTo>
                      <a:pt x="1424457" y="184739"/>
                    </a:lnTo>
                    <a:lnTo>
                      <a:pt x="1453025" y="184739"/>
                    </a:lnTo>
                    <a:lnTo>
                      <a:pt x="1453025" y="181818"/>
                    </a:lnTo>
                    <a:lnTo>
                      <a:pt x="1477022" y="181818"/>
                    </a:lnTo>
                    <a:lnTo>
                      <a:pt x="1477022" y="179152"/>
                    </a:lnTo>
                    <a:lnTo>
                      <a:pt x="1511304" y="179152"/>
                    </a:lnTo>
                    <a:lnTo>
                      <a:pt x="1511304" y="176740"/>
                    </a:lnTo>
                    <a:lnTo>
                      <a:pt x="1537586" y="176740"/>
                    </a:lnTo>
                    <a:lnTo>
                      <a:pt x="1537586" y="171788"/>
                    </a:lnTo>
                    <a:lnTo>
                      <a:pt x="1540760" y="171788"/>
                    </a:lnTo>
                    <a:lnTo>
                      <a:pt x="1540760" y="168487"/>
                    </a:lnTo>
                    <a:lnTo>
                      <a:pt x="1544442" y="168487"/>
                    </a:lnTo>
                    <a:lnTo>
                      <a:pt x="1544442" y="161757"/>
                    </a:lnTo>
                    <a:lnTo>
                      <a:pt x="1546854" y="161757"/>
                    </a:lnTo>
                    <a:lnTo>
                      <a:pt x="1546854" y="154901"/>
                    </a:lnTo>
                    <a:lnTo>
                      <a:pt x="1549394" y="154901"/>
                    </a:lnTo>
                    <a:lnTo>
                      <a:pt x="1549394" y="150838"/>
                    </a:lnTo>
                    <a:lnTo>
                      <a:pt x="1552568" y="150838"/>
                    </a:lnTo>
                    <a:lnTo>
                      <a:pt x="1552568" y="146013"/>
                    </a:lnTo>
                    <a:lnTo>
                      <a:pt x="1554726" y="146013"/>
                    </a:lnTo>
                    <a:lnTo>
                      <a:pt x="1554726" y="135475"/>
                    </a:lnTo>
                    <a:lnTo>
                      <a:pt x="1556504" y="135475"/>
                    </a:lnTo>
                    <a:lnTo>
                      <a:pt x="1556504" y="121508"/>
                    </a:lnTo>
                    <a:lnTo>
                      <a:pt x="1559044" y="121508"/>
                    </a:lnTo>
                    <a:lnTo>
                      <a:pt x="1559044" y="112367"/>
                    </a:lnTo>
                    <a:lnTo>
                      <a:pt x="1562980" y="112367"/>
                    </a:lnTo>
                    <a:lnTo>
                      <a:pt x="1562980" y="106780"/>
                    </a:lnTo>
                    <a:lnTo>
                      <a:pt x="1567170" y="106780"/>
                    </a:lnTo>
                    <a:lnTo>
                      <a:pt x="1567170" y="99924"/>
                    </a:lnTo>
                    <a:lnTo>
                      <a:pt x="1570852" y="99924"/>
                    </a:lnTo>
                    <a:lnTo>
                      <a:pt x="1570852" y="95226"/>
                    </a:lnTo>
                    <a:lnTo>
                      <a:pt x="1576946" y="95226"/>
                    </a:lnTo>
                    <a:lnTo>
                      <a:pt x="1576946" y="89640"/>
                    </a:lnTo>
                    <a:lnTo>
                      <a:pt x="1594340" y="89640"/>
                    </a:lnTo>
                    <a:lnTo>
                      <a:pt x="1594340" y="85196"/>
                    </a:lnTo>
                    <a:lnTo>
                      <a:pt x="1625067" y="85196"/>
                    </a:lnTo>
                    <a:lnTo>
                      <a:pt x="1625067" y="81640"/>
                    </a:lnTo>
                    <a:lnTo>
                      <a:pt x="1654777" y="81640"/>
                    </a:lnTo>
                    <a:lnTo>
                      <a:pt x="1654777" y="79228"/>
                    </a:lnTo>
                    <a:lnTo>
                      <a:pt x="1682584" y="79228"/>
                    </a:lnTo>
                    <a:lnTo>
                      <a:pt x="1682584" y="77197"/>
                    </a:lnTo>
                    <a:lnTo>
                      <a:pt x="1711533" y="77197"/>
                    </a:lnTo>
                    <a:lnTo>
                      <a:pt x="1711533" y="75419"/>
                    </a:lnTo>
                    <a:lnTo>
                      <a:pt x="1732990" y="75419"/>
                    </a:lnTo>
                    <a:lnTo>
                      <a:pt x="1732990" y="70340"/>
                    </a:lnTo>
                    <a:lnTo>
                      <a:pt x="1736926" y="70340"/>
                    </a:lnTo>
                    <a:lnTo>
                      <a:pt x="1736926" y="63611"/>
                    </a:lnTo>
                    <a:lnTo>
                      <a:pt x="1740735" y="63611"/>
                    </a:lnTo>
                    <a:lnTo>
                      <a:pt x="1740735" y="59167"/>
                    </a:lnTo>
                    <a:lnTo>
                      <a:pt x="1745560" y="59167"/>
                    </a:lnTo>
                    <a:lnTo>
                      <a:pt x="1745560" y="52946"/>
                    </a:lnTo>
                    <a:lnTo>
                      <a:pt x="1747845" y="52946"/>
                    </a:lnTo>
                    <a:lnTo>
                      <a:pt x="1747845" y="41772"/>
                    </a:lnTo>
                    <a:lnTo>
                      <a:pt x="1750638" y="41772"/>
                    </a:lnTo>
                    <a:lnTo>
                      <a:pt x="1750638" y="33393"/>
                    </a:lnTo>
                    <a:lnTo>
                      <a:pt x="1753686" y="33393"/>
                    </a:lnTo>
                    <a:lnTo>
                      <a:pt x="1753686" y="27806"/>
                    </a:lnTo>
                    <a:lnTo>
                      <a:pt x="1756733" y="27806"/>
                    </a:lnTo>
                    <a:lnTo>
                      <a:pt x="1756733" y="19299"/>
                    </a:lnTo>
                    <a:lnTo>
                      <a:pt x="1759019" y="19299"/>
                    </a:lnTo>
                    <a:lnTo>
                      <a:pt x="1759019" y="10919"/>
                    </a:lnTo>
                    <a:lnTo>
                      <a:pt x="1763209" y="10919"/>
                    </a:lnTo>
                    <a:lnTo>
                      <a:pt x="1763209" y="6602"/>
                    </a:lnTo>
                    <a:lnTo>
                      <a:pt x="1768668" y="6602"/>
                    </a:lnTo>
                    <a:lnTo>
                      <a:pt x="1768668" y="0"/>
                    </a:lnTo>
                    <a:lnTo>
                      <a:pt x="1776540" y="0"/>
                    </a:lnTo>
                  </a:path>
                </a:pathLst>
              </a:custGeom>
              <a:noFill/>
              <a:ln w="12690" cap="flat">
                <a:solidFill>
                  <a:srgbClr val="8F3685"/>
                </a:solidFill>
                <a:prstDash val="solid"/>
                <a:miter/>
              </a:ln>
            </p:spPr>
            <p:txBody>
              <a:bodyPr/>
              <a:lstStyle/>
              <a:p>
                <a:endParaRPr lang="en-US"/>
              </a:p>
            </p:txBody>
          </p:sp>
          <p:sp>
            <p:nvSpPr>
              <p:cNvPr id="216" name="Freeform 18">
                <a:extLst>
                  <a:ext uri="{FF2B5EF4-FFF2-40B4-BE49-F238E27FC236}">
                    <a16:creationId xmlns:a16="http://schemas.microsoft.com/office/drawing/2014/main" id="{35A7495A-B656-973D-792F-BDAAFDED16B6}"/>
                  </a:ext>
                </a:extLst>
              </p:cNvPr>
              <p:cNvSpPr/>
              <p:nvPr/>
            </p:nvSpPr>
            <p:spPr>
              <a:xfrm>
                <a:off x="9298519" y="2546062"/>
                <a:ext cx="1763462" cy="1833294"/>
              </a:xfrm>
              <a:custGeom>
                <a:avLst/>
                <a:gdLst>
                  <a:gd name="csX0" fmla="*/ 0 w 1763462"/>
                  <a:gd name="csY0" fmla="*/ 1833294 h 1833294"/>
                  <a:gd name="csX1" fmla="*/ 1905 w 1763462"/>
                  <a:gd name="csY1" fmla="*/ 1833294 h 1833294"/>
                  <a:gd name="csX2" fmla="*/ 1905 w 1763462"/>
                  <a:gd name="csY2" fmla="*/ 1825295 h 1833294"/>
                  <a:gd name="csX3" fmla="*/ 7491 w 1763462"/>
                  <a:gd name="csY3" fmla="*/ 1825295 h 1833294"/>
                  <a:gd name="csX4" fmla="*/ 7491 w 1763462"/>
                  <a:gd name="csY4" fmla="*/ 1818058 h 1833294"/>
                  <a:gd name="csX5" fmla="*/ 9650 w 1763462"/>
                  <a:gd name="csY5" fmla="*/ 1818058 h 1833294"/>
                  <a:gd name="csX6" fmla="*/ 9650 w 1763462"/>
                  <a:gd name="csY6" fmla="*/ 1806250 h 1833294"/>
                  <a:gd name="csX7" fmla="*/ 12951 w 1763462"/>
                  <a:gd name="csY7" fmla="*/ 1806250 h 1833294"/>
                  <a:gd name="csX8" fmla="*/ 12951 w 1763462"/>
                  <a:gd name="csY8" fmla="*/ 1792030 h 1833294"/>
                  <a:gd name="csX9" fmla="*/ 16633 w 1763462"/>
                  <a:gd name="csY9" fmla="*/ 1792030 h 1833294"/>
                  <a:gd name="csX10" fmla="*/ 16633 w 1763462"/>
                  <a:gd name="csY10" fmla="*/ 1787586 h 1833294"/>
                  <a:gd name="csX11" fmla="*/ 21712 w 1763462"/>
                  <a:gd name="csY11" fmla="*/ 1787586 h 1833294"/>
                  <a:gd name="csX12" fmla="*/ 21712 w 1763462"/>
                  <a:gd name="csY12" fmla="*/ 1781110 h 1833294"/>
                  <a:gd name="csX13" fmla="*/ 26029 w 1763462"/>
                  <a:gd name="csY13" fmla="*/ 1781110 h 1833294"/>
                  <a:gd name="csX14" fmla="*/ 26029 w 1763462"/>
                  <a:gd name="csY14" fmla="*/ 1766001 h 1833294"/>
                  <a:gd name="csX15" fmla="*/ 29203 w 1763462"/>
                  <a:gd name="csY15" fmla="*/ 1766001 h 1833294"/>
                  <a:gd name="csX16" fmla="*/ 29203 w 1763462"/>
                  <a:gd name="csY16" fmla="*/ 1737687 h 1833294"/>
                  <a:gd name="csX17" fmla="*/ 32123 w 1763462"/>
                  <a:gd name="csY17" fmla="*/ 1737687 h 1833294"/>
                  <a:gd name="csX18" fmla="*/ 32123 w 1763462"/>
                  <a:gd name="csY18" fmla="*/ 1721055 h 1833294"/>
                  <a:gd name="csX19" fmla="*/ 34789 w 1763462"/>
                  <a:gd name="csY19" fmla="*/ 1721055 h 1833294"/>
                  <a:gd name="csX20" fmla="*/ 34789 w 1763462"/>
                  <a:gd name="csY20" fmla="*/ 1709246 h 1833294"/>
                  <a:gd name="csX21" fmla="*/ 38726 w 1763462"/>
                  <a:gd name="csY21" fmla="*/ 1709246 h 1833294"/>
                  <a:gd name="csX22" fmla="*/ 38726 w 1763462"/>
                  <a:gd name="csY22" fmla="*/ 1683345 h 1833294"/>
                  <a:gd name="csX23" fmla="*/ 41646 w 1763462"/>
                  <a:gd name="csY23" fmla="*/ 1683345 h 1833294"/>
                  <a:gd name="csX24" fmla="*/ 41646 w 1763462"/>
                  <a:gd name="csY24" fmla="*/ 1676362 h 1833294"/>
                  <a:gd name="csX25" fmla="*/ 50787 w 1763462"/>
                  <a:gd name="csY25" fmla="*/ 1676362 h 1833294"/>
                  <a:gd name="csX26" fmla="*/ 50787 w 1763462"/>
                  <a:gd name="csY26" fmla="*/ 1668870 h 1833294"/>
                  <a:gd name="csX27" fmla="*/ 60691 w 1763462"/>
                  <a:gd name="csY27" fmla="*/ 1668870 h 1833294"/>
                  <a:gd name="csX28" fmla="*/ 60691 w 1763462"/>
                  <a:gd name="csY28" fmla="*/ 1661760 h 1833294"/>
                  <a:gd name="csX29" fmla="*/ 65008 w 1763462"/>
                  <a:gd name="csY29" fmla="*/ 1661760 h 1833294"/>
                  <a:gd name="csX30" fmla="*/ 65008 w 1763462"/>
                  <a:gd name="csY30" fmla="*/ 1650079 h 1833294"/>
                  <a:gd name="csX31" fmla="*/ 68563 w 1763462"/>
                  <a:gd name="csY31" fmla="*/ 1650079 h 1833294"/>
                  <a:gd name="csX32" fmla="*/ 68563 w 1763462"/>
                  <a:gd name="csY32" fmla="*/ 1637890 h 1833294"/>
                  <a:gd name="csX33" fmla="*/ 72118 w 1763462"/>
                  <a:gd name="csY33" fmla="*/ 1637890 h 1833294"/>
                  <a:gd name="csX34" fmla="*/ 72118 w 1763462"/>
                  <a:gd name="csY34" fmla="*/ 1607037 h 1833294"/>
                  <a:gd name="csX35" fmla="*/ 74912 w 1763462"/>
                  <a:gd name="csY35" fmla="*/ 1607037 h 1833294"/>
                  <a:gd name="csX36" fmla="*/ 74912 w 1763462"/>
                  <a:gd name="csY36" fmla="*/ 1602720 h 1833294"/>
                  <a:gd name="csX37" fmla="*/ 83038 w 1763462"/>
                  <a:gd name="csY37" fmla="*/ 1602720 h 1833294"/>
                  <a:gd name="csX38" fmla="*/ 83038 w 1763462"/>
                  <a:gd name="csY38" fmla="*/ 1598911 h 1833294"/>
                  <a:gd name="csX39" fmla="*/ 87481 w 1763462"/>
                  <a:gd name="csY39" fmla="*/ 1598911 h 1833294"/>
                  <a:gd name="csX40" fmla="*/ 87481 w 1763462"/>
                  <a:gd name="csY40" fmla="*/ 1595102 h 1833294"/>
                  <a:gd name="csX41" fmla="*/ 93322 w 1763462"/>
                  <a:gd name="csY41" fmla="*/ 1595102 h 1833294"/>
                  <a:gd name="csX42" fmla="*/ 93322 w 1763462"/>
                  <a:gd name="csY42" fmla="*/ 1583167 h 1833294"/>
                  <a:gd name="csX43" fmla="*/ 95735 w 1763462"/>
                  <a:gd name="csY43" fmla="*/ 1583167 h 1833294"/>
                  <a:gd name="csX44" fmla="*/ 95735 w 1763462"/>
                  <a:gd name="csY44" fmla="*/ 1559678 h 1833294"/>
                  <a:gd name="csX45" fmla="*/ 98020 w 1763462"/>
                  <a:gd name="csY45" fmla="*/ 1559678 h 1833294"/>
                  <a:gd name="csX46" fmla="*/ 98020 w 1763462"/>
                  <a:gd name="csY46" fmla="*/ 1540887 h 1833294"/>
                  <a:gd name="csX47" fmla="*/ 101829 w 1763462"/>
                  <a:gd name="csY47" fmla="*/ 1540887 h 1833294"/>
                  <a:gd name="csX48" fmla="*/ 101829 w 1763462"/>
                  <a:gd name="csY48" fmla="*/ 1530729 h 1833294"/>
                  <a:gd name="csX49" fmla="*/ 105638 w 1763462"/>
                  <a:gd name="csY49" fmla="*/ 1530729 h 1833294"/>
                  <a:gd name="csX50" fmla="*/ 105638 w 1763462"/>
                  <a:gd name="csY50" fmla="*/ 1525269 h 1833294"/>
                  <a:gd name="csX51" fmla="*/ 115160 w 1763462"/>
                  <a:gd name="csY51" fmla="*/ 1525269 h 1833294"/>
                  <a:gd name="csX52" fmla="*/ 115160 w 1763462"/>
                  <a:gd name="csY52" fmla="*/ 1489972 h 1833294"/>
                  <a:gd name="csX53" fmla="*/ 121890 w 1763462"/>
                  <a:gd name="csY53" fmla="*/ 1489972 h 1833294"/>
                  <a:gd name="csX54" fmla="*/ 121890 w 1763462"/>
                  <a:gd name="csY54" fmla="*/ 1473467 h 1833294"/>
                  <a:gd name="csX55" fmla="*/ 127350 w 1763462"/>
                  <a:gd name="csY55" fmla="*/ 1473467 h 1833294"/>
                  <a:gd name="csX56" fmla="*/ 127350 w 1763462"/>
                  <a:gd name="csY56" fmla="*/ 1466356 h 1833294"/>
                  <a:gd name="csX57" fmla="*/ 132174 w 1763462"/>
                  <a:gd name="csY57" fmla="*/ 1466356 h 1833294"/>
                  <a:gd name="csX58" fmla="*/ 132174 w 1763462"/>
                  <a:gd name="csY58" fmla="*/ 1457849 h 1833294"/>
                  <a:gd name="csX59" fmla="*/ 135856 w 1763462"/>
                  <a:gd name="csY59" fmla="*/ 1457849 h 1833294"/>
                  <a:gd name="csX60" fmla="*/ 135856 w 1763462"/>
                  <a:gd name="csY60" fmla="*/ 1453660 h 1833294"/>
                  <a:gd name="csX61" fmla="*/ 139157 w 1763462"/>
                  <a:gd name="csY61" fmla="*/ 1453660 h 1833294"/>
                  <a:gd name="csX62" fmla="*/ 139157 w 1763462"/>
                  <a:gd name="csY62" fmla="*/ 1450612 h 1833294"/>
                  <a:gd name="csX63" fmla="*/ 142078 w 1763462"/>
                  <a:gd name="csY63" fmla="*/ 1450612 h 1833294"/>
                  <a:gd name="csX64" fmla="*/ 142078 w 1763462"/>
                  <a:gd name="csY64" fmla="*/ 1442867 h 1833294"/>
                  <a:gd name="csX65" fmla="*/ 144363 w 1763462"/>
                  <a:gd name="csY65" fmla="*/ 1442867 h 1833294"/>
                  <a:gd name="csX66" fmla="*/ 144363 w 1763462"/>
                  <a:gd name="csY66" fmla="*/ 1427504 h 1833294"/>
                  <a:gd name="csX67" fmla="*/ 148299 w 1763462"/>
                  <a:gd name="csY67" fmla="*/ 1427504 h 1833294"/>
                  <a:gd name="csX68" fmla="*/ 148299 w 1763462"/>
                  <a:gd name="csY68" fmla="*/ 1415696 h 1833294"/>
                  <a:gd name="csX69" fmla="*/ 159599 w 1763462"/>
                  <a:gd name="csY69" fmla="*/ 1415696 h 1833294"/>
                  <a:gd name="csX70" fmla="*/ 159599 w 1763462"/>
                  <a:gd name="csY70" fmla="*/ 1407443 h 1833294"/>
                  <a:gd name="csX71" fmla="*/ 161757 w 1763462"/>
                  <a:gd name="csY71" fmla="*/ 1407443 h 1833294"/>
                  <a:gd name="csX72" fmla="*/ 161757 w 1763462"/>
                  <a:gd name="csY72" fmla="*/ 1397666 h 1833294"/>
                  <a:gd name="csX73" fmla="*/ 164805 w 1763462"/>
                  <a:gd name="csY73" fmla="*/ 1397666 h 1833294"/>
                  <a:gd name="csX74" fmla="*/ 164805 w 1763462"/>
                  <a:gd name="csY74" fmla="*/ 1388271 h 1833294"/>
                  <a:gd name="csX75" fmla="*/ 168106 w 1763462"/>
                  <a:gd name="csY75" fmla="*/ 1388271 h 1833294"/>
                  <a:gd name="csX76" fmla="*/ 168106 w 1763462"/>
                  <a:gd name="csY76" fmla="*/ 1380907 h 1833294"/>
                  <a:gd name="csX77" fmla="*/ 171154 w 1763462"/>
                  <a:gd name="csY77" fmla="*/ 1380907 h 1833294"/>
                  <a:gd name="csX78" fmla="*/ 171154 w 1763462"/>
                  <a:gd name="csY78" fmla="*/ 1373923 h 1833294"/>
                  <a:gd name="csX79" fmla="*/ 175343 w 1763462"/>
                  <a:gd name="csY79" fmla="*/ 1373923 h 1833294"/>
                  <a:gd name="csX80" fmla="*/ 175343 w 1763462"/>
                  <a:gd name="csY80" fmla="*/ 1369352 h 1833294"/>
                  <a:gd name="csX81" fmla="*/ 177883 w 1763462"/>
                  <a:gd name="csY81" fmla="*/ 1369352 h 1833294"/>
                  <a:gd name="csX82" fmla="*/ 177883 w 1763462"/>
                  <a:gd name="csY82" fmla="*/ 1361100 h 1833294"/>
                  <a:gd name="csX83" fmla="*/ 179787 w 1763462"/>
                  <a:gd name="csY83" fmla="*/ 1361100 h 1833294"/>
                  <a:gd name="csX84" fmla="*/ 179787 w 1763462"/>
                  <a:gd name="csY84" fmla="*/ 1354878 h 1833294"/>
                  <a:gd name="csX85" fmla="*/ 182962 w 1763462"/>
                  <a:gd name="csY85" fmla="*/ 1354878 h 1833294"/>
                  <a:gd name="csX86" fmla="*/ 182962 w 1763462"/>
                  <a:gd name="csY86" fmla="*/ 1348276 h 1833294"/>
                  <a:gd name="csX87" fmla="*/ 185628 w 1763462"/>
                  <a:gd name="csY87" fmla="*/ 1348276 h 1833294"/>
                  <a:gd name="csX88" fmla="*/ 185628 w 1763462"/>
                  <a:gd name="csY88" fmla="*/ 1335833 h 1833294"/>
                  <a:gd name="csX89" fmla="*/ 189437 w 1763462"/>
                  <a:gd name="csY89" fmla="*/ 1335833 h 1833294"/>
                  <a:gd name="csX90" fmla="*/ 189437 w 1763462"/>
                  <a:gd name="csY90" fmla="*/ 1326818 h 1833294"/>
                  <a:gd name="csX91" fmla="*/ 213942 w 1763462"/>
                  <a:gd name="csY91" fmla="*/ 1326818 h 1833294"/>
                  <a:gd name="csX92" fmla="*/ 213942 w 1763462"/>
                  <a:gd name="csY92" fmla="*/ 1318565 h 1833294"/>
                  <a:gd name="csX93" fmla="*/ 238193 w 1763462"/>
                  <a:gd name="csY93" fmla="*/ 1318565 h 1833294"/>
                  <a:gd name="csX94" fmla="*/ 238193 w 1763462"/>
                  <a:gd name="csY94" fmla="*/ 1308027 h 1833294"/>
                  <a:gd name="csX95" fmla="*/ 242890 w 1763462"/>
                  <a:gd name="csY95" fmla="*/ 1308027 h 1833294"/>
                  <a:gd name="csX96" fmla="*/ 242890 w 1763462"/>
                  <a:gd name="csY96" fmla="*/ 1299266 h 1833294"/>
                  <a:gd name="csX97" fmla="*/ 287964 w 1763462"/>
                  <a:gd name="csY97" fmla="*/ 1299266 h 1833294"/>
                  <a:gd name="csX98" fmla="*/ 287964 w 1763462"/>
                  <a:gd name="csY98" fmla="*/ 1290632 h 1833294"/>
                  <a:gd name="csX99" fmla="*/ 296725 w 1763462"/>
                  <a:gd name="csY99" fmla="*/ 1290632 h 1833294"/>
                  <a:gd name="csX100" fmla="*/ 296725 w 1763462"/>
                  <a:gd name="csY100" fmla="*/ 1281236 h 1833294"/>
                  <a:gd name="csX101" fmla="*/ 315770 w 1763462"/>
                  <a:gd name="csY101" fmla="*/ 1281236 h 1833294"/>
                  <a:gd name="csX102" fmla="*/ 315770 w 1763462"/>
                  <a:gd name="csY102" fmla="*/ 1270825 h 1833294"/>
                  <a:gd name="csX103" fmla="*/ 320214 w 1763462"/>
                  <a:gd name="csY103" fmla="*/ 1270825 h 1833294"/>
                  <a:gd name="csX104" fmla="*/ 320214 w 1763462"/>
                  <a:gd name="csY104" fmla="*/ 1259652 h 1833294"/>
                  <a:gd name="csX105" fmla="*/ 330245 w 1763462"/>
                  <a:gd name="csY105" fmla="*/ 1259652 h 1833294"/>
                  <a:gd name="csX106" fmla="*/ 330245 w 1763462"/>
                  <a:gd name="csY106" fmla="*/ 1253938 h 1833294"/>
                  <a:gd name="csX107" fmla="*/ 332657 w 1763462"/>
                  <a:gd name="csY107" fmla="*/ 1253938 h 1833294"/>
                  <a:gd name="csX108" fmla="*/ 332657 w 1763462"/>
                  <a:gd name="csY108" fmla="*/ 1246828 h 1833294"/>
                  <a:gd name="csX109" fmla="*/ 339260 w 1763462"/>
                  <a:gd name="csY109" fmla="*/ 1246828 h 1833294"/>
                  <a:gd name="csX110" fmla="*/ 339260 w 1763462"/>
                  <a:gd name="csY110" fmla="*/ 1236417 h 1833294"/>
                  <a:gd name="csX111" fmla="*/ 347259 w 1763462"/>
                  <a:gd name="csY111" fmla="*/ 1236417 h 1833294"/>
                  <a:gd name="csX112" fmla="*/ 347259 w 1763462"/>
                  <a:gd name="csY112" fmla="*/ 1224736 h 1833294"/>
                  <a:gd name="csX113" fmla="*/ 350306 w 1763462"/>
                  <a:gd name="csY113" fmla="*/ 1224736 h 1833294"/>
                  <a:gd name="csX114" fmla="*/ 350306 w 1763462"/>
                  <a:gd name="csY114" fmla="*/ 1216102 h 1833294"/>
                  <a:gd name="csX115" fmla="*/ 360844 w 1763462"/>
                  <a:gd name="csY115" fmla="*/ 1216102 h 1833294"/>
                  <a:gd name="csX116" fmla="*/ 360844 w 1763462"/>
                  <a:gd name="csY116" fmla="*/ 1204928 h 1833294"/>
                  <a:gd name="csX117" fmla="*/ 365796 w 1763462"/>
                  <a:gd name="csY117" fmla="*/ 1204928 h 1833294"/>
                  <a:gd name="csX118" fmla="*/ 365796 w 1763462"/>
                  <a:gd name="csY118" fmla="*/ 1195406 h 1833294"/>
                  <a:gd name="csX119" fmla="*/ 369605 w 1763462"/>
                  <a:gd name="csY119" fmla="*/ 1195406 h 1833294"/>
                  <a:gd name="csX120" fmla="*/ 369605 w 1763462"/>
                  <a:gd name="csY120" fmla="*/ 1181312 h 1833294"/>
                  <a:gd name="csX121" fmla="*/ 378112 w 1763462"/>
                  <a:gd name="csY121" fmla="*/ 1181312 h 1833294"/>
                  <a:gd name="csX122" fmla="*/ 378112 w 1763462"/>
                  <a:gd name="csY122" fmla="*/ 1170520 h 1833294"/>
                  <a:gd name="csX123" fmla="*/ 400839 w 1763462"/>
                  <a:gd name="csY123" fmla="*/ 1170520 h 1833294"/>
                  <a:gd name="csX124" fmla="*/ 400839 w 1763462"/>
                  <a:gd name="csY124" fmla="*/ 1163029 h 1833294"/>
                  <a:gd name="csX125" fmla="*/ 403633 w 1763462"/>
                  <a:gd name="csY125" fmla="*/ 1163029 h 1833294"/>
                  <a:gd name="csX126" fmla="*/ 403633 w 1763462"/>
                  <a:gd name="csY126" fmla="*/ 1147031 h 1833294"/>
                  <a:gd name="csX127" fmla="*/ 413155 w 1763462"/>
                  <a:gd name="csY127" fmla="*/ 1147031 h 1833294"/>
                  <a:gd name="csX128" fmla="*/ 413155 w 1763462"/>
                  <a:gd name="csY128" fmla="*/ 1134588 h 1833294"/>
                  <a:gd name="csX129" fmla="*/ 422424 w 1763462"/>
                  <a:gd name="csY129" fmla="*/ 1134588 h 1833294"/>
                  <a:gd name="csX130" fmla="*/ 422424 w 1763462"/>
                  <a:gd name="csY130" fmla="*/ 1114908 h 1833294"/>
                  <a:gd name="csX131" fmla="*/ 425598 w 1763462"/>
                  <a:gd name="csY131" fmla="*/ 1114908 h 1833294"/>
                  <a:gd name="csX132" fmla="*/ 425598 w 1763462"/>
                  <a:gd name="csY132" fmla="*/ 1099672 h 1833294"/>
                  <a:gd name="csX133" fmla="*/ 437279 w 1763462"/>
                  <a:gd name="csY133" fmla="*/ 1099672 h 1833294"/>
                  <a:gd name="csX134" fmla="*/ 437279 w 1763462"/>
                  <a:gd name="csY134" fmla="*/ 1089261 h 1833294"/>
                  <a:gd name="csX135" fmla="*/ 446548 w 1763462"/>
                  <a:gd name="csY135" fmla="*/ 1089261 h 1833294"/>
                  <a:gd name="csX136" fmla="*/ 446548 w 1763462"/>
                  <a:gd name="csY136" fmla="*/ 1079992 h 1833294"/>
                  <a:gd name="csX137" fmla="*/ 449087 w 1763462"/>
                  <a:gd name="csY137" fmla="*/ 1079992 h 1833294"/>
                  <a:gd name="csX138" fmla="*/ 449087 w 1763462"/>
                  <a:gd name="csY138" fmla="*/ 1066660 h 1833294"/>
                  <a:gd name="csX139" fmla="*/ 451499 w 1763462"/>
                  <a:gd name="csY139" fmla="*/ 1066660 h 1833294"/>
                  <a:gd name="csX140" fmla="*/ 451499 w 1763462"/>
                  <a:gd name="csY140" fmla="*/ 1062978 h 1833294"/>
                  <a:gd name="csX141" fmla="*/ 457340 w 1763462"/>
                  <a:gd name="csY141" fmla="*/ 1062978 h 1833294"/>
                  <a:gd name="csX142" fmla="*/ 457340 w 1763462"/>
                  <a:gd name="csY142" fmla="*/ 1039362 h 1833294"/>
                  <a:gd name="csX143" fmla="*/ 462292 w 1763462"/>
                  <a:gd name="csY143" fmla="*/ 1039362 h 1833294"/>
                  <a:gd name="csX144" fmla="*/ 462292 w 1763462"/>
                  <a:gd name="csY144" fmla="*/ 1026665 h 1833294"/>
                  <a:gd name="csX145" fmla="*/ 472830 w 1763462"/>
                  <a:gd name="csY145" fmla="*/ 1026665 h 1833294"/>
                  <a:gd name="csX146" fmla="*/ 472830 w 1763462"/>
                  <a:gd name="csY146" fmla="*/ 1013968 h 1833294"/>
                  <a:gd name="csX147" fmla="*/ 491367 w 1763462"/>
                  <a:gd name="csY147" fmla="*/ 1013968 h 1833294"/>
                  <a:gd name="csX148" fmla="*/ 491367 w 1763462"/>
                  <a:gd name="csY148" fmla="*/ 1003049 h 1833294"/>
                  <a:gd name="csX149" fmla="*/ 500128 w 1763462"/>
                  <a:gd name="csY149" fmla="*/ 1003049 h 1833294"/>
                  <a:gd name="csX150" fmla="*/ 500128 w 1763462"/>
                  <a:gd name="csY150" fmla="*/ 988194 h 1833294"/>
                  <a:gd name="csX151" fmla="*/ 505207 w 1763462"/>
                  <a:gd name="csY151" fmla="*/ 988194 h 1833294"/>
                  <a:gd name="csX152" fmla="*/ 505207 w 1763462"/>
                  <a:gd name="csY152" fmla="*/ 975751 h 1833294"/>
                  <a:gd name="csX153" fmla="*/ 522855 w 1763462"/>
                  <a:gd name="csY153" fmla="*/ 975751 h 1833294"/>
                  <a:gd name="csX154" fmla="*/ 522855 w 1763462"/>
                  <a:gd name="csY154" fmla="*/ 962165 h 1833294"/>
                  <a:gd name="csX155" fmla="*/ 538346 w 1763462"/>
                  <a:gd name="csY155" fmla="*/ 962165 h 1833294"/>
                  <a:gd name="csX156" fmla="*/ 538346 w 1763462"/>
                  <a:gd name="csY156" fmla="*/ 949215 h 1833294"/>
                  <a:gd name="csX157" fmla="*/ 546599 w 1763462"/>
                  <a:gd name="csY157" fmla="*/ 949215 h 1833294"/>
                  <a:gd name="csX158" fmla="*/ 546599 w 1763462"/>
                  <a:gd name="csY158" fmla="*/ 936391 h 1833294"/>
                  <a:gd name="csX159" fmla="*/ 571357 w 1763462"/>
                  <a:gd name="csY159" fmla="*/ 936391 h 1833294"/>
                  <a:gd name="csX160" fmla="*/ 571357 w 1763462"/>
                  <a:gd name="csY160" fmla="*/ 920012 h 1833294"/>
                  <a:gd name="csX161" fmla="*/ 577452 w 1763462"/>
                  <a:gd name="csY161" fmla="*/ 920012 h 1833294"/>
                  <a:gd name="csX162" fmla="*/ 577452 w 1763462"/>
                  <a:gd name="csY162" fmla="*/ 905284 h 1833294"/>
                  <a:gd name="csX163" fmla="*/ 580118 w 1763462"/>
                  <a:gd name="csY163" fmla="*/ 905284 h 1833294"/>
                  <a:gd name="csX164" fmla="*/ 580118 w 1763462"/>
                  <a:gd name="csY164" fmla="*/ 892460 h 1833294"/>
                  <a:gd name="csX165" fmla="*/ 588371 w 1763462"/>
                  <a:gd name="csY165" fmla="*/ 892460 h 1833294"/>
                  <a:gd name="csX166" fmla="*/ 588371 w 1763462"/>
                  <a:gd name="csY166" fmla="*/ 878112 h 1833294"/>
                  <a:gd name="csX167" fmla="*/ 605385 w 1763462"/>
                  <a:gd name="csY167" fmla="*/ 878112 h 1833294"/>
                  <a:gd name="csX168" fmla="*/ 605385 w 1763462"/>
                  <a:gd name="csY168" fmla="*/ 864654 h 1833294"/>
                  <a:gd name="csX169" fmla="*/ 611352 w 1763462"/>
                  <a:gd name="csY169" fmla="*/ 864654 h 1833294"/>
                  <a:gd name="csX170" fmla="*/ 611352 w 1763462"/>
                  <a:gd name="csY170" fmla="*/ 849036 h 1833294"/>
                  <a:gd name="csX171" fmla="*/ 628112 w 1763462"/>
                  <a:gd name="csY171" fmla="*/ 849036 h 1833294"/>
                  <a:gd name="csX172" fmla="*/ 628112 w 1763462"/>
                  <a:gd name="csY172" fmla="*/ 830880 h 1833294"/>
                  <a:gd name="csX173" fmla="*/ 631287 w 1763462"/>
                  <a:gd name="csY173" fmla="*/ 830880 h 1833294"/>
                  <a:gd name="csX174" fmla="*/ 631287 w 1763462"/>
                  <a:gd name="csY174" fmla="*/ 817549 h 1833294"/>
                  <a:gd name="csX175" fmla="*/ 648300 w 1763462"/>
                  <a:gd name="csY175" fmla="*/ 817549 h 1833294"/>
                  <a:gd name="csX176" fmla="*/ 648300 w 1763462"/>
                  <a:gd name="csY176" fmla="*/ 803582 h 1833294"/>
                  <a:gd name="csX177" fmla="*/ 684486 w 1763462"/>
                  <a:gd name="csY177" fmla="*/ 803582 h 1833294"/>
                  <a:gd name="csX178" fmla="*/ 684486 w 1763462"/>
                  <a:gd name="csY178" fmla="*/ 786441 h 1833294"/>
                  <a:gd name="csX179" fmla="*/ 691088 w 1763462"/>
                  <a:gd name="csY179" fmla="*/ 786441 h 1833294"/>
                  <a:gd name="csX180" fmla="*/ 691088 w 1763462"/>
                  <a:gd name="csY180" fmla="*/ 770951 h 1833294"/>
                  <a:gd name="csX181" fmla="*/ 694389 w 1763462"/>
                  <a:gd name="csY181" fmla="*/ 770951 h 1833294"/>
                  <a:gd name="csX182" fmla="*/ 694389 w 1763462"/>
                  <a:gd name="csY182" fmla="*/ 753048 h 1833294"/>
                  <a:gd name="csX183" fmla="*/ 696548 w 1763462"/>
                  <a:gd name="csY183" fmla="*/ 753048 h 1833294"/>
                  <a:gd name="csX184" fmla="*/ 696548 w 1763462"/>
                  <a:gd name="csY184" fmla="*/ 736670 h 1833294"/>
                  <a:gd name="csX185" fmla="*/ 698452 w 1763462"/>
                  <a:gd name="csY185" fmla="*/ 736670 h 1833294"/>
                  <a:gd name="csX186" fmla="*/ 698452 w 1763462"/>
                  <a:gd name="csY186" fmla="*/ 722576 h 1833294"/>
                  <a:gd name="csX187" fmla="*/ 711149 w 1763462"/>
                  <a:gd name="csY187" fmla="*/ 722576 h 1833294"/>
                  <a:gd name="csX188" fmla="*/ 711149 w 1763462"/>
                  <a:gd name="csY188" fmla="*/ 707086 h 1833294"/>
                  <a:gd name="csX189" fmla="*/ 723211 w 1763462"/>
                  <a:gd name="csY189" fmla="*/ 707086 h 1833294"/>
                  <a:gd name="csX190" fmla="*/ 723211 w 1763462"/>
                  <a:gd name="csY190" fmla="*/ 688041 h 1833294"/>
                  <a:gd name="csX191" fmla="*/ 763969 w 1763462"/>
                  <a:gd name="csY191" fmla="*/ 688041 h 1833294"/>
                  <a:gd name="csX192" fmla="*/ 763969 w 1763462"/>
                  <a:gd name="csY192" fmla="*/ 668996 h 1833294"/>
                  <a:gd name="csX193" fmla="*/ 794695 w 1763462"/>
                  <a:gd name="csY193" fmla="*/ 668996 h 1833294"/>
                  <a:gd name="csX194" fmla="*/ 794695 w 1763462"/>
                  <a:gd name="csY194" fmla="*/ 649823 h 1833294"/>
                  <a:gd name="csX195" fmla="*/ 801932 w 1763462"/>
                  <a:gd name="csY195" fmla="*/ 649823 h 1833294"/>
                  <a:gd name="csX196" fmla="*/ 801932 w 1763462"/>
                  <a:gd name="csY196" fmla="*/ 630397 h 1833294"/>
                  <a:gd name="csX197" fmla="*/ 809042 w 1763462"/>
                  <a:gd name="csY197" fmla="*/ 630397 h 1833294"/>
                  <a:gd name="csX198" fmla="*/ 809042 w 1763462"/>
                  <a:gd name="csY198" fmla="*/ 595100 h 1833294"/>
                  <a:gd name="csX199" fmla="*/ 844974 w 1763462"/>
                  <a:gd name="csY199" fmla="*/ 595100 h 1833294"/>
                  <a:gd name="csX200" fmla="*/ 844974 w 1763462"/>
                  <a:gd name="csY200" fmla="*/ 577959 h 1833294"/>
                  <a:gd name="csX201" fmla="*/ 877351 w 1763462"/>
                  <a:gd name="csY201" fmla="*/ 577959 h 1833294"/>
                  <a:gd name="csX202" fmla="*/ 877351 w 1763462"/>
                  <a:gd name="csY202" fmla="*/ 560184 h 1833294"/>
                  <a:gd name="csX203" fmla="*/ 912902 w 1763462"/>
                  <a:gd name="csY203" fmla="*/ 560184 h 1833294"/>
                  <a:gd name="csX204" fmla="*/ 912902 w 1763462"/>
                  <a:gd name="csY204" fmla="*/ 536568 h 1833294"/>
                  <a:gd name="csX205" fmla="*/ 961277 w 1763462"/>
                  <a:gd name="csY205" fmla="*/ 536568 h 1833294"/>
                  <a:gd name="csX206" fmla="*/ 961277 w 1763462"/>
                  <a:gd name="csY206" fmla="*/ 518792 h 1833294"/>
                  <a:gd name="csX207" fmla="*/ 1016762 w 1763462"/>
                  <a:gd name="csY207" fmla="*/ 518792 h 1833294"/>
                  <a:gd name="csX208" fmla="*/ 1016762 w 1763462"/>
                  <a:gd name="csY208" fmla="*/ 495049 h 1833294"/>
                  <a:gd name="csX209" fmla="*/ 1023745 w 1763462"/>
                  <a:gd name="csY209" fmla="*/ 495049 h 1833294"/>
                  <a:gd name="csX210" fmla="*/ 1023745 w 1763462"/>
                  <a:gd name="csY210" fmla="*/ 468005 h 1833294"/>
                  <a:gd name="csX211" fmla="*/ 1029459 w 1763462"/>
                  <a:gd name="csY211" fmla="*/ 468005 h 1833294"/>
                  <a:gd name="csX212" fmla="*/ 1029459 w 1763462"/>
                  <a:gd name="csY212" fmla="*/ 447055 h 1833294"/>
                  <a:gd name="csX213" fmla="*/ 1044060 w 1763462"/>
                  <a:gd name="csY213" fmla="*/ 447055 h 1833294"/>
                  <a:gd name="csX214" fmla="*/ 1044060 w 1763462"/>
                  <a:gd name="csY214" fmla="*/ 421915 h 1833294"/>
                  <a:gd name="csX215" fmla="*/ 1055614 w 1763462"/>
                  <a:gd name="csY215" fmla="*/ 421915 h 1833294"/>
                  <a:gd name="csX216" fmla="*/ 1055614 w 1763462"/>
                  <a:gd name="csY216" fmla="*/ 396522 h 1833294"/>
                  <a:gd name="csX217" fmla="*/ 1184233 w 1763462"/>
                  <a:gd name="csY217" fmla="*/ 396522 h 1833294"/>
                  <a:gd name="csX218" fmla="*/ 1184233 w 1763462"/>
                  <a:gd name="csY218" fmla="*/ 367700 h 1833294"/>
                  <a:gd name="csX219" fmla="*/ 1314883 w 1763462"/>
                  <a:gd name="csY219" fmla="*/ 367700 h 1833294"/>
                  <a:gd name="csX220" fmla="*/ 1314883 w 1763462"/>
                  <a:gd name="csY220" fmla="*/ 327705 h 1833294"/>
                  <a:gd name="csX221" fmla="*/ 1571613 w 1763462"/>
                  <a:gd name="csY221" fmla="*/ 327705 h 1833294"/>
                  <a:gd name="csX222" fmla="*/ 1571613 w 1763462"/>
                  <a:gd name="csY222" fmla="*/ 269300 h 1833294"/>
                  <a:gd name="csX223" fmla="*/ 1607546 w 1763462"/>
                  <a:gd name="csY223" fmla="*/ 269300 h 1833294"/>
                  <a:gd name="csX224" fmla="*/ 1607546 w 1763462"/>
                  <a:gd name="csY224" fmla="*/ 207593 h 1833294"/>
                  <a:gd name="csX225" fmla="*/ 1610973 w 1763462"/>
                  <a:gd name="csY225" fmla="*/ 207593 h 1833294"/>
                  <a:gd name="csX226" fmla="*/ 1610973 w 1763462"/>
                  <a:gd name="csY226" fmla="*/ 147029 h 1833294"/>
                  <a:gd name="csX227" fmla="*/ 1691599 w 1763462"/>
                  <a:gd name="csY227" fmla="*/ 147029 h 1833294"/>
                  <a:gd name="csX228" fmla="*/ 1691599 w 1763462"/>
                  <a:gd name="csY228" fmla="*/ 75927 h 1833294"/>
                  <a:gd name="csX229" fmla="*/ 1708358 w 1763462"/>
                  <a:gd name="csY229" fmla="*/ 75927 h 1833294"/>
                  <a:gd name="csX230" fmla="*/ 1708358 w 1763462"/>
                  <a:gd name="csY230" fmla="*/ 0 h 1833294"/>
                  <a:gd name="csX231" fmla="*/ 1763462 w 1763462"/>
                  <a:gd name="csY231" fmla="*/ 0 h 18332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Lst>
                <a:rect l="l" t="t" r="r" b="b"/>
                <a:pathLst>
                  <a:path w="1763462" h="1833294">
                    <a:moveTo>
                      <a:pt x="0" y="1833294"/>
                    </a:moveTo>
                    <a:lnTo>
                      <a:pt x="1905" y="1833294"/>
                    </a:lnTo>
                    <a:lnTo>
                      <a:pt x="1905" y="1825295"/>
                    </a:lnTo>
                    <a:lnTo>
                      <a:pt x="7491" y="1825295"/>
                    </a:lnTo>
                    <a:lnTo>
                      <a:pt x="7491" y="1818058"/>
                    </a:lnTo>
                    <a:lnTo>
                      <a:pt x="9650" y="1818058"/>
                    </a:lnTo>
                    <a:lnTo>
                      <a:pt x="9650" y="1806250"/>
                    </a:lnTo>
                    <a:lnTo>
                      <a:pt x="12951" y="1806250"/>
                    </a:lnTo>
                    <a:lnTo>
                      <a:pt x="12951" y="1792030"/>
                    </a:lnTo>
                    <a:lnTo>
                      <a:pt x="16633" y="1792030"/>
                    </a:lnTo>
                    <a:lnTo>
                      <a:pt x="16633" y="1787586"/>
                    </a:lnTo>
                    <a:lnTo>
                      <a:pt x="21712" y="1787586"/>
                    </a:lnTo>
                    <a:lnTo>
                      <a:pt x="21712" y="1781110"/>
                    </a:lnTo>
                    <a:lnTo>
                      <a:pt x="26029" y="1781110"/>
                    </a:lnTo>
                    <a:lnTo>
                      <a:pt x="26029" y="1766001"/>
                    </a:lnTo>
                    <a:lnTo>
                      <a:pt x="29203" y="1766001"/>
                    </a:lnTo>
                    <a:lnTo>
                      <a:pt x="29203" y="1737687"/>
                    </a:lnTo>
                    <a:lnTo>
                      <a:pt x="32123" y="1737687"/>
                    </a:lnTo>
                    <a:lnTo>
                      <a:pt x="32123" y="1721055"/>
                    </a:lnTo>
                    <a:lnTo>
                      <a:pt x="34789" y="1721055"/>
                    </a:lnTo>
                    <a:lnTo>
                      <a:pt x="34789" y="1709246"/>
                    </a:lnTo>
                    <a:lnTo>
                      <a:pt x="38726" y="1709246"/>
                    </a:lnTo>
                    <a:lnTo>
                      <a:pt x="38726" y="1683345"/>
                    </a:lnTo>
                    <a:lnTo>
                      <a:pt x="41646" y="1683345"/>
                    </a:lnTo>
                    <a:lnTo>
                      <a:pt x="41646" y="1676362"/>
                    </a:lnTo>
                    <a:lnTo>
                      <a:pt x="50787" y="1676362"/>
                    </a:lnTo>
                    <a:lnTo>
                      <a:pt x="50787" y="1668870"/>
                    </a:lnTo>
                    <a:lnTo>
                      <a:pt x="60691" y="1668870"/>
                    </a:lnTo>
                    <a:lnTo>
                      <a:pt x="60691" y="1661760"/>
                    </a:lnTo>
                    <a:lnTo>
                      <a:pt x="65008" y="1661760"/>
                    </a:lnTo>
                    <a:lnTo>
                      <a:pt x="65008" y="1650079"/>
                    </a:lnTo>
                    <a:lnTo>
                      <a:pt x="68563" y="1650079"/>
                    </a:lnTo>
                    <a:lnTo>
                      <a:pt x="68563" y="1637890"/>
                    </a:lnTo>
                    <a:lnTo>
                      <a:pt x="72118" y="1637890"/>
                    </a:lnTo>
                    <a:lnTo>
                      <a:pt x="72118" y="1607037"/>
                    </a:lnTo>
                    <a:lnTo>
                      <a:pt x="74912" y="1607037"/>
                    </a:lnTo>
                    <a:lnTo>
                      <a:pt x="74912" y="1602720"/>
                    </a:lnTo>
                    <a:lnTo>
                      <a:pt x="83038" y="1602720"/>
                    </a:lnTo>
                    <a:lnTo>
                      <a:pt x="83038" y="1598911"/>
                    </a:lnTo>
                    <a:lnTo>
                      <a:pt x="87481" y="1598911"/>
                    </a:lnTo>
                    <a:lnTo>
                      <a:pt x="87481" y="1595102"/>
                    </a:lnTo>
                    <a:lnTo>
                      <a:pt x="93322" y="1595102"/>
                    </a:lnTo>
                    <a:lnTo>
                      <a:pt x="93322" y="1583167"/>
                    </a:lnTo>
                    <a:lnTo>
                      <a:pt x="95735" y="1583167"/>
                    </a:lnTo>
                    <a:lnTo>
                      <a:pt x="95735" y="1559678"/>
                    </a:lnTo>
                    <a:lnTo>
                      <a:pt x="98020" y="1559678"/>
                    </a:lnTo>
                    <a:lnTo>
                      <a:pt x="98020" y="1540887"/>
                    </a:lnTo>
                    <a:lnTo>
                      <a:pt x="101829" y="1540887"/>
                    </a:lnTo>
                    <a:lnTo>
                      <a:pt x="101829" y="1530729"/>
                    </a:lnTo>
                    <a:lnTo>
                      <a:pt x="105638" y="1530729"/>
                    </a:lnTo>
                    <a:lnTo>
                      <a:pt x="105638" y="1525269"/>
                    </a:lnTo>
                    <a:lnTo>
                      <a:pt x="115160" y="1525269"/>
                    </a:lnTo>
                    <a:lnTo>
                      <a:pt x="115160" y="1489972"/>
                    </a:lnTo>
                    <a:lnTo>
                      <a:pt x="121890" y="1489972"/>
                    </a:lnTo>
                    <a:lnTo>
                      <a:pt x="121890" y="1473467"/>
                    </a:lnTo>
                    <a:lnTo>
                      <a:pt x="127350" y="1473467"/>
                    </a:lnTo>
                    <a:lnTo>
                      <a:pt x="127350" y="1466356"/>
                    </a:lnTo>
                    <a:lnTo>
                      <a:pt x="132174" y="1466356"/>
                    </a:lnTo>
                    <a:lnTo>
                      <a:pt x="132174" y="1457849"/>
                    </a:lnTo>
                    <a:lnTo>
                      <a:pt x="135856" y="1457849"/>
                    </a:lnTo>
                    <a:lnTo>
                      <a:pt x="135856" y="1453660"/>
                    </a:lnTo>
                    <a:lnTo>
                      <a:pt x="139157" y="1453660"/>
                    </a:lnTo>
                    <a:lnTo>
                      <a:pt x="139157" y="1450612"/>
                    </a:lnTo>
                    <a:lnTo>
                      <a:pt x="142078" y="1450612"/>
                    </a:lnTo>
                    <a:lnTo>
                      <a:pt x="142078" y="1442867"/>
                    </a:lnTo>
                    <a:lnTo>
                      <a:pt x="144363" y="1442867"/>
                    </a:lnTo>
                    <a:lnTo>
                      <a:pt x="144363" y="1427504"/>
                    </a:lnTo>
                    <a:lnTo>
                      <a:pt x="148299" y="1427504"/>
                    </a:lnTo>
                    <a:lnTo>
                      <a:pt x="148299" y="1415696"/>
                    </a:lnTo>
                    <a:lnTo>
                      <a:pt x="159599" y="1415696"/>
                    </a:lnTo>
                    <a:lnTo>
                      <a:pt x="159599" y="1407443"/>
                    </a:lnTo>
                    <a:lnTo>
                      <a:pt x="161757" y="1407443"/>
                    </a:lnTo>
                    <a:lnTo>
                      <a:pt x="161757" y="1397666"/>
                    </a:lnTo>
                    <a:lnTo>
                      <a:pt x="164805" y="1397666"/>
                    </a:lnTo>
                    <a:lnTo>
                      <a:pt x="164805" y="1388271"/>
                    </a:lnTo>
                    <a:lnTo>
                      <a:pt x="168106" y="1388271"/>
                    </a:lnTo>
                    <a:lnTo>
                      <a:pt x="168106" y="1380907"/>
                    </a:lnTo>
                    <a:lnTo>
                      <a:pt x="171154" y="1380907"/>
                    </a:lnTo>
                    <a:lnTo>
                      <a:pt x="171154" y="1373923"/>
                    </a:lnTo>
                    <a:lnTo>
                      <a:pt x="175343" y="1373923"/>
                    </a:lnTo>
                    <a:lnTo>
                      <a:pt x="175343" y="1369352"/>
                    </a:lnTo>
                    <a:lnTo>
                      <a:pt x="177883" y="1369352"/>
                    </a:lnTo>
                    <a:lnTo>
                      <a:pt x="177883" y="1361100"/>
                    </a:lnTo>
                    <a:lnTo>
                      <a:pt x="179787" y="1361100"/>
                    </a:lnTo>
                    <a:lnTo>
                      <a:pt x="179787" y="1354878"/>
                    </a:lnTo>
                    <a:lnTo>
                      <a:pt x="182962" y="1354878"/>
                    </a:lnTo>
                    <a:lnTo>
                      <a:pt x="182962" y="1348276"/>
                    </a:lnTo>
                    <a:lnTo>
                      <a:pt x="185628" y="1348276"/>
                    </a:lnTo>
                    <a:lnTo>
                      <a:pt x="185628" y="1335833"/>
                    </a:lnTo>
                    <a:lnTo>
                      <a:pt x="189437" y="1335833"/>
                    </a:lnTo>
                    <a:lnTo>
                      <a:pt x="189437" y="1326818"/>
                    </a:lnTo>
                    <a:lnTo>
                      <a:pt x="213942" y="1326818"/>
                    </a:lnTo>
                    <a:lnTo>
                      <a:pt x="213942" y="1318565"/>
                    </a:lnTo>
                    <a:lnTo>
                      <a:pt x="238193" y="1318565"/>
                    </a:lnTo>
                    <a:lnTo>
                      <a:pt x="238193" y="1308027"/>
                    </a:lnTo>
                    <a:lnTo>
                      <a:pt x="242890" y="1308027"/>
                    </a:lnTo>
                    <a:lnTo>
                      <a:pt x="242890" y="1299266"/>
                    </a:lnTo>
                    <a:lnTo>
                      <a:pt x="287964" y="1299266"/>
                    </a:lnTo>
                    <a:lnTo>
                      <a:pt x="287964" y="1290632"/>
                    </a:lnTo>
                    <a:lnTo>
                      <a:pt x="296725" y="1290632"/>
                    </a:lnTo>
                    <a:lnTo>
                      <a:pt x="296725" y="1281236"/>
                    </a:lnTo>
                    <a:lnTo>
                      <a:pt x="315770" y="1281236"/>
                    </a:lnTo>
                    <a:lnTo>
                      <a:pt x="315770" y="1270825"/>
                    </a:lnTo>
                    <a:lnTo>
                      <a:pt x="320214" y="1270825"/>
                    </a:lnTo>
                    <a:lnTo>
                      <a:pt x="320214" y="1259652"/>
                    </a:lnTo>
                    <a:lnTo>
                      <a:pt x="330245" y="1259652"/>
                    </a:lnTo>
                    <a:lnTo>
                      <a:pt x="330245" y="1253938"/>
                    </a:lnTo>
                    <a:lnTo>
                      <a:pt x="332657" y="1253938"/>
                    </a:lnTo>
                    <a:lnTo>
                      <a:pt x="332657" y="1246828"/>
                    </a:lnTo>
                    <a:lnTo>
                      <a:pt x="339260" y="1246828"/>
                    </a:lnTo>
                    <a:lnTo>
                      <a:pt x="339260" y="1236417"/>
                    </a:lnTo>
                    <a:lnTo>
                      <a:pt x="347259" y="1236417"/>
                    </a:lnTo>
                    <a:lnTo>
                      <a:pt x="347259" y="1224736"/>
                    </a:lnTo>
                    <a:lnTo>
                      <a:pt x="350306" y="1224736"/>
                    </a:lnTo>
                    <a:lnTo>
                      <a:pt x="350306" y="1216102"/>
                    </a:lnTo>
                    <a:lnTo>
                      <a:pt x="360844" y="1216102"/>
                    </a:lnTo>
                    <a:lnTo>
                      <a:pt x="360844" y="1204928"/>
                    </a:lnTo>
                    <a:lnTo>
                      <a:pt x="365796" y="1204928"/>
                    </a:lnTo>
                    <a:lnTo>
                      <a:pt x="365796" y="1195406"/>
                    </a:lnTo>
                    <a:lnTo>
                      <a:pt x="369605" y="1195406"/>
                    </a:lnTo>
                    <a:lnTo>
                      <a:pt x="369605" y="1181312"/>
                    </a:lnTo>
                    <a:lnTo>
                      <a:pt x="378112" y="1181312"/>
                    </a:lnTo>
                    <a:lnTo>
                      <a:pt x="378112" y="1170520"/>
                    </a:lnTo>
                    <a:lnTo>
                      <a:pt x="400839" y="1170520"/>
                    </a:lnTo>
                    <a:lnTo>
                      <a:pt x="400839" y="1163029"/>
                    </a:lnTo>
                    <a:lnTo>
                      <a:pt x="403633" y="1163029"/>
                    </a:lnTo>
                    <a:lnTo>
                      <a:pt x="403633" y="1147031"/>
                    </a:lnTo>
                    <a:lnTo>
                      <a:pt x="413155" y="1147031"/>
                    </a:lnTo>
                    <a:lnTo>
                      <a:pt x="413155" y="1134588"/>
                    </a:lnTo>
                    <a:lnTo>
                      <a:pt x="422424" y="1134588"/>
                    </a:lnTo>
                    <a:lnTo>
                      <a:pt x="422424" y="1114908"/>
                    </a:lnTo>
                    <a:lnTo>
                      <a:pt x="425598" y="1114908"/>
                    </a:lnTo>
                    <a:lnTo>
                      <a:pt x="425598" y="1099672"/>
                    </a:lnTo>
                    <a:lnTo>
                      <a:pt x="437279" y="1099672"/>
                    </a:lnTo>
                    <a:lnTo>
                      <a:pt x="437279" y="1089261"/>
                    </a:lnTo>
                    <a:lnTo>
                      <a:pt x="446548" y="1089261"/>
                    </a:lnTo>
                    <a:lnTo>
                      <a:pt x="446548" y="1079992"/>
                    </a:lnTo>
                    <a:lnTo>
                      <a:pt x="449087" y="1079992"/>
                    </a:lnTo>
                    <a:lnTo>
                      <a:pt x="449087" y="1066660"/>
                    </a:lnTo>
                    <a:lnTo>
                      <a:pt x="451499" y="1066660"/>
                    </a:lnTo>
                    <a:lnTo>
                      <a:pt x="451499" y="1062978"/>
                    </a:lnTo>
                    <a:lnTo>
                      <a:pt x="457340" y="1062978"/>
                    </a:lnTo>
                    <a:lnTo>
                      <a:pt x="457340" y="1039362"/>
                    </a:lnTo>
                    <a:lnTo>
                      <a:pt x="462292" y="1039362"/>
                    </a:lnTo>
                    <a:lnTo>
                      <a:pt x="462292" y="1026665"/>
                    </a:lnTo>
                    <a:lnTo>
                      <a:pt x="472830" y="1026665"/>
                    </a:lnTo>
                    <a:lnTo>
                      <a:pt x="472830" y="1013968"/>
                    </a:lnTo>
                    <a:lnTo>
                      <a:pt x="491367" y="1013968"/>
                    </a:lnTo>
                    <a:lnTo>
                      <a:pt x="491367" y="1003049"/>
                    </a:lnTo>
                    <a:lnTo>
                      <a:pt x="500128" y="1003049"/>
                    </a:lnTo>
                    <a:lnTo>
                      <a:pt x="500128" y="988194"/>
                    </a:lnTo>
                    <a:lnTo>
                      <a:pt x="505207" y="988194"/>
                    </a:lnTo>
                    <a:lnTo>
                      <a:pt x="505207" y="975751"/>
                    </a:lnTo>
                    <a:lnTo>
                      <a:pt x="522855" y="975751"/>
                    </a:lnTo>
                    <a:lnTo>
                      <a:pt x="522855" y="962165"/>
                    </a:lnTo>
                    <a:lnTo>
                      <a:pt x="538346" y="962165"/>
                    </a:lnTo>
                    <a:lnTo>
                      <a:pt x="538346" y="949215"/>
                    </a:lnTo>
                    <a:lnTo>
                      <a:pt x="546599" y="949215"/>
                    </a:lnTo>
                    <a:lnTo>
                      <a:pt x="546599" y="936391"/>
                    </a:lnTo>
                    <a:lnTo>
                      <a:pt x="571357" y="936391"/>
                    </a:lnTo>
                    <a:lnTo>
                      <a:pt x="571357" y="920012"/>
                    </a:lnTo>
                    <a:lnTo>
                      <a:pt x="577452" y="920012"/>
                    </a:lnTo>
                    <a:lnTo>
                      <a:pt x="577452" y="905284"/>
                    </a:lnTo>
                    <a:lnTo>
                      <a:pt x="580118" y="905284"/>
                    </a:lnTo>
                    <a:lnTo>
                      <a:pt x="580118" y="892460"/>
                    </a:lnTo>
                    <a:lnTo>
                      <a:pt x="588371" y="892460"/>
                    </a:lnTo>
                    <a:lnTo>
                      <a:pt x="588371" y="878112"/>
                    </a:lnTo>
                    <a:lnTo>
                      <a:pt x="605385" y="878112"/>
                    </a:lnTo>
                    <a:lnTo>
                      <a:pt x="605385" y="864654"/>
                    </a:lnTo>
                    <a:lnTo>
                      <a:pt x="611352" y="864654"/>
                    </a:lnTo>
                    <a:lnTo>
                      <a:pt x="611352" y="849036"/>
                    </a:lnTo>
                    <a:lnTo>
                      <a:pt x="628112" y="849036"/>
                    </a:lnTo>
                    <a:lnTo>
                      <a:pt x="628112" y="830880"/>
                    </a:lnTo>
                    <a:lnTo>
                      <a:pt x="631287" y="830880"/>
                    </a:lnTo>
                    <a:lnTo>
                      <a:pt x="631287" y="817549"/>
                    </a:lnTo>
                    <a:lnTo>
                      <a:pt x="648300" y="817549"/>
                    </a:lnTo>
                    <a:lnTo>
                      <a:pt x="648300" y="803582"/>
                    </a:lnTo>
                    <a:lnTo>
                      <a:pt x="684486" y="803582"/>
                    </a:lnTo>
                    <a:lnTo>
                      <a:pt x="684486" y="786441"/>
                    </a:lnTo>
                    <a:lnTo>
                      <a:pt x="691088" y="786441"/>
                    </a:lnTo>
                    <a:lnTo>
                      <a:pt x="691088" y="770951"/>
                    </a:lnTo>
                    <a:lnTo>
                      <a:pt x="694389" y="770951"/>
                    </a:lnTo>
                    <a:lnTo>
                      <a:pt x="694389" y="753048"/>
                    </a:lnTo>
                    <a:lnTo>
                      <a:pt x="696548" y="753048"/>
                    </a:lnTo>
                    <a:lnTo>
                      <a:pt x="696548" y="736670"/>
                    </a:lnTo>
                    <a:lnTo>
                      <a:pt x="698452" y="736670"/>
                    </a:lnTo>
                    <a:lnTo>
                      <a:pt x="698452" y="722576"/>
                    </a:lnTo>
                    <a:lnTo>
                      <a:pt x="711149" y="722576"/>
                    </a:lnTo>
                    <a:lnTo>
                      <a:pt x="711149" y="707086"/>
                    </a:lnTo>
                    <a:lnTo>
                      <a:pt x="723211" y="707086"/>
                    </a:lnTo>
                    <a:lnTo>
                      <a:pt x="723211" y="688041"/>
                    </a:lnTo>
                    <a:lnTo>
                      <a:pt x="763969" y="688041"/>
                    </a:lnTo>
                    <a:lnTo>
                      <a:pt x="763969" y="668996"/>
                    </a:lnTo>
                    <a:lnTo>
                      <a:pt x="794695" y="668996"/>
                    </a:lnTo>
                    <a:lnTo>
                      <a:pt x="794695" y="649823"/>
                    </a:lnTo>
                    <a:lnTo>
                      <a:pt x="801932" y="649823"/>
                    </a:lnTo>
                    <a:lnTo>
                      <a:pt x="801932" y="630397"/>
                    </a:lnTo>
                    <a:lnTo>
                      <a:pt x="809042" y="630397"/>
                    </a:lnTo>
                    <a:lnTo>
                      <a:pt x="809042" y="595100"/>
                    </a:lnTo>
                    <a:lnTo>
                      <a:pt x="844974" y="595100"/>
                    </a:lnTo>
                    <a:lnTo>
                      <a:pt x="844974" y="577959"/>
                    </a:lnTo>
                    <a:lnTo>
                      <a:pt x="877351" y="577959"/>
                    </a:lnTo>
                    <a:lnTo>
                      <a:pt x="877351" y="560184"/>
                    </a:lnTo>
                    <a:lnTo>
                      <a:pt x="912902" y="560184"/>
                    </a:lnTo>
                    <a:lnTo>
                      <a:pt x="912902" y="536568"/>
                    </a:lnTo>
                    <a:lnTo>
                      <a:pt x="961277" y="536568"/>
                    </a:lnTo>
                    <a:lnTo>
                      <a:pt x="961277" y="518792"/>
                    </a:lnTo>
                    <a:lnTo>
                      <a:pt x="1016762" y="518792"/>
                    </a:lnTo>
                    <a:lnTo>
                      <a:pt x="1016762" y="495049"/>
                    </a:lnTo>
                    <a:lnTo>
                      <a:pt x="1023745" y="495049"/>
                    </a:lnTo>
                    <a:lnTo>
                      <a:pt x="1023745" y="468005"/>
                    </a:lnTo>
                    <a:lnTo>
                      <a:pt x="1029459" y="468005"/>
                    </a:lnTo>
                    <a:lnTo>
                      <a:pt x="1029459" y="447055"/>
                    </a:lnTo>
                    <a:lnTo>
                      <a:pt x="1044060" y="447055"/>
                    </a:lnTo>
                    <a:lnTo>
                      <a:pt x="1044060" y="421915"/>
                    </a:lnTo>
                    <a:lnTo>
                      <a:pt x="1055614" y="421915"/>
                    </a:lnTo>
                    <a:lnTo>
                      <a:pt x="1055614" y="396522"/>
                    </a:lnTo>
                    <a:lnTo>
                      <a:pt x="1184233" y="396522"/>
                    </a:lnTo>
                    <a:lnTo>
                      <a:pt x="1184233" y="367700"/>
                    </a:lnTo>
                    <a:lnTo>
                      <a:pt x="1314883" y="367700"/>
                    </a:lnTo>
                    <a:lnTo>
                      <a:pt x="1314883" y="327705"/>
                    </a:lnTo>
                    <a:lnTo>
                      <a:pt x="1571613" y="327705"/>
                    </a:lnTo>
                    <a:lnTo>
                      <a:pt x="1571613" y="269300"/>
                    </a:lnTo>
                    <a:lnTo>
                      <a:pt x="1607546" y="269300"/>
                    </a:lnTo>
                    <a:lnTo>
                      <a:pt x="1607546" y="207593"/>
                    </a:lnTo>
                    <a:lnTo>
                      <a:pt x="1610973" y="207593"/>
                    </a:lnTo>
                    <a:lnTo>
                      <a:pt x="1610973" y="147029"/>
                    </a:lnTo>
                    <a:lnTo>
                      <a:pt x="1691599" y="147029"/>
                    </a:lnTo>
                    <a:lnTo>
                      <a:pt x="1691599" y="75927"/>
                    </a:lnTo>
                    <a:lnTo>
                      <a:pt x="1708358" y="75927"/>
                    </a:lnTo>
                    <a:lnTo>
                      <a:pt x="1708358" y="0"/>
                    </a:lnTo>
                    <a:lnTo>
                      <a:pt x="1763462" y="0"/>
                    </a:lnTo>
                  </a:path>
                </a:pathLst>
              </a:custGeom>
              <a:noFill/>
              <a:ln w="12690" cap="flat">
                <a:solidFill>
                  <a:srgbClr val="16374D"/>
                </a:solidFill>
                <a:prstDash val="solid"/>
                <a:miter/>
              </a:ln>
            </p:spPr>
            <p:txBody>
              <a:bodyPr/>
              <a:lstStyle/>
              <a:p>
                <a:endParaRPr lang="en-US"/>
              </a:p>
            </p:txBody>
          </p:sp>
          <p:grpSp>
            <p:nvGrpSpPr>
              <p:cNvPr id="217" name="Graphic 10">
                <a:extLst>
                  <a:ext uri="{FF2B5EF4-FFF2-40B4-BE49-F238E27FC236}">
                    <a16:creationId xmlns:a16="http://schemas.microsoft.com/office/drawing/2014/main" id="{79B5D48F-80DF-BF88-DA02-8C6D84059277}"/>
                  </a:ext>
                </a:extLst>
              </p:cNvPr>
              <p:cNvGrpSpPr/>
              <p:nvPr/>
            </p:nvGrpSpPr>
            <p:grpSpPr>
              <a:xfrm>
                <a:off x="8948166" y="2359229"/>
                <a:ext cx="344966" cy="2138672"/>
                <a:chOff x="8948166" y="2371929"/>
                <a:chExt cx="344966" cy="2138672"/>
              </a:xfrm>
              <a:solidFill>
                <a:srgbClr val="53585A"/>
              </a:solidFill>
            </p:grpSpPr>
            <p:sp>
              <p:nvSpPr>
                <p:cNvPr id="218" name="TextBox 217">
                  <a:extLst>
                    <a:ext uri="{FF2B5EF4-FFF2-40B4-BE49-F238E27FC236}">
                      <a16:creationId xmlns:a16="http://schemas.microsoft.com/office/drawing/2014/main" id="{2C76F655-58AE-D434-EFCB-F120D8D6D5D4}"/>
                    </a:ext>
                  </a:extLst>
                </p:cNvPr>
                <p:cNvSpPr txBox="1"/>
                <p:nvPr/>
              </p:nvSpPr>
              <p:spPr>
                <a:xfrm>
                  <a:off x="8948166" y="2371929"/>
                  <a:ext cx="344966" cy="230832"/>
                </a:xfrm>
                <a:prstGeom prst="rect">
                  <a:avLst/>
                </a:prstGeom>
                <a:noFill/>
              </p:spPr>
              <p:txBody>
                <a:bodyPr vert="horz" wrap="none" lIns="91440" tIns="45720" rIns="91440" bIns="45720" rtlCol="0">
                  <a:spAutoFit/>
                </a:bodyPr>
                <a:lstStyle/>
                <a:p>
                  <a:pPr algn="r">
                    <a:spcBef>
                      <a:spcPts val="600"/>
                    </a:spcBef>
                  </a:pPr>
                  <a:r>
                    <a:rPr lang="en-US" sz="900" spc="0" baseline="0" dirty="0" err="1">
                      <a:ln/>
                      <a:solidFill>
                        <a:srgbClr val="53585A"/>
                      </a:solidFill>
                      <a:latin typeface="Arial"/>
                      <a:cs typeface="Arial"/>
                      <a:sym typeface="Arial"/>
                      <a:rtl val="0"/>
                    </a:rPr>
                    <a:t>0.5</a:t>
                  </a:r>
                </a:p>
              </p:txBody>
            </p:sp>
            <p:sp>
              <p:nvSpPr>
                <p:cNvPr id="219" name="TextBox 218">
                  <a:extLst>
                    <a:ext uri="{FF2B5EF4-FFF2-40B4-BE49-F238E27FC236}">
                      <a16:creationId xmlns:a16="http://schemas.microsoft.com/office/drawing/2014/main" id="{01B1C977-B8B6-DEC2-744A-B9589F8A8AA2}"/>
                    </a:ext>
                  </a:extLst>
                </p:cNvPr>
                <p:cNvSpPr txBox="1"/>
                <p:nvPr/>
              </p:nvSpPr>
              <p:spPr>
                <a:xfrm>
                  <a:off x="8948166" y="2755047"/>
                  <a:ext cx="344966" cy="230832"/>
                </a:xfrm>
                <a:prstGeom prst="rect">
                  <a:avLst/>
                </a:prstGeom>
                <a:noFill/>
              </p:spPr>
              <p:txBody>
                <a:bodyPr vert="horz" wrap="none" lIns="91440" tIns="45720" rIns="91440" bIns="45720" rtlCol="0">
                  <a:spAutoFit/>
                </a:bodyPr>
                <a:lstStyle/>
                <a:p>
                  <a:pPr algn="r">
                    <a:spcBef>
                      <a:spcPts val="600"/>
                    </a:spcBef>
                  </a:pPr>
                  <a:r>
                    <a:rPr lang="en-US" sz="900" spc="0" baseline="0" dirty="0" err="1">
                      <a:ln/>
                      <a:solidFill>
                        <a:srgbClr val="53585A"/>
                      </a:solidFill>
                      <a:latin typeface="Arial"/>
                      <a:cs typeface="Arial"/>
                      <a:sym typeface="Arial"/>
                      <a:rtl val="0"/>
                    </a:rPr>
                    <a:t>0.4</a:t>
                  </a:r>
                </a:p>
              </p:txBody>
            </p:sp>
            <p:sp>
              <p:nvSpPr>
                <p:cNvPr id="220" name="TextBox 219">
                  <a:extLst>
                    <a:ext uri="{FF2B5EF4-FFF2-40B4-BE49-F238E27FC236}">
                      <a16:creationId xmlns:a16="http://schemas.microsoft.com/office/drawing/2014/main" id="{E4B6CC57-BEB8-297A-E202-96A241D00115}"/>
                    </a:ext>
                  </a:extLst>
                </p:cNvPr>
                <p:cNvSpPr txBox="1"/>
                <p:nvPr/>
              </p:nvSpPr>
              <p:spPr>
                <a:xfrm>
                  <a:off x="8948166" y="3136088"/>
                  <a:ext cx="344966" cy="230832"/>
                </a:xfrm>
                <a:prstGeom prst="rect">
                  <a:avLst/>
                </a:prstGeom>
                <a:noFill/>
              </p:spPr>
              <p:txBody>
                <a:bodyPr vert="horz" wrap="none" lIns="91440" tIns="45720" rIns="91440" bIns="45720" rtlCol="0">
                  <a:spAutoFit/>
                </a:bodyPr>
                <a:lstStyle/>
                <a:p>
                  <a:pPr algn="r">
                    <a:spcBef>
                      <a:spcPts val="600"/>
                    </a:spcBef>
                  </a:pPr>
                  <a:r>
                    <a:rPr lang="en-US" sz="900" spc="0" baseline="0" dirty="0" err="1">
                      <a:ln/>
                      <a:solidFill>
                        <a:srgbClr val="53585A"/>
                      </a:solidFill>
                      <a:latin typeface="Arial"/>
                      <a:cs typeface="Arial"/>
                      <a:sym typeface="Arial"/>
                      <a:rtl val="0"/>
                    </a:rPr>
                    <a:t>0.3</a:t>
                  </a:r>
                </a:p>
              </p:txBody>
            </p:sp>
            <p:sp>
              <p:nvSpPr>
                <p:cNvPr id="221" name="TextBox 220">
                  <a:extLst>
                    <a:ext uri="{FF2B5EF4-FFF2-40B4-BE49-F238E27FC236}">
                      <a16:creationId xmlns:a16="http://schemas.microsoft.com/office/drawing/2014/main" id="{92B84499-6646-18A0-CD59-2D37BD331DAA}"/>
                    </a:ext>
                  </a:extLst>
                </p:cNvPr>
                <p:cNvSpPr txBox="1"/>
                <p:nvPr/>
              </p:nvSpPr>
              <p:spPr>
                <a:xfrm>
                  <a:off x="8948166" y="3516013"/>
                  <a:ext cx="344966" cy="230832"/>
                </a:xfrm>
                <a:prstGeom prst="rect">
                  <a:avLst/>
                </a:prstGeom>
                <a:noFill/>
              </p:spPr>
              <p:txBody>
                <a:bodyPr vert="horz" wrap="none" lIns="91440" tIns="45720" rIns="91440" bIns="45720" rtlCol="0">
                  <a:spAutoFit/>
                </a:bodyPr>
                <a:lstStyle/>
                <a:p>
                  <a:pPr algn="r">
                    <a:spcBef>
                      <a:spcPts val="600"/>
                    </a:spcBef>
                  </a:pPr>
                  <a:r>
                    <a:rPr lang="en-US" sz="900" spc="0" baseline="0" dirty="0" err="1">
                      <a:ln/>
                      <a:solidFill>
                        <a:srgbClr val="53585A"/>
                      </a:solidFill>
                      <a:latin typeface="Arial"/>
                      <a:cs typeface="Arial"/>
                      <a:sym typeface="Arial"/>
                      <a:rtl val="0"/>
                    </a:rPr>
                    <a:t>0.2</a:t>
                  </a:r>
                </a:p>
              </p:txBody>
            </p:sp>
            <p:sp>
              <p:nvSpPr>
                <p:cNvPr id="222" name="TextBox 221">
                  <a:extLst>
                    <a:ext uri="{FF2B5EF4-FFF2-40B4-BE49-F238E27FC236}">
                      <a16:creationId xmlns:a16="http://schemas.microsoft.com/office/drawing/2014/main" id="{BE78BD8F-F6D7-BE95-520E-59641EC20E98}"/>
                    </a:ext>
                  </a:extLst>
                </p:cNvPr>
                <p:cNvSpPr txBox="1"/>
                <p:nvPr/>
              </p:nvSpPr>
              <p:spPr>
                <a:xfrm>
                  <a:off x="8948166" y="3897091"/>
                  <a:ext cx="344966" cy="230832"/>
                </a:xfrm>
                <a:prstGeom prst="rect">
                  <a:avLst/>
                </a:prstGeom>
                <a:noFill/>
              </p:spPr>
              <p:txBody>
                <a:bodyPr vert="horz" wrap="none" lIns="91440" tIns="45720" rIns="91440" bIns="45720" rtlCol="0">
                  <a:spAutoFit/>
                </a:bodyPr>
                <a:lstStyle/>
                <a:p>
                  <a:pPr algn="r">
                    <a:spcBef>
                      <a:spcPts val="600"/>
                    </a:spcBef>
                  </a:pPr>
                  <a:r>
                    <a:rPr lang="en-US" sz="900" spc="0" baseline="0" dirty="0" err="1">
                      <a:ln/>
                      <a:solidFill>
                        <a:srgbClr val="53585A"/>
                      </a:solidFill>
                      <a:latin typeface="Arial"/>
                      <a:cs typeface="Arial"/>
                      <a:sym typeface="Arial"/>
                      <a:rtl val="0"/>
                    </a:rPr>
                    <a:t>0.1</a:t>
                  </a:r>
                </a:p>
              </p:txBody>
            </p:sp>
            <p:sp>
              <p:nvSpPr>
                <p:cNvPr id="223" name="TextBox 222">
                  <a:extLst>
                    <a:ext uri="{FF2B5EF4-FFF2-40B4-BE49-F238E27FC236}">
                      <a16:creationId xmlns:a16="http://schemas.microsoft.com/office/drawing/2014/main" id="{BDE658E0-3CF1-EEE3-AEE2-529E8DCB6FA2}"/>
                    </a:ext>
                  </a:extLst>
                </p:cNvPr>
                <p:cNvSpPr txBox="1"/>
                <p:nvPr/>
              </p:nvSpPr>
              <p:spPr>
                <a:xfrm>
                  <a:off x="8948166" y="4279769"/>
                  <a:ext cx="344966" cy="230832"/>
                </a:xfrm>
                <a:prstGeom prst="rect">
                  <a:avLst/>
                </a:prstGeom>
                <a:noFill/>
              </p:spPr>
              <p:txBody>
                <a:bodyPr vert="horz" wrap="none" lIns="91440" tIns="45720" rIns="91440" bIns="45720" rtlCol="0">
                  <a:spAutoFit/>
                </a:bodyPr>
                <a:lstStyle/>
                <a:p>
                  <a:pPr algn="r">
                    <a:spcBef>
                      <a:spcPts val="600"/>
                    </a:spcBef>
                  </a:pPr>
                  <a:r>
                    <a:rPr lang="en-US" sz="900" spc="0" baseline="0" dirty="0" err="1">
                      <a:ln/>
                      <a:solidFill>
                        <a:srgbClr val="53585A"/>
                      </a:solidFill>
                      <a:latin typeface="Arial"/>
                      <a:cs typeface="Arial"/>
                      <a:sym typeface="Arial"/>
                      <a:rtl val="0"/>
                    </a:rPr>
                    <a:t>0.0</a:t>
                  </a:r>
                </a:p>
              </p:txBody>
            </p:sp>
          </p:grpSp>
          <p:sp>
            <p:nvSpPr>
              <p:cNvPr id="224" name="TextBox 223">
                <a:extLst>
                  <a:ext uri="{FF2B5EF4-FFF2-40B4-BE49-F238E27FC236}">
                    <a16:creationId xmlns:a16="http://schemas.microsoft.com/office/drawing/2014/main" id="{F0CB8170-AFCE-C30E-952D-1558CBEB3712}"/>
                  </a:ext>
                </a:extLst>
              </p:cNvPr>
              <p:cNvSpPr txBox="1"/>
              <p:nvPr/>
            </p:nvSpPr>
            <p:spPr>
              <a:xfrm>
                <a:off x="9246373" y="4601539"/>
                <a:ext cx="1892188" cy="238527"/>
              </a:xfrm>
              <a:prstGeom prst="rect">
                <a:avLst/>
              </a:prstGeom>
              <a:noFill/>
            </p:spPr>
            <p:txBody>
              <a:bodyPr vert="horz" wrap="square" lIns="91440" tIns="45720" rIns="91440" bIns="45720" rtlCol="0">
                <a:spAutoFit/>
              </a:bodyPr>
              <a:lstStyle/>
              <a:p>
                <a:pPr algn="ctr">
                  <a:lnSpc>
                    <a:spcPct val="95000"/>
                  </a:lnSpc>
                  <a:spcBef>
                    <a:spcPts val="600"/>
                  </a:spcBef>
                </a:pPr>
                <a:r>
                  <a:rPr lang="en-US" sz="1000" b="1" spc="-20" dirty="0">
                    <a:ln/>
                    <a:solidFill>
                      <a:srgbClr val="53585A"/>
                    </a:solidFill>
                    <a:latin typeface="Arial"/>
                    <a:cs typeface="Arial"/>
                    <a:sym typeface="Arial"/>
                    <a:rtl val="0"/>
                  </a:rPr>
                  <a:t>Time after </a:t>
                </a:r>
                <a:r>
                  <a:rPr lang="en-US" sz="1000" b="1" spc="-20" dirty="0" err="1">
                    <a:ln/>
                    <a:solidFill>
                      <a:srgbClr val="53585A"/>
                    </a:solidFill>
                    <a:latin typeface="Arial"/>
                    <a:cs typeface="Arial"/>
                    <a:sym typeface="Arial"/>
                    <a:rtl val="0"/>
                  </a:rPr>
                  <a:t>randomisation</a:t>
                </a:r>
                <a:r>
                  <a:rPr lang="en-US" sz="1000" b="1" spc="-20" dirty="0">
                    <a:ln/>
                    <a:solidFill>
                      <a:srgbClr val="53585A"/>
                    </a:solidFill>
                    <a:latin typeface="Arial"/>
                    <a:cs typeface="Arial"/>
                    <a:sym typeface="Arial"/>
                    <a:rtl val="0"/>
                  </a:rPr>
                  <a:t> or after HHF (months)</a:t>
                </a:r>
              </a:p>
            </p:txBody>
          </p:sp>
          <p:sp>
            <p:nvSpPr>
              <p:cNvPr id="225" name="TextBox 224">
                <a:extLst>
                  <a:ext uri="{FF2B5EF4-FFF2-40B4-BE49-F238E27FC236}">
                    <a16:creationId xmlns:a16="http://schemas.microsoft.com/office/drawing/2014/main" id="{91BA2C85-FE40-50D4-17B3-DBD5420C67E8}"/>
                  </a:ext>
                </a:extLst>
              </p:cNvPr>
              <p:cNvSpPr txBox="1"/>
              <p:nvPr/>
            </p:nvSpPr>
            <p:spPr>
              <a:xfrm rot="16200000">
                <a:off x="8347343" y="3369098"/>
                <a:ext cx="1497526" cy="116910"/>
              </a:xfrm>
              <a:prstGeom prst="rect">
                <a:avLst/>
              </a:prstGeom>
              <a:noFill/>
            </p:spPr>
            <p:txBody>
              <a:bodyPr vert="horz" wrap="none" lIns="91440" tIns="45720" rIns="91440" bIns="45720" rtlCol="0">
                <a:spAutoFit/>
              </a:bodyPr>
              <a:lstStyle/>
              <a:p>
                <a:pPr algn="ctr">
                  <a:spcBef>
                    <a:spcPts val="600"/>
                  </a:spcBef>
                </a:pPr>
                <a:r>
                  <a:rPr lang="en-US" sz="1000" b="1" spc="0" baseline="0" dirty="0">
                    <a:ln/>
                    <a:solidFill>
                      <a:srgbClr val="53585A"/>
                    </a:solidFill>
                    <a:latin typeface="Arial"/>
                    <a:cs typeface="Arial"/>
                    <a:sym typeface="Arial"/>
                    <a:rtl val="0"/>
                  </a:rPr>
                  <a:t>Cumulative incidence</a:t>
                </a:r>
              </a:p>
            </p:txBody>
          </p:sp>
          <p:grpSp>
            <p:nvGrpSpPr>
              <p:cNvPr id="226" name="Graphic 10">
                <a:extLst>
                  <a:ext uri="{FF2B5EF4-FFF2-40B4-BE49-F238E27FC236}">
                    <a16:creationId xmlns:a16="http://schemas.microsoft.com/office/drawing/2014/main" id="{9B062363-0805-1F47-B958-0EF6DED64071}"/>
                  </a:ext>
                </a:extLst>
              </p:cNvPr>
              <p:cNvGrpSpPr/>
              <p:nvPr/>
            </p:nvGrpSpPr>
            <p:grpSpPr>
              <a:xfrm>
                <a:off x="9170346" y="4385112"/>
                <a:ext cx="2060072" cy="230832"/>
                <a:chOff x="9170346" y="4391462"/>
                <a:chExt cx="2060072" cy="230832"/>
              </a:xfrm>
              <a:solidFill>
                <a:srgbClr val="53585A"/>
              </a:solidFill>
            </p:grpSpPr>
            <p:sp>
              <p:nvSpPr>
                <p:cNvPr id="227" name="TextBox 226">
                  <a:extLst>
                    <a:ext uri="{FF2B5EF4-FFF2-40B4-BE49-F238E27FC236}">
                      <a16:creationId xmlns:a16="http://schemas.microsoft.com/office/drawing/2014/main" id="{FC5A7848-3990-B57B-229F-61BE7457E0F8}"/>
                    </a:ext>
                  </a:extLst>
                </p:cNvPr>
                <p:cNvSpPr txBox="1"/>
                <p:nvPr/>
              </p:nvSpPr>
              <p:spPr>
                <a:xfrm>
                  <a:off x="9170346" y="4391462"/>
                  <a:ext cx="248786" cy="230832"/>
                </a:xfrm>
                <a:prstGeom prst="rect">
                  <a:avLst/>
                </a:prstGeom>
                <a:noFill/>
              </p:spPr>
              <p:txBody>
                <a:bodyPr vert="horz" wrap="none" lIns="91440" tIns="45720" rIns="91440" bIns="45720" rtlCol="0">
                  <a:spAutoFit/>
                </a:bodyPr>
                <a:lstStyle/>
                <a:p>
                  <a:pPr algn="ctr">
                    <a:spcBef>
                      <a:spcPts val="600"/>
                    </a:spcBef>
                  </a:pPr>
                  <a:r>
                    <a:rPr lang="en-US" sz="900" spc="0" baseline="0" dirty="0" err="1">
                      <a:ln/>
                      <a:solidFill>
                        <a:srgbClr val="53585A"/>
                      </a:solidFill>
                      <a:latin typeface="Arial"/>
                      <a:cs typeface="Arial"/>
                      <a:sym typeface="Arial"/>
                      <a:rtl val="0"/>
                    </a:rPr>
                    <a:t>0</a:t>
                  </a:r>
                </a:p>
              </p:txBody>
            </p:sp>
            <p:sp>
              <p:nvSpPr>
                <p:cNvPr id="228" name="TextBox 227">
                  <a:extLst>
                    <a:ext uri="{FF2B5EF4-FFF2-40B4-BE49-F238E27FC236}">
                      <a16:creationId xmlns:a16="http://schemas.microsoft.com/office/drawing/2014/main" id="{6ADB10EB-32D9-8B94-8413-E50A37747E56}"/>
                    </a:ext>
                  </a:extLst>
                </p:cNvPr>
                <p:cNvSpPr txBox="1"/>
                <p:nvPr/>
              </p:nvSpPr>
              <p:spPr>
                <a:xfrm>
                  <a:off x="9466850" y="4391462"/>
                  <a:ext cx="248786" cy="230832"/>
                </a:xfrm>
                <a:prstGeom prst="rect">
                  <a:avLst/>
                </a:prstGeom>
                <a:noFill/>
              </p:spPr>
              <p:txBody>
                <a:bodyPr vert="horz" wrap="none" lIns="91440" tIns="45720" rIns="91440" bIns="45720" rtlCol="0">
                  <a:spAutoFit/>
                </a:bodyPr>
                <a:lstStyle/>
                <a:p>
                  <a:pPr algn="ctr">
                    <a:spcBef>
                      <a:spcPts val="600"/>
                    </a:spcBef>
                  </a:pPr>
                  <a:r>
                    <a:rPr lang="en-US" sz="900" spc="0" baseline="0" dirty="0" err="1">
                      <a:ln/>
                      <a:solidFill>
                        <a:srgbClr val="53585A"/>
                      </a:solidFill>
                      <a:latin typeface="Arial"/>
                      <a:cs typeface="Arial"/>
                      <a:sym typeface="Arial"/>
                      <a:rtl val="0"/>
                    </a:rPr>
                    <a:t>6</a:t>
                  </a:r>
                </a:p>
              </p:txBody>
            </p:sp>
            <p:sp>
              <p:nvSpPr>
                <p:cNvPr id="229" name="TextBox 228">
                  <a:extLst>
                    <a:ext uri="{FF2B5EF4-FFF2-40B4-BE49-F238E27FC236}">
                      <a16:creationId xmlns:a16="http://schemas.microsoft.com/office/drawing/2014/main" id="{849DB4EF-0D09-8E56-9E38-E30E6D64AC36}"/>
                    </a:ext>
                  </a:extLst>
                </p:cNvPr>
                <p:cNvSpPr txBox="1"/>
                <p:nvPr/>
              </p:nvSpPr>
              <p:spPr>
                <a:xfrm>
                  <a:off x="9731549" y="4391462"/>
                  <a:ext cx="312906" cy="230832"/>
                </a:xfrm>
                <a:prstGeom prst="rect">
                  <a:avLst/>
                </a:prstGeom>
                <a:noFill/>
              </p:spPr>
              <p:txBody>
                <a:bodyPr vert="horz" wrap="none" lIns="91440" tIns="45720" rIns="91440" bIns="45720" rtlCol="0">
                  <a:spAutoFit/>
                </a:bodyPr>
                <a:lstStyle/>
                <a:p>
                  <a:pPr algn="ctr">
                    <a:spcBef>
                      <a:spcPts val="600"/>
                    </a:spcBef>
                  </a:pPr>
                  <a:r>
                    <a:rPr lang="en-US" sz="900" spc="0" baseline="0" dirty="0" err="1">
                      <a:ln/>
                      <a:solidFill>
                        <a:srgbClr val="53585A"/>
                      </a:solidFill>
                      <a:latin typeface="Arial"/>
                      <a:cs typeface="Arial"/>
                      <a:sym typeface="Arial"/>
                      <a:rtl val="0"/>
                    </a:rPr>
                    <a:t>12</a:t>
                  </a:r>
                </a:p>
              </p:txBody>
            </p:sp>
            <p:sp>
              <p:nvSpPr>
                <p:cNvPr id="230" name="TextBox 229">
                  <a:extLst>
                    <a:ext uri="{FF2B5EF4-FFF2-40B4-BE49-F238E27FC236}">
                      <a16:creationId xmlns:a16="http://schemas.microsoft.com/office/drawing/2014/main" id="{01351EF9-4079-7256-2073-703A47F145B2}"/>
                    </a:ext>
                  </a:extLst>
                </p:cNvPr>
                <p:cNvSpPr txBox="1"/>
                <p:nvPr/>
              </p:nvSpPr>
              <p:spPr>
                <a:xfrm>
                  <a:off x="10028064" y="4391462"/>
                  <a:ext cx="312906" cy="230832"/>
                </a:xfrm>
                <a:prstGeom prst="rect">
                  <a:avLst/>
                </a:prstGeom>
                <a:noFill/>
              </p:spPr>
              <p:txBody>
                <a:bodyPr vert="horz" wrap="none" lIns="91440" tIns="45720" rIns="91440" bIns="45720" rtlCol="0">
                  <a:spAutoFit/>
                </a:bodyPr>
                <a:lstStyle/>
                <a:p>
                  <a:pPr algn="ctr">
                    <a:spcBef>
                      <a:spcPts val="600"/>
                    </a:spcBef>
                  </a:pPr>
                  <a:r>
                    <a:rPr lang="en-US" sz="900" spc="0" baseline="0" dirty="0" err="1">
                      <a:ln/>
                      <a:solidFill>
                        <a:srgbClr val="53585A"/>
                      </a:solidFill>
                      <a:latin typeface="Arial"/>
                      <a:cs typeface="Arial"/>
                      <a:sym typeface="Arial"/>
                      <a:rtl val="0"/>
                    </a:rPr>
                    <a:t>18</a:t>
                  </a:r>
                </a:p>
              </p:txBody>
            </p:sp>
            <p:sp>
              <p:nvSpPr>
                <p:cNvPr id="231" name="TextBox 230">
                  <a:extLst>
                    <a:ext uri="{FF2B5EF4-FFF2-40B4-BE49-F238E27FC236}">
                      <a16:creationId xmlns:a16="http://schemas.microsoft.com/office/drawing/2014/main" id="{835B8E3D-A418-2250-DD05-8BD837534F96}"/>
                    </a:ext>
                  </a:extLst>
                </p:cNvPr>
                <p:cNvSpPr txBox="1"/>
                <p:nvPr/>
              </p:nvSpPr>
              <p:spPr>
                <a:xfrm>
                  <a:off x="10324579" y="4391462"/>
                  <a:ext cx="312906" cy="230832"/>
                </a:xfrm>
                <a:prstGeom prst="rect">
                  <a:avLst/>
                </a:prstGeom>
                <a:noFill/>
              </p:spPr>
              <p:txBody>
                <a:bodyPr vert="horz" wrap="none" lIns="91440" tIns="45720" rIns="91440" bIns="45720" rtlCol="0">
                  <a:spAutoFit/>
                </a:bodyPr>
                <a:lstStyle/>
                <a:p>
                  <a:pPr algn="ctr">
                    <a:spcBef>
                      <a:spcPts val="600"/>
                    </a:spcBef>
                  </a:pPr>
                  <a:r>
                    <a:rPr lang="en-US" sz="900" spc="0" baseline="0" dirty="0" err="1">
                      <a:ln/>
                      <a:solidFill>
                        <a:srgbClr val="53585A"/>
                      </a:solidFill>
                      <a:latin typeface="Arial"/>
                      <a:cs typeface="Arial"/>
                      <a:sym typeface="Arial"/>
                      <a:rtl val="0"/>
                    </a:rPr>
                    <a:t>24</a:t>
                  </a:r>
                </a:p>
              </p:txBody>
            </p:sp>
            <p:sp>
              <p:nvSpPr>
                <p:cNvPr id="232" name="TextBox 231">
                  <a:extLst>
                    <a:ext uri="{FF2B5EF4-FFF2-40B4-BE49-F238E27FC236}">
                      <a16:creationId xmlns:a16="http://schemas.microsoft.com/office/drawing/2014/main" id="{7227B3F1-6DB3-63AC-B5DE-E80FC710A899}"/>
                    </a:ext>
                  </a:extLst>
                </p:cNvPr>
                <p:cNvSpPr txBox="1"/>
                <p:nvPr/>
              </p:nvSpPr>
              <p:spPr>
                <a:xfrm>
                  <a:off x="10621070" y="4391462"/>
                  <a:ext cx="312906" cy="230832"/>
                </a:xfrm>
                <a:prstGeom prst="rect">
                  <a:avLst/>
                </a:prstGeom>
                <a:noFill/>
              </p:spPr>
              <p:txBody>
                <a:bodyPr vert="horz" wrap="none" lIns="91440" tIns="45720" rIns="91440" bIns="45720" rtlCol="0">
                  <a:spAutoFit/>
                </a:bodyPr>
                <a:lstStyle/>
                <a:p>
                  <a:pPr algn="ctr">
                    <a:spcBef>
                      <a:spcPts val="600"/>
                    </a:spcBef>
                  </a:pPr>
                  <a:r>
                    <a:rPr lang="en-US" sz="900" spc="0" baseline="0" dirty="0" err="1">
                      <a:ln/>
                      <a:solidFill>
                        <a:srgbClr val="53585A"/>
                      </a:solidFill>
                      <a:latin typeface="Arial"/>
                      <a:cs typeface="Arial"/>
                      <a:sym typeface="Arial"/>
                      <a:rtl val="0"/>
                    </a:rPr>
                    <a:t>30</a:t>
                  </a:r>
                </a:p>
              </p:txBody>
            </p:sp>
            <p:sp>
              <p:nvSpPr>
                <p:cNvPr id="233" name="TextBox 232">
                  <a:extLst>
                    <a:ext uri="{FF2B5EF4-FFF2-40B4-BE49-F238E27FC236}">
                      <a16:creationId xmlns:a16="http://schemas.microsoft.com/office/drawing/2014/main" id="{4E35FDF6-D768-2734-9005-4A896048E678}"/>
                    </a:ext>
                  </a:extLst>
                </p:cNvPr>
                <p:cNvSpPr txBox="1"/>
                <p:nvPr/>
              </p:nvSpPr>
              <p:spPr>
                <a:xfrm>
                  <a:off x="10917512" y="4391462"/>
                  <a:ext cx="312906" cy="230832"/>
                </a:xfrm>
                <a:prstGeom prst="rect">
                  <a:avLst/>
                </a:prstGeom>
                <a:noFill/>
              </p:spPr>
              <p:txBody>
                <a:bodyPr vert="horz" wrap="none" lIns="91440" tIns="45720" rIns="91440" bIns="45720" rtlCol="0">
                  <a:spAutoFit/>
                </a:bodyPr>
                <a:lstStyle/>
                <a:p>
                  <a:pPr algn="ctr">
                    <a:spcBef>
                      <a:spcPts val="600"/>
                    </a:spcBef>
                  </a:pPr>
                  <a:r>
                    <a:rPr lang="en-US" sz="900" spc="0" baseline="0" dirty="0" err="1">
                      <a:ln/>
                      <a:solidFill>
                        <a:srgbClr val="53585A"/>
                      </a:solidFill>
                      <a:latin typeface="Arial"/>
                      <a:cs typeface="Arial"/>
                      <a:sym typeface="Arial"/>
                      <a:rtl val="0"/>
                    </a:rPr>
                    <a:t>36</a:t>
                  </a:r>
                </a:p>
              </p:txBody>
            </p:sp>
          </p:grpSp>
          <p:grpSp>
            <p:nvGrpSpPr>
              <p:cNvPr id="234" name="Graphic 10">
                <a:extLst>
                  <a:ext uri="{FF2B5EF4-FFF2-40B4-BE49-F238E27FC236}">
                    <a16:creationId xmlns:a16="http://schemas.microsoft.com/office/drawing/2014/main" id="{A5968528-D8C3-47AE-4ED2-1C31C82A9EBE}"/>
                  </a:ext>
                </a:extLst>
              </p:cNvPr>
              <p:cNvGrpSpPr/>
              <p:nvPr/>
            </p:nvGrpSpPr>
            <p:grpSpPr>
              <a:xfrm>
                <a:off x="9263984" y="2472293"/>
                <a:ext cx="1808535" cy="1947185"/>
                <a:chOff x="9263984" y="2472293"/>
                <a:chExt cx="1808535" cy="1947185"/>
              </a:xfrm>
              <a:noFill/>
            </p:grpSpPr>
            <p:sp>
              <p:nvSpPr>
                <p:cNvPr id="235" name="Freeform 89">
                  <a:extLst>
                    <a:ext uri="{FF2B5EF4-FFF2-40B4-BE49-F238E27FC236}">
                      <a16:creationId xmlns:a16="http://schemas.microsoft.com/office/drawing/2014/main" id="{7DF55D24-FB83-BD3D-2986-DF5E6A09FDF5}"/>
                    </a:ext>
                  </a:extLst>
                </p:cNvPr>
                <p:cNvSpPr/>
                <p:nvPr/>
              </p:nvSpPr>
              <p:spPr>
                <a:xfrm>
                  <a:off x="9293568" y="2472293"/>
                  <a:ext cx="1778951" cy="1909475"/>
                </a:xfrm>
                <a:custGeom>
                  <a:avLst/>
                  <a:gdLst>
                    <a:gd name="csX0" fmla="*/ 1778952 w 1778951"/>
                    <a:gd name="csY0" fmla="*/ 1909476 h 1909475"/>
                    <a:gd name="csX1" fmla="*/ 0 w 1778951"/>
                    <a:gd name="csY1" fmla="*/ 1909476 h 1909475"/>
                    <a:gd name="csX2" fmla="*/ 0 w 1778951"/>
                    <a:gd name="csY2" fmla="*/ 0 h 1909475"/>
                  </a:gdLst>
                  <a:ahLst/>
                  <a:cxnLst>
                    <a:cxn ang="0">
                      <a:pos x="csX0" y="csY0"/>
                    </a:cxn>
                    <a:cxn ang="0">
                      <a:pos x="csX1" y="csY1"/>
                    </a:cxn>
                    <a:cxn ang="0">
                      <a:pos x="csX2" y="csY2"/>
                    </a:cxn>
                  </a:cxnLst>
                  <a:rect l="l" t="t" r="r" b="b"/>
                  <a:pathLst>
                    <a:path w="1778951" h="1909475">
                      <a:moveTo>
                        <a:pt x="1778952" y="1909476"/>
                      </a:moveTo>
                      <a:lnTo>
                        <a:pt x="0" y="1909476"/>
                      </a:lnTo>
                      <a:lnTo>
                        <a:pt x="0" y="0"/>
                      </a:lnTo>
                    </a:path>
                  </a:pathLst>
                </a:custGeom>
                <a:noFill/>
                <a:ln w="12690" cap="sq">
                  <a:solidFill>
                    <a:srgbClr val="53585A"/>
                  </a:solidFill>
                  <a:prstDash val="solid"/>
                  <a:miter/>
                </a:ln>
              </p:spPr>
              <p:txBody>
                <a:bodyPr/>
                <a:lstStyle/>
                <a:p>
                  <a:endParaRPr lang="en-US"/>
                </a:p>
              </p:txBody>
            </p:sp>
            <p:sp>
              <p:nvSpPr>
                <p:cNvPr id="236" name="Freeform 90">
                  <a:extLst>
                    <a:ext uri="{FF2B5EF4-FFF2-40B4-BE49-F238E27FC236}">
                      <a16:creationId xmlns:a16="http://schemas.microsoft.com/office/drawing/2014/main" id="{AA57F075-80A1-5F87-76D4-E0B1768128FF}"/>
                    </a:ext>
                  </a:extLst>
                </p:cNvPr>
                <p:cNvSpPr/>
                <p:nvPr/>
              </p:nvSpPr>
              <p:spPr>
                <a:xfrm>
                  <a:off x="9263984" y="2472293"/>
                  <a:ext cx="29583" cy="12696"/>
                </a:xfrm>
                <a:custGeom>
                  <a:avLst/>
                  <a:gdLst>
                    <a:gd name="csX0" fmla="*/ 29584 w 29583"/>
                    <a:gd name="csY0" fmla="*/ 0 h 12696"/>
                    <a:gd name="csX1" fmla="*/ 0 w 29583"/>
                    <a:gd name="csY1" fmla="*/ 0 h 12696"/>
                  </a:gdLst>
                  <a:ahLst/>
                  <a:cxnLst>
                    <a:cxn ang="0">
                      <a:pos x="csX0" y="csY0"/>
                    </a:cxn>
                    <a:cxn ang="0">
                      <a:pos x="csX1" y="csY1"/>
                    </a:cxn>
                  </a:cxnLst>
                  <a:rect l="l" t="t" r="r" b="b"/>
                  <a:pathLst>
                    <a:path w="29583" h="12696">
                      <a:moveTo>
                        <a:pt x="29584" y="0"/>
                      </a:moveTo>
                      <a:lnTo>
                        <a:pt x="0" y="0"/>
                      </a:lnTo>
                    </a:path>
                  </a:pathLst>
                </a:custGeom>
                <a:ln w="12690" cap="flat">
                  <a:solidFill>
                    <a:srgbClr val="53585A"/>
                  </a:solidFill>
                  <a:prstDash val="solid"/>
                  <a:miter/>
                </a:ln>
              </p:spPr>
              <p:txBody>
                <a:bodyPr/>
                <a:lstStyle/>
                <a:p>
                  <a:endParaRPr lang="en-US"/>
                </a:p>
              </p:txBody>
            </p:sp>
            <p:sp>
              <p:nvSpPr>
                <p:cNvPr id="237" name="Freeform 91">
                  <a:extLst>
                    <a:ext uri="{FF2B5EF4-FFF2-40B4-BE49-F238E27FC236}">
                      <a16:creationId xmlns:a16="http://schemas.microsoft.com/office/drawing/2014/main" id="{0538D8D0-A133-1259-080F-BC4685E05590}"/>
                    </a:ext>
                  </a:extLst>
                </p:cNvPr>
                <p:cNvSpPr/>
                <p:nvPr/>
              </p:nvSpPr>
              <p:spPr>
                <a:xfrm>
                  <a:off x="9263984" y="2855356"/>
                  <a:ext cx="29583" cy="12696"/>
                </a:xfrm>
                <a:custGeom>
                  <a:avLst/>
                  <a:gdLst>
                    <a:gd name="csX0" fmla="*/ 29584 w 29583"/>
                    <a:gd name="csY0" fmla="*/ 0 h 12696"/>
                    <a:gd name="csX1" fmla="*/ 0 w 29583"/>
                    <a:gd name="csY1" fmla="*/ 0 h 12696"/>
                  </a:gdLst>
                  <a:ahLst/>
                  <a:cxnLst>
                    <a:cxn ang="0">
                      <a:pos x="csX0" y="csY0"/>
                    </a:cxn>
                    <a:cxn ang="0">
                      <a:pos x="csX1" y="csY1"/>
                    </a:cxn>
                  </a:cxnLst>
                  <a:rect l="l" t="t" r="r" b="b"/>
                  <a:pathLst>
                    <a:path w="29583" h="12696">
                      <a:moveTo>
                        <a:pt x="29584" y="0"/>
                      </a:moveTo>
                      <a:lnTo>
                        <a:pt x="0" y="0"/>
                      </a:lnTo>
                    </a:path>
                  </a:pathLst>
                </a:custGeom>
                <a:ln w="12690" cap="flat">
                  <a:solidFill>
                    <a:srgbClr val="53585A"/>
                  </a:solidFill>
                  <a:prstDash val="solid"/>
                  <a:miter/>
                </a:ln>
              </p:spPr>
              <p:txBody>
                <a:bodyPr/>
                <a:lstStyle/>
                <a:p>
                  <a:endParaRPr lang="en-US"/>
                </a:p>
              </p:txBody>
            </p:sp>
            <p:sp>
              <p:nvSpPr>
                <p:cNvPr id="238" name="Freeform 92">
                  <a:extLst>
                    <a:ext uri="{FF2B5EF4-FFF2-40B4-BE49-F238E27FC236}">
                      <a16:creationId xmlns:a16="http://schemas.microsoft.com/office/drawing/2014/main" id="{C116672E-2207-F505-89CE-C69B8374F250}"/>
                    </a:ext>
                  </a:extLst>
                </p:cNvPr>
                <p:cNvSpPr/>
                <p:nvPr/>
              </p:nvSpPr>
              <p:spPr>
                <a:xfrm>
                  <a:off x="9263984" y="3236388"/>
                  <a:ext cx="29583" cy="12696"/>
                </a:xfrm>
                <a:custGeom>
                  <a:avLst/>
                  <a:gdLst>
                    <a:gd name="csX0" fmla="*/ 29584 w 29583"/>
                    <a:gd name="csY0" fmla="*/ 0 h 12696"/>
                    <a:gd name="csX1" fmla="*/ 0 w 29583"/>
                    <a:gd name="csY1" fmla="*/ 0 h 12696"/>
                  </a:gdLst>
                  <a:ahLst/>
                  <a:cxnLst>
                    <a:cxn ang="0">
                      <a:pos x="csX0" y="csY0"/>
                    </a:cxn>
                    <a:cxn ang="0">
                      <a:pos x="csX1" y="csY1"/>
                    </a:cxn>
                  </a:cxnLst>
                  <a:rect l="l" t="t" r="r" b="b"/>
                  <a:pathLst>
                    <a:path w="29583" h="12696">
                      <a:moveTo>
                        <a:pt x="29584" y="0"/>
                      </a:moveTo>
                      <a:lnTo>
                        <a:pt x="0" y="0"/>
                      </a:lnTo>
                    </a:path>
                  </a:pathLst>
                </a:custGeom>
                <a:ln w="12690" cap="flat">
                  <a:solidFill>
                    <a:srgbClr val="53585A"/>
                  </a:solidFill>
                  <a:prstDash val="solid"/>
                  <a:miter/>
                </a:ln>
              </p:spPr>
              <p:txBody>
                <a:bodyPr/>
                <a:lstStyle/>
                <a:p>
                  <a:endParaRPr lang="en-US"/>
                </a:p>
              </p:txBody>
            </p:sp>
            <p:sp>
              <p:nvSpPr>
                <p:cNvPr id="239" name="Freeform 93">
                  <a:extLst>
                    <a:ext uri="{FF2B5EF4-FFF2-40B4-BE49-F238E27FC236}">
                      <a16:creationId xmlns:a16="http://schemas.microsoft.com/office/drawing/2014/main" id="{1E4D9433-06EF-7B7B-E72F-41686CEF8FE3}"/>
                    </a:ext>
                  </a:extLst>
                </p:cNvPr>
                <p:cNvSpPr/>
                <p:nvPr/>
              </p:nvSpPr>
              <p:spPr>
                <a:xfrm>
                  <a:off x="9263984" y="3618055"/>
                  <a:ext cx="29583" cy="12696"/>
                </a:xfrm>
                <a:custGeom>
                  <a:avLst/>
                  <a:gdLst>
                    <a:gd name="csX0" fmla="*/ 29584 w 29583"/>
                    <a:gd name="csY0" fmla="*/ 0 h 12696"/>
                    <a:gd name="csX1" fmla="*/ 0 w 29583"/>
                    <a:gd name="csY1" fmla="*/ 0 h 12696"/>
                  </a:gdLst>
                  <a:ahLst/>
                  <a:cxnLst>
                    <a:cxn ang="0">
                      <a:pos x="csX0" y="csY0"/>
                    </a:cxn>
                    <a:cxn ang="0">
                      <a:pos x="csX1" y="csY1"/>
                    </a:cxn>
                  </a:cxnLst>
                  <a:rect l="l" t="t" r="r" b="b"/>
                  <a:pathLst>
                    <a:path w="29583" h="12696">
                      <a:moveTo>
                        <a:pt x="29584" y="0"/>
                      </a:moveTo>
                      <a:lnTo>
                        <a:pt x="0" y="0"/>
                      </a:lnTo>
                    </a:path>
                  </a:pathLst>
                </a:custGeom>
                <a:ln w="12690" cap="flat">
                  <a:solidFill>
                    <a:srgbClr val="53585A"/>
                  </a:solidFill>
                  <a:prstDash val="solid"/>
                  <a:miter/>
                </a:ln>
              </p:spPr>
              <p:txBody>
                <a:bodyPr/>
                <a:lstStyle/>
                <a:p>
                  <a:endParaRPr lang="en-US"/>
                </a:p>
              </p:txBody>
            </p:sp>
            <p:sp>
              <p:nvSpPr>
                <p:cNvPr id="240" name="Freeform 94">
                  <a:extLst>
                    <a:ext uri="{FF2B5EF4-FFF2-40B4-BE49-F238E27FC236}">
                      <a16:creationId xmlns:a16="http://schemas.microsoft.com/office/drawing/2014/main" id="{BF3072E2-39E0-8670-FD90-8BE66D17855E}"/>
                    </a:ext>
                  </a:extLst>
                </p:cNvPr>
                <p:cNvSpPr/>
                <p:nvPr/>
              </p:nvSpPr>
              <p:spPr>
                <a:xfrm>
                  <a:off x="9263984" y="3999086"/>
                  <a:ext cx="29583" cy="12696"/>
                </a:xfrm>
                <a:custGeom>
                  <a:avLst/>
                  <a:gdLst>
                    <a:gd name="csX0" fmla="*/ 29584 w 29583"/>
                    <a:gd name="csY0" fmla="*/ 0 h 12696"/>
                    <a:gd name="csX1" fmla="*/ 0 w 29583"/>
                    <a:gd name="csY1" fmla="*/ 0 h 12696"/>
                  </a:gdLst>
                  <a:ahLst/>
                  <a:cxnLst>
                    <a:cxn ang="0">
                      <a:pos x="csX0" y="csY0"/>
                    </a:cxn>
                    <a:cxn ang="0">
                      <a:pos x="csX1" y="csY1"/>
                    </a:cxn>
                  </a:cxnLst>
                  <a:rect l="l" t="t" r="r" b="b"/>
                  <a:pathLst>
                    <a:path w="29583" h="12696">
                      <a:moveTo>
                        <a:pt x="29584" y="0"/>
                      </a:moveTo>
                      <a:lnTo>
                        <a:pt x="0" y="0"/>
                      </a:lnTo>
                    </a:path>
                  </a:pathLst>
                </a:custGeom>
                <a:ln w="12690" cap="flat">
                  <a:solidFill>
                    <a:srgbClr val="53585A"/>
                  </a:solidFill>
                  <a:prstDash val="solid"/>
                  <a:miter/>
                </a:ln>
              </p:spPr>
              <p:txBody>
                <a:bodyPr/>
                <a:lstStyle/>
                <a:p>
                  <a:endParaRPr lang="en-US"/>
                </a:p>
              </p:txBody>
            </p:sp>
            <p:sp>
              <p:nvSpPr>
                <p:cNvPr id="241" name="Freeform 95">
                  <a:extLst>
                    <a:ext uri="{FF2B5EF4-FFF2-40B4-BE49-F238E27FC236}">
                      <a16:creationId xmlns:a16="http://schemas.microsoft.com/office/drawing/2014/main" id="{1EF06AD6-9FFB-7C33-DED8-EF43FC286DE8}"/>
                    </a:ext>
                  </a:extLst>
                </p:cNvPr>
                <p:cNvSpPr/>
                <p:nvPr/>
              </p:nvSpPr>
              <p:spPr>
                <a:xfrm>
                  <a:off x="9263984" y="4381769"/>
                  <a:ext cx="29583" cy="12696"/>
                </a:xfrm>
                <a:custGeom>
                  <a:avLst/>
                  <a:gdLst>
                    <a:gd name="csX0" fmla="*/ 29584 w 29583"/>
                    <a:gd name="csY0" fmla="*/ 0 h 12696"/>
                    <a:gd name="csX1" fmla="*/ 0 w 29583"/>
                    <a:gd name="csY1" fmla="*/ 0 h 12696"/>
                  </a:gdLst>
                  <a:ahLst/>
                  <a:cxnLst>
                    <a:cxn ang="0">
                      <a:pos x="csX0" y="csY0"/>
                    </a:cxn>
                    <a:cxn ang="0">
                      <a:pos x="csX1" y="csY1"/>
                    </a:cxn>
                  </a:cxnLst>
                  <a:rect l="l" t="t" r="r" b="b"/>
                  <a:pathLst>
                    <a:path w="29583" h="12696">
                      <a:moveTo>
                        <a:pt x="29584" y="0"/>
                      </a:moveTo>
                      <a:lnTo>
                        <a:pt x="0" y="0"/>
                      </a:lnTo>
                    </a:path>
                  </a:pathLst>
                </a:custGeom>
                <a:ln w="12690" cap="flat">
                  <a:solidFill>
                    <a:srgbClr val="53585A"/>
                  </a:solidFill>
                  <a:prstDash val="solid"/>
                  <a:miter/>
                </a:ln>
              </p:spPr>
              <p:txBody>
                <a:bodyPr/>
                <a:lstStyle/>
                <a:p>
                  <a:endParaRPr lang="en-US"/>
                </a:p>
              </p:txBody>
            </p:sp>
            <p:sp>
              <p:nvSpPr>
                <p:cNvPr id="242" name="Freeform 96">
                  <a:extLst>
                    <a:ext uri="{FF2B5EF4-FFF2-40B4-BE49-F238E27FC236}">
                      <a16:creationId xmlns:a16="http://schemas.microsoft.com/office/drawing/2014/main" id="{D8B513FC-004F-6F07-ED5F-5B4EFCA1DEF1}"/>
                    </a:ext>
                  </a:extLst>
                </p:cNvPr>
                <p:cNvSpPr/>
                <p:nvPr/>
              </p:nvSpPr>
              <p:spPr>
                <a:xfrm>
                  <a:off x="9293568" y="4381769"/>
                  <a:ext cx="12696" cy="37709"/>
                </a:xfrm>
                <a:custGeom>
                  <a:avLst/>
                  <a:gdLst>
                    <a:gd name="csX0" fmla="*/ 0 w 12696"/>
                    <a:gd name="csY0" fmla="*/ 0 h 37709"/>
                    <a:gd name="csX1" fmla="*/ 0 w 12696"/>
                    <a:gd name="csY1" fmla="*/ 37710 h 37709"/>
                  </a:gdLst>
                  <a:ahLst/>
                  <a:cxnLst>
                    <a:cxn ang="0">
                      <a:pos x="csX0" y="csY0"/>
                    </a:cxn>
                    <a:cxn ang="0">
                      <a:pos x="csX1" y="csY1"/>
                    </a:cxn>
                  </a:cxnLst>
                  <a:rect l="l" t="t" r="r" b="b"/>
                  <a:pathLst>
                    <a:path w="12696" h="37709">
                      <a:moveTo>
                        <a:pt x="0" y="0"/>
                      </a:moveTo>
                      <a:lnTo>
                        <a:pt x="0" y="37710"/>
                      </a:lnTo>
                    </a:path>
                  </a:pathLst>
                </a:custGeom>
                <a:ln w="12690" cap="flat">
                  <a:solidFill>
                    <a:srgbClr val="53585A"/>
                  </a:solidFill>
                  <a:prstDash val="solid"/>
                  <a:miter/>
                </a:ln>
              </p:spPr>
              <p:txBody>
                <a:bodyPr/>
                <a:lstStyle/>
                <a:p>
                  <a:endParaRPr lang="en-US"/>
                </a:p>
              </p:txBody>
            </p:sp>
            <p:sp>
              <p:nvSpPr>
                <p:cNvPr id="243" name="Freeform 97">
                  <a:extLst>
                    <a:ext uri="{FF2B5EF4-FFF2-40B4-BE49-F238E27FC236}">
                      <a16:creationId xmlns:a16="http://schemas.microsoft.com/office/drawing/2014/main" id="{A8FCD0B8-D829-DE47-2649-FFB5A9F2A38A}"/>
                    </a:ext>
                  </a:extLst>
                </p:cNvPr>
                <p:cNvSpPr/>
                <p:nvPr/>
              </p:nvSpPr>
              <p:spPr>
                <a:xfrm>
                  <a:off x="9590039" y="4381769"/>
                  <a:ext cx="12696" cy="37709"/>
                </a:xfrm>
                <a:custGeom>
                  <a:avLst/>
                  <a:gdLst>
                    <a:gd name="csX0" fmla="*/ 0 w 12696"/>
                    <a:gd name="csY0" fmla="*/ 0 h 37709"/>
                    <a:gd name="csX1" fmla="*/ 0 w 12696"/>
                    <a:gd name="csY1" fmla="*/ 37710 h 37709"/>
                  </a:gdLst>
                  <a:ahLst/>
                  <a:cxnLst>
                    <a:cxn ang="0">
                      <a:pos x="csX0" y="csY0"/>
                    </a:cxn>
                    <a:cxn ang="0">
                      <a:pos x="csX1" y="csY1"/>
                    </a:cxn>
                  </a:cxnLst>
                  <a:rect l="l" t="t" r="r" b="b"/>
                  <a:pathLst>
                    <a:path w="12696" h="37709">
                      <a:moveTo>
                        <a:pt x="0" y="0"/>
                      </a:moveTo>
                      <a:lnTo>
                        <a:pt x="0" y="37710"/>
                      </a:lnTo>
                    </a:path>
                  </a:pathLst>
                </a:custGeom>
                <a:ln w="12690" cap="flat">
                  <a:solidFill>
                    <a:srgbClr val="53585A"/>
                  </a:solidFill>
                  <a:prstDash val="solid"/>
                  <a:miter/>
                </a:ln>
              </p:spPr>
              <p:txBody>
                <a:bodyPr/>
                <a:lstStyle/>
                <a:p>
                  <a:endParaRPr lang="en-US"/>
                </a:p>
              </p:txBody>
            </p:sp>
            <p:sp>
              <p:nvSpPr>
                <p:cNvPr id="244" name="Freeform 98">
                  <a:extLst>
                    <a:ext uri="{FF2B5EF4-FFF2-40B4-BE49-F238E27FC236}">
                      <a16:creationId xmlns:a16="http://schemas.microsoft.com/office/drawing/2014/main" id="{CA3EE197-AA34-D6BC-F0A5-BDFB685BD8AD}"/>
                    </a:ext>
                  </a:extLst>
                </p:cNvPr>
                <p:cNvSpPr/>
                <p:nvPr/>
              </p:nvSpPr>
              <p:spPr>
                <a:xfrm>
                  <a:off x="9886510" y="4381769"/>
                  <a:ext cx="12696" cy="37709"/>
                </a:xfrm>
                <a:custGeom>
                  <a:avLst/>
                  <a:gdLst>
                    <a:gd name="csX0" fmla="*/ 0 w 12696"/>
                    <a:gd name="csY0" fmla="*/ 0 h 37709"/>
                    <a:gd name="csX1" fmla="*/ 0 w 12696"/>
                    <a:gd name="csY1" fmla="*/ 37710 h 37709"/>
                  </a:gdLst>
                  <a:ahLst/>
                  <a:cxnLst>
                    <a:cxn ang="0">
                      <a:pos x="csX0" y="csY0"/>
                    </a:cxn>
                    <a:cxn ang="0">
                      <a:pos x="csX1" y="csY1"/>
                    </a:cxn>
                  </a:cxnLst>
                  <a:rect l="l" t="t" r="r" b="b"/>
                  <a:pathLst>
                    <a:path w="12696" h="37709">
                      <a:moveTo>
                        <a:pt x="0" y="0"/>
                      </a:moveTo>
                      <a:lnTo>
                        <a:pt x="0" y="37710"/>
                      </a:lnTo>
                    </a:path>
                  </a:pathLst>
                </a:custGeom>
                <a:ln w="12690" cap="flat">
                  <a:solidFill>
                    <a:srgbClr val="53585A"/>
                  </a:solidFill>
                  <a:prstDash val="solid"/>
                  <a:miter/>
                </a:ln>
              </p:spPr>
              <p:txBody>
                <a:bodyPr/>
                <a:lstStyle/>
                <a:p>
                  <a:endParaRPr lang="en-US"/>
                </a:p>
              </p:txBody>
            </p:sp>
            <p:sp>
              <p:nvSpPr>
                <p:cNvPr id="245" name="Freeform 99">
                  <a:extLst>
                    <a:ext uri="{FF2B5EF4-FFF2-40B4-BE49-F238E27FC236}">
                      <a16:creationId xmlns:a16="http://schemas.microsoft.com/office/drawing/2014/main" id="{29B8BA24-36AE-B4AA-8B20-58F0DBE7689F}"/>
                    </a:ext>
                  </a:extLst>
                </p:cNvPr>
                <p:cNvSpPr/>
                <p:nvPr/>
              </p:nvSpPr>
              <p:spPr>
                <a:xfrm>
                  <a:off x="10183107" y="4381769"/>
                  <a:ext cx="12696" cy="37709"/>
                </a:xfrm>
                <a:custGeom>
                  <a:avLst/>
                  <a:gdLst>
                    <a:gd name="csX0" fmla="*/ 0 w 12696"/>
                    <a:gd name="csY0" fmla="*/ 0 h 37709"/>
                    <a:gd name="csX1" fmla="*/ 0 w 12696"/>
                    <a:gd name="csY1" fmla="*/ 37710 h 37709"/>
                  </a:gdLst>
                  <a:ahLst/>
                  <a:cxnLst>
                    <a:cxn ang="0">
                      <a:pos x="csX0" y="csY0"/>
                    </a:cxn>
                    <a:cxn ang="0">
                      <a:pos x="csX1" y="csY1"/>
                    </a:cxn>
                  </a:cxnLst>
                  <a:rect l="l" t="t" r="r" b="b"/>
                  <a:pathLst>
                    <a:path w="12696" h="37709">
                      <a:moveTo>
                        <a:pt x="0" y="0"/>
                      </a:moveTo>
                      <a:lnTo>
                        <a:pt x="0" y="37710"/>
                      </a:lnTo>
                    </a:path>
                  </a:pathLst>
                </a:custGeom>
                <a:ln w="12690" cap="flat">
                  <a:solidFill>
                    <a:srgbClr val="53585A"/>
                  </a:solidFill>
                  <a:prstDash val="solid"/>
                  <a:miter/>
                </a:ln>
              </p:spPr>
              <p:txBody>
                <a:bodyPr/>
                <a:lstStyle/>
                <a:p>
                  <a:endParaRPr lang="en-US"/>
                </a:p>
              </p:txBody>
            </p:sp>
            <p:sp>
              <p:nvSpPr>
                <p:cNvPr id="246" name="Freeform 100">
                  <a:extLst>
                    <a:ext uri="{FF2B5EF4-FFF2-40B4-BE49-F238E27FC236}">
                      <a16:creationId xmlns:a16="http://schemas.microsoft.com/office/drawing/2014/main" id="{4E47AFEC-93A9-31C0-6790-AAA4C4F4E712}"/>
                    </a:ext>
                  </a:extLst>
                </p:cNvPr>
                <p:cNvSpPr/>
                <p:nvPr/>
              </p:nvSpPr>
              <p:spPr>
                <a:xfrm>
                  <a:off x="10479578" y="4381769"/>
                  <a:ext cx="12696" cy="37709"/>
                </a:xfrm>
                <a:custGeom>
                  <a:avLst/>
                  <a:gdLst>
                    <a:gd name="csX0" fmla="*/ 0 w 12696"/>
                    <a:gd name="csY0" fmla="*/ 0 h 37709"/>
                    <a:gd name="csX1" fmla="*/ 0 w 12696"/>
                    <a:gd name="csY1" fmla="*/ 37710 h 37709"/>
                  </a:gdLst>
                  <a:ahLst/>
                  <a:cxnLst>
                    <a:cxn ang="0">
                      <a:pos x="csX0" y="csY0"/>
                    </a:cxn>
                    <a:cxn ang="0">
                      <a:pos x="csX1" y="csY1"/>
                    </a:cxn>
                  </a:cxnLst>
                  <a:rect l="l" t="t" r="r" b="b"/>
                  <a:pathLst>
                    <a:path w="12696" h="37709">
                      <a:moveTo>
                        <a:pt x="0" y="0"/>
                      </a:moveTo>
                      <a:lnTo>
                        <a:pt x="0" y="37710"/>
                      </a:lnTo>
                    </a:path>
                  </a:pathLst>
                </a:custGeom>
                <a:ln w="12690" cap="flat">
                  <a:solidFill>
                    <a:srgbClr val="53585A"/>
                  </a:solidFill>
                  <a:prstDash val="solid"/>
                  <a:miter/>
                </a:ln>
              </p:spPr>
              <p:txBody>
                <a:bodyPr/>
                <a:lstStyle/>
                <a:p>
                  <a:endParaRPr lang="en-US"/>
                </a:p>
              </p:txBody>
            </p:sp>
            <p:sp>
              <p:nvSpPr>
                <p:cNvPr id="247" name="Freeform 101">
                  <a:extLst>
                    <a:ext uri="{FF2B5EF4-FFF2-40B4-BE49-F238E27FC236}">
                      <a16:creationId xmlns:a16="http://schemas.microsoft.com/office/drawing/2014/main" id="{159EC829-C862-DA28-7CEE-4CFD3DE92E10}"/>
                    </a:ext>
                  </a:extLst>
                </p:cNvPr>
                <p:cNvSpPr/>
                <p:nvPr/>
              </p:nvSpPr>
              <p:spPr>
                <a:xfrm>
                  <a:off x="10776049" y="4381769"/>
                  <a:ext cx="12696" cy="37709"/>
                </a:xfrm>
                <a:custGeom>
                  <a:avLst/>
                  <a:gdLst>
                    <a:gd name="csX0" fmla="*/ 0 w 12696"/>
                    <a:gd name="csY0" fmla="*/ 0 h 37709"/>
                    <a:gd name="csX1" fmla="*/ 0 w 12696"/>
                    <a:gd name="csY1" fmla="*/ 37710 h 37709"/>
                  </a:gdLst>
                  <a:ahLst/>
                  <a:cxnLst>
                    <a:cxn ang="0">
                      <a:pos x="csX0" y="csY0"/>
                    </a:cxn>
                    <a:cxn ang="0">
                      <a:pos x="csX1" y="csY1"/>
                    </a:cxn>
                  </a:cxnLst>
                  <a:rect l="l" t="t" r="r" b="b"/>
                  <a:pathLst>
                    <a:path w="12696" h="37709">
                      <a:moveTo>
                        <a:pt x="0" y="0"/>
                      </a:moveTo>
                      <a:lnTo>
                        <a:pt x="0" y="37710"/>
                      </a:lnTo>
                    </a:path>
                  </a:pathLst>
                </a:custGeom>
                <a:ln w="12690" cap="flat">
                  <a:solidFill>
                    <a:srgbClr val="53585A"/>
                  </a:solidFill>
                  <a:prstDash val="solid"/>
                  <a:miter/>
                </a:ln>
              </p:spPr>
              <p:txBody>
                <a:bodyPr/>
                <a:lstStyle/>
                <a:p>
                  <a:endParaRPr lang="en-US"/>
                </a:p>
              </p:txBody>
            </p:sp>
            <p:sp>
              <p:nvSpPr>
                <p:cNvPr id="248" name="Freeform 102">
                  <a:extLst>
                    <a:ext uri="{FF2B5EF4-FFF2-40B4-BE49-F238E27FC236}">
                      <a16:creationId xmlns:a16="http://schemas.microsoft.com/office/drawing/2014/main" id="{44200E0A-4000-1430-2F2A-4D73EC8169A1}"/>
                    </a:ext>
                  </a:extLst>
                </p:cNvPr>
                <p:cNvSpPr/>
                <p:nvPr/>
              </p:nvSpPr>
              <p:spPr>
                <a:xfrm>
                  <a:off x="11072520" y="4381769"/>
                  <a:ext cx="12696" cy="37709"/>
                </a:xfrm>
                <a:custGeom>
                  <a:avLst/>
                  <a:gdLst>
                    <a:gd name="csX0" fmla="*/ 0 w 12696"/>
                    <a:gd name="csY0" fmla="*/ 0 h 37709"/>
                    <a:gd name="csX1" fmla="*/ 0 w 12696"/>
                    <a:gd name="csY1" fmla="*/ 37710 h 37709"/>
                  </a:gdLst>
                  <a:ahLst/>
                  <a:cxnLst>
                    <a:cxn ang="0">
                      <a:pos x="csX0" y="csY0"/>
                    </a:cxn>
                    <a:cxn ang="0">
                      <a:pos x="csX1" y="csY1"/>
                    </a:cxn>
                  </a:cxnLst>
                  <a:rect l="l" t="t" r="r" b="b"/>
                  <a:pathLst>
                    <a:path w="12696" h="37709">
                      <a:moveTo>
                        <a:pt x="0" y="0"/>
                      </a:moveTo>
                      <a:lnTo>
                        <a:pt x="0" y="37710"/>
                      </a:lnTo>
                    </a:path>
                  </a:pathLst>
                </a:custGeom>
                <a:ln w="12690" cap="flat">
                  <a:solidFill>
                    <a:srgbClr val="53585A"/>
                  </a:solidFill>
                  <a:prstDash val="solid"/>
                  <a:miter/>
                </a:ln>
              </p:spPr>
              <p:txBody>
                <a:bodyPr/>
                <a:lstStyle/>
                <a:p>
                  <a:endParaRPr lang="en-US"/>
                </a:p>
              </p:txBody>
            </p:sp>
          </p:grpSp>
          <p:sp>
            <p:nvSpPr>
              <p:cNvPr id="249" name="TextBox 248">
                <a:extLst>
                  <a:ext uri="{FF2B5EF4-FFF2-40B4-BE49-F238E27FC236}">
                    <a16:creationId xmlns:a16="http://schemas.microsoft.com/office/drawing/2014/main" id="{23D30B7B-A6E2-B956-9042-A7DCB44CED6B}"/>
                  </a:ext>
                </a:extLst>
              </p:cNvPr>
              <p:cNvSpPr txBox="1"/>
              <p:nvPr/>
            </p:nvSpPr>
            <p:spPr>
              <a:xfrm>
                <a:off x="10457270" y="2152679"/>
                <a:ext cx="661576" cy="246221"/>
              </a:xfrm>
              <a:prstGeom prst="rect">
                <a:avLst/>
              </a:prstGeom>
              <a:noFill/>
            </p:spPr>
            <p:txBody>
              <a:bodyPr vert="horz" wrap="none" lIns="91440" tIns="45720" rIns="91440" bIns="45720" rtlCol="0">
                <a:spAutoFit/>
              </a:bodyPr>
              <a:lstStyle/>
              <a:p>
                <a:pPr algn="ctr">
                  <a:spcBef>
                    <a:spcPts val="600"/>
                  </a:spcBef>
                </a:pPr>
                <a:r>
                  <a:rPr lang="en-US" sz="1000" b="1" spc="0" baseline="0" dirty="0">
                    <a:ln/>
                    <a:solidFill>
                      <a:srgbClr val="16374D"/>
                    </a:solidFill>
                    <a:latin typeface="Arial"/>
                    <a:cs typeface="Arial"/>
                    <a:sym typeface="Arial"/>
                    <a:rtl val="0"/>
                  </a:rPr>
                  <a:t>237 events/1000 PY </a:t>
                </a:r>
              </a:p>
            </p:txBody>
          </p:sp>
          <p:sp>
            <p:nvSpPr>
              <p:cNvPr id="250" name="TextBox 249">
                <a:extLst>
                  <a:ext uri="{FF2B5EF4-FFF2-40B4-BE49-F238E27FC236}">
                    <a16:creationId xmlns:a16="http://schemas.microsoft.com/office/drawing/2014/main" id="{4C3A4CDD-FFBB-F10D-A900-14DC7EB0E869}"/>
                  </a:ext>
                </a:extLst>
              </p:cNvPr>
              <p:cNvSpPr txBox="1"/>
              <p:nvPr/>
            </p:nvSpPr>
            <p:spPr>
              <a:xfrm>
                <a:off x="10502747" y="3416029"/>
                <a:ext cx="628086" cy="246221"/>
              </a:xfrm>
              <a:prstGeom prst="rect">
                <a:avLst/>
              </a:prstGeom>
              <a:noFill/>
            </p:spPr>
            <p:txBody>
              <a:bodyPr vert="horz" wrap="none" lIns="91440" tIns="45720" rIns="91440" bIns="45720" rtlCol="0">
                <a:spAutoFit/>
              </a:bodyPr>
              <a:lstStyle/>
              <a:p>
                <a:pPr algn="ctr">
                  <a:spcBef>
                    <a:spcPts val="600"/>
                  </a:spcBef>
                </a:pPr>
                <a:r>
                  <a:rPr lang="en-US" sz="1000" b="1" spc="0" baseline="0" dirty="0">
                    <a:ln/>
                    <a:solidFill>
                      <a:srgbClr val="8F3685"/>
                    </a:solidFill>
                    <a:latin typeface="Arial"/>
                    <a:cs typeface="Arial"/>
                    <a:sym typeface="Arial"/>
                    <a:rtl val="0"/>
                  </a:rPr>
                  <a:t>53 events/1000 PY </a:t>
                </a:r>
              </a:p>
            </p:txBody>
          </p:sp>
        </p:grpSp>
        <p:sp>
          <p:nvSpPr>
            <p:cNvPr id="257" name="TextBox 256">
              <a:extLst>
                <a:ext uri="{FF2B5EF4-FFF2-40B4-BE49-F238E27FC236}">
                  <a16:creationId xmlns:a16="http://schemas.microsoft.com/office/drawing/2014/main" id="{DF08953E-D802-76C3-67F9-BC448916EA35}"/>
                </a:ext>
              </a:extLst>
            </p:cNvPr>
            <p:cNvSpPr txBox="1"/>
            <p:nvPr/>
          </p:nvSpPr>
          <p:spPr>
            <a:xfrm>
              <a:off x="7334417" y="1943121"/>
              <a:ext cx="2084225" cy="246221"/>
            </a:xfrm>
            <a:prstGeom prst="rect">
              <a:avLst/>
            </a:prstGeom>
            <a:noFill/>
          </p:spPr>
          <p:txBody>
            <a:bodyPr vert="horz" wrap="none" lIns="91440" tIns="45720" rIns="91440" bIns="45720" rtlCol="0">
              <a:spAutoFit/>
            </a:bodyPr>
            <a:lstStyle/>
            <a:p>
              <a:pPr algn="l">
                <a:spcBef>
                  <a:spcPts val="600"/>
                </a:spcBef>
              </a:pPr>
              <a:r>
                <a:rPr lang="en-US" sz="1000" spc="0" baseline="0" dirty="0">
                  <a:ln/>
                  <a:solidFill>
                    <a:srgbClr val="53585A"/>
                  </a:solidFill>
                  <a:latin typeface="Arial"/>
                  <a:cs typeface="Arial"/>
                  <a:sym typeface="Arial"/>
                  <a:rtl val="0"/>
                </a:rPr>
                <a:t>Before (n = 14,574; 2087 events)</a:t>
              </a:r>
            </a:p>
          </p:txBody>
        </p:sp>
        <p:sp>
          <p:nvSpPr>
            <p:cNvPr id="259" name="TextBox 258">
              <a:extLst>
                <a:ext uri="{FF2B5EF4-FFF2-40B4-BE49-F238E27FC236}">
                  <a16:creationId xmlns:a16="http://schemas.microsoft.com/office/drawing/2014/main" id="{9314AB49-46AF-1E08-BA37-C4D80797BE73}"/>
                </a:ext>
              </a:extLst>
            </p:cNvPr>
            <p:cNvSpPr txBox="1"/>
            <p:nvPr/>
          </p:nvSpPr>
          <p:spPr>
            <a:xfrm>
              <a:off x="7334417" y="2073438"/>
              <a:ext cx="1696298" cy="246221"/>
            </a:xfrm>
            <a:prstGeom prst="rect">
              <a:avLst/>
            </a:prstGeom>
            <a:noFill/>
          </p:spPr>
          <p:txBody>
            <a:bodyPr vert="horz" wrap="none" lIns="91440" tIns="45720" rIns="91440" bIns="45720" rtlCol="0">
              <a:spAutoFit/>
            </a:bodyPr>
            <a:lstStyle/>
            <a:p>
              <a:pPr algn="l">
                <a:spcBef>
                  <a:spcPts val="600"/>
                </a:spcBef>
              </a:pPr>
              <a:r>
                <a:rPr lang="en-US" sz="1000" spc="0" baseline="0" dirty="0" err="1">
                  <a:ln/>
                  <a:solidFill>
                    <a:srgbClr val="53585A"/>
                  </a:solidFill>
                  <a:latin typeface="Arial"/>
                  <a:cs typeface="Arial"/>
                  <a:sym typeface="Arial"/>
                  <a:rtl val="0"/>
                </a:rPr>
                <a:t>After (n = 469; 129 events)</a:t>
              </a:r>
            </a:p>
          </p:txBody>
        </p:sp>
        <p:sp>
          <p:nvSpPr>
            <p:cNvPr id="261" name="Freeform 103">
              <a:extLst>
                <a:ext uri="{FF2B5EF4-FFF2-40B4-BE49-F238E27FC236}">
                  <a16:creationId xmlns:a16="http://schemas.microsoft.com/office/drawing/2014/main" id="{A30010DF-59D2-B55C-9DE7-5671B4F37311}"/>
                </a:ext>
              </a:extLst>
            </p:cNvPr>
            <p:cNvSpPr/>
            <p:nvPr/>
          </p:nvSpPr>
          <p:spPr>
            <a:xfrm>
              <a:off x="7285149" y="2071200"/>
              <a:ext cx="102082" cy="12696"/>
            </a:xfrm>
            <a:custGeom>
              <a:avLst/>
              <a:gdLst>
                <a:gd name="csX0" fmla="*/ 102083 w 102082"/>
                <a:gd name="csY0" fmla="*/ 0 h 12696"/>
                <a:gd name="csX1" fmla="*/ 0 w 102082"/>
                <a:gd name="csY1" fmla="*/ 0 h 12696"/>
              </a:gdLst>
              <a:ahLst/>
              <a:cxnLst>
                <a:cxn ang="0">
                  <a:pos x="csX0" y="csY0"/>
                </a:cxn>
                <a:cxn ang="0">
                  <a:pos x="csX1" y="csY1"/>
                </a:cxn>
              </a:cxnLst>
              <a:rect l="l" t="t" r="r" b="b"/>
              <a:pathLst>
                <a:path w="102082" h="12696">
                  <a:moveTo>
                    <a:pt x="102083" y="0"/>
                  </a:moveTo>
                  <a:lnTo>
                    <a:pt x="0" y="0"/>
                  </a:lnTo>
                </a:path>
              </a:pathLst>
            </a:custGeom>
            <a:ln w="12690" cap="flat">
              <a:solidFill>
                <a:srgbClr val="8F3685"/>
              </a:solidFill>
              <a:prstDash val="solid"/>
              <a:miter/>
            </a:ln>
          </p:spPr>
          <p:txBody>
            <a:bodyPr/>
            <a:lstStyle/>
            <a:p>
              <a:endParaRPr lang="en-US"/>
            </a:p>
          </p:txBody>
        </p:sp>
        <p:sp>
          <p:nvSpPr>
            <p:cNvPr id="263" name="Freeform 104">
              <a:extLst>
                <a:ext uri="{FF2B5EF4-FFF2-40B4-BE49-F238E27FC236}">
                  <a16:creationId xmlns:a16="http://schemas.microsoft.com/office/drawing/2014/main" id="{63AE2CD6-9126-8363-3854-5F512B2F8766}"/>
                </a:ext>
              </a:extLst>
            </p:cNvPr>
            <p:cNvSpPr/>
            <p:nvPr/>
          </p:nvSpPr>
          <p:spPr>
            <a:xfrm>
              <a:off x="7285149" y="2200327"/>
              <a:ext cx="102082" cy="12696"/>
            </a:xfrm>
            <a:custGeom>
              <a:avLst/>
              <a:gdLst>
                <a:gd name="csX0" fmla="*/ 102083 w 102082"/>
                <a:gd name="csY0" fmla="*/ 0 h 12696"/>
                <a:gd name="csX1" fmla="*/ 0 w 102082"/>
                <a:gd name="csY1" fmla="*/ 0 h 12696"/>
              </a:gdLst>
              <a:ahLst/>
              <a:cxnLst>
                <a:cxn ang="0">
                  <a:pos x="csX0" y="csY0"/>
                </a:cxn>
                <a:cxn ang="0">
                  <a:pos x="csX1" y="csY1"/>
                </a:cxn>
              </a:cxnLst>
              <a:rect l="l" t="t" r="r" b="b"/>
              <a:pathLst>
                <a:path w="102082" h="12696">
                  <a:moveTo>
                    <a:pt x="102083" y="0"/>
                  </a:moveTo>
                  <a:lnTo>
                    <a:pt x="0" y="0"/>
                  </a:lnTo>
                </a:path>
              </a:pathLst>
            </a:custGeom>
            <a:ln w="12690" cap="flat">
              <a:solidFill>
                <a:srgbClr val="16374D"/>
              </a:solidFill>
              <a:prstDash val="solid"/>
              <a:miter/>
            </a:ln>
          </p:spPr>
          <p:txBody>
            <a:bodyPr/>
            <a:lstStyle/>
            <a:p>
              <a:endParaRPr lang="en-US"/>
            </a:p>
          </p:txBody>
        </p:sp>
        <p:sp>
          <p:nvSpPr>
            <p:cNvPr id="265" name="TextBox 264">
              <a:extLst>
                <a:ext uri="{FF2B5EF4-FFF2-40B4-BE49-F238E27FC236}">
                  <a16:creationId xmlns:a16="http://schemas.microsoft.com/office/drawing/2014/main" id="{B036E682-5AC9-32CD-5546-E26014CA16AA}"/>
                </a:ext>
              </a:extLst>
            </p:cNvPr>
            <p:cNvSpPr txBox="1"/>
            <p:nvPr/>
          </p:nvSpPr>
          <p:spPr>
            <a:xfrm>
              <a:off x="7226837" y="2302290"/>
              <a:ext cx="2427268" cy="246221"/>
            </a:xfrm>
            <a:prstGeom prst="rect">
              <a:avLst/>
            </a:prstGeom>
            <a:noFill/>
          </p:spPr>
          <p:txBody>
            <a:bodyPr vert="horz" wrap="none" lIns="91440" tIns="45720" rIns="91440" bIns="45720" rtlCol="0">
              <a:spAutoFit/>
            </a:bodyPr>
            <a:lstStyle/>
            <a:p>
              <a:pPr>
                <a:spcBef>
                  <a:spcPts val="600"/>
                </a:spcBef>
              </a:pPr>
              <a:r>
                <a:rPr lang="en-US" sz="1000" b="1" spc="0" baseline="0" dirty="0">
                  <a:ln/>
                  <a:latin typeface="Arial"/>
                  <a:cs typeface="Arial"/>
                  <a:sym typeface="Arial"/>
                  <a:rtl val="0"/>
                </a:rPr>
                <a:t>HR: 3.84 (95% CI: 3.21–4.59), </a:t>
              </a:r>
              <a:r>
                <a:rPr lang="en-US" sz="1000" b="1" i="1" dirty="0">
                  <a:ln/>
                  <a:latin typeface="Arial"/>
                  <a:cs typeface="Arial"/>
                  <a:sym typeface="Arial"/>
                  <a:rtl val="0"/>
                </a:rPr>
                <a:t>P</a:t>
              </a:r>
              <a:r>
                <a:rPr lang="en-US" sz="1000" b="1" dirty="0">
                  <a:ln/>
                  <a:latin typeface="Arial"/>
                  <a:cs typeface="Arial"/>
                  <a:sym typeface="Arial"/>
                  <a:rtl val="0"/>
                </a:rPr>
                <a:t>&lt;0.001</a:t>
              </a:r>
              <a:endParaRPr lang="en-US" sz="1000" b="1" spc="0" baseline="0" dirty="0">
                <a:ln/>
                <a:latin typeface="Arial"/>
                <a:cs typeface="Arial"/>
                <a:sym typeface="Arial"/>
                <a:rtl val="0"/>
              </a:endParaRPr>
            </a:p>
          </p:txBody>
        </p:sp>
      </p:grpSp>
    </p:spTree>
    <p:extLst>
      <p:ext uri="{BB962C8B-B14F-4D97-AF65-F5344CB8AC3E}">
        <p14:creationId xmlns:p14="http://schemas.microsoft.com/office/powerpoint/2010/main" val="4123458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128"/>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hidden"/>
                                      </p:to>
                                    </p:set>
                                  </p:childTnLst>
                                </p:cTn>
                              </p:par>
                              <p:par>
                                <p:cTn id="11" presetID="22" presetClass="entr" presetSubtype="8"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par>
                                <p:cTn id="14" presetID="22" presetClass="entr" presetSubtype="8" fill="hold" nodeType="withEffect">
                                  <p:stCondLst>
                                    <p:cond delay="0"/>
                                  </p:stCondLst>
                                  <p:childTnLst>
                                    <p:set>
                                      <p:cBhvr>
                                        <p:cTn id="15" dur="1" fill="hold">
                                          <p:stCondLst>
                                            <p:cond delay="0"/>
                                          </p:stCondLst>
                                        </p:cTn>
                                        <p:tgtEl>
                                          <p:spTgt spid="267"/>
                                        </p:tgtEl>
                                        <p:attrNameLst>
                                          <p:attrName>style.visibility</p:attrName>
                                        </p:attrNameLst>
                                      </p:cBhvr>
                                      <p:to>
                                        <p:strVal val="visible"/>
                                      </p:to>
                                    </p:set>
                                    <p:animEffect transition="in" filter="wipe(left)">
                                      <p:cBhvr>
                                        <p:cTn id="16" dur="500"/>
                                        <p:tgtEl>
                                          <p:spTgt spid="26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wipe(left)">
                                      <p:cBhvr>
                                        <p:cTn id="21" dur="500"/>
                                        <p:tgtEl>
                                          <p:spTgt spid="27"/>
                                        </p:tgtEl>
                                      </p:cBhvr>
                                    </p:animEffect>
                                  </p:childTnLst>
                                </p:cTn>
                              </p:par>
                              <p:par>
                                <p:cTn id="22" presetID="1" presetClass="exit" presetSubtype="0" fill="hold" nodeType="withEffect">
                                  <p:stCondLst>
                                    <p:cond delay="0"/>
                                  </p:stCondLst>
                                  <p:childTnLst>
                                    <p:set>
                                      <p:cBhvr>
                                        <p:cTn id="23" dur="1" fill="hold">
                                          <p:stCondLst>
                                            <p:cond delay="0"/>
                                          </p:stCondLst>
                                        </p:cTn>
                                        <p:tgtEl>
                                          <p:spTgt spid="267"/>
                                        </p:tgtEl>
                                        <p:attrNameLst>
                                          <p:attrName>style.visibility</p:attrName>
                                        </p:attrNameLst>
                                      </p:cBhvr>
                                      <p:to>
                                        <p:strVal val="hidden"/>
                                      </p:to>
                                    </p:set>
                                  </p:childTnLst>
                                </p:cTn>
                              </p:par>
                              <p:par>
                                <p:cTn id="24" presetID="1" presetClass="exit" presetSubtype="0" fill="hold" grpId="0" nodeType="withEffect">
                                  <p:stCondLst>
                                    <p:cond delay="0"/>
                                  </p:stCondLst>
                                  <p:childTnLst>
                                    <p:set>
                                      <p:cBhvr>
                                        <p:cTn id="25" dur="1" fill="hold">
                                          <p:stCondLst>
                                            <p:cond delay="0"/>
                                          </p:stCondLst>
                                        </p:cTn>
                                        <p:tgtEl>
                                          <p:spTgt spid="22"/>
                                        </p:tgtEl>
                                        <p:attrNameLst>
                                          <p:attrName>style.visibility</p:attrName>
                                        </p:attrNameLst>
                                      </p:cBhvr>
                                      <p:to>
                                        <p:strVal val="hidden"/>
                                      </p:to>
                                    </p:set>
                                  </p:childTnLst>
                                </p:cTn>
                              </p:par>
                              <p:par>
                                <p:cTn id="26" presetID="1" presetClass="exit" presetSubtype="0" fill="hold" nodeType="withEffect">
                                  <p:stCondLst>
                                    <p:cond delay="0"/>
                                  </p:stCondLst>
                                  <p:childTnLst>
                                    <p:set>
                                      <p:cBhvr>
                                        <p:cTn id="27" dur="1" fill="hold">
                                          <p:stCondLst>
                                            <p:cond delay="0"/>
                                          </p:stCondLst>
                                        </p:cTn>
                                        <p:tgtEl>
                                          <p:spTgt spid="130"/>
                                        </p:tgtEl>
                                        <p:attrNameLst>
                                          <p:attrName>style.visibility</p:attrName>
                                        </p:attrNameLst>
                                      </p:cBhvr>
                                      <p:to>
                                        <p:strVal val="hidden"/>
                                      </p:to>
                                    </p:set>
                                  </p:childTnLst>
                                </p:cTn>
                              </p:par>
                              <p:par>
                                <p:cTn id="28" presetID="22" presetClass="entr" presetSubtype="8" fill="hold" nodeType="withEffect">
                                  <p:stCondLst>
                                    <p:cond delay="0"/>
                                  </p:stCondLst>
                                  <p:childTnLst>
                                    <p:set>
                                      <p:cBhvr>
                                        <p:cTn id="29" dur="1" fill="hold">
                                          <p:stCondLst>
                                            <p:cond delay="0"/>
                                          </p:stCondLst>
                                        </p:cTn>
                                        <p:tgtEl>
                                          <p:spTgt spid="266"/>
                                        </p:tgtEl>
                                        <p:attrNameLst>
                                          <p:attrName>style.visibility</p:attrName>
                                        </p:attrNameLst>
                                      </p:cBhvr>
                                      <p:to>
                                        <p:strVal val="visible"/>
                                      </p:to>
                                    </p:set>
                                    <p:animEffect transition="in" filter="wipe(left)">
                                      <p:cBhvr>
                                        <p:cTn id="30" dur="500"/>
                                        <p:tgtEl>
                                          <p:spTgt spid="266"/>
                                        </p:tgtEl>
                                      </p:cBhvr>
                                    </p:animEffect>
                                  </p:childTnLst>
                                </p:cTn>
                              </p:par>
                              <p:par>
                                <p:cTn id="31" presetID="1" presetClass="entr" presetSubtype="0" fill="hold" nodeType="withEffect">
                                  <p:stCondLst>
                                    <p:cond delay="0"/>
                                  </p:stCondLst>
                                  <p:childTnLst>
                                    <p:set>
                                      <p:cBhvr>
                                        <p:cTn id="32" dur="1" fill="hold">
                                          <p:stCondLst>
                                            <p:cond delay="0"/>
                                          </p:stCondLst>
                                        </p:cTn>
                                        <p:tgtEl>
                                          <p:spTgt spid="128"/>
                                        </p:tgtEl>
                                        <p:attrNameLst>
                                          <p:attrName>style.visibility</p:attrName>
                                        </p:attrNameLst>
                                      </p:cBhvr>
                                      <p:to>
                                        <p:strVal val="visible"/>
                                      </p:to>
                                    </p:set>
                                  </p:childTnLst>
                                </p:cTn>
                              </p:par>
                              <p:par>
                                <p:cTn id="33" presetID="1" presetClass="entr" presetSubtype="0" fill="hold" grpId="1" nodeType="with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3" grpId="1" animBg="1"/>
      <p:bldP spid="7" grpId="0" animBg="1"/>
      <p:bldP spid="2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965B2-665C-F540-B6F8-4F62873A8A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8EFC17-E0C1-E525-ED9D-F5DD2B269092}"/>
              </a:ext>
            </a:extLst>
          </p:cNvPr>
          <p:cNvSpPr>
            <a:spLocks noGrp="1"/>
          </p:cNvSpPr>
          <p:nvPr>
            <p:ph type="title"/>
          </p:nvPr>
        </p:nvSpPr>
        <p:spPr/>
        <p:txBody>
          <a:bodyPr vert="horz" lIns="91440" tIns="45720" rIns="91440" bIns="45720" rtlCol="0" anchor="t">
            <a:normAutofit/>
          </a:bodyPr>
          <a:lstStyle/>
          <a:p>
            <a:r>
              <a:rPr lang="en-GB" dirty="0"/>
              <a:t>Effect of non-fatal CV events and CKD progression on subsequent mortality </a:t>
            </a:r>
          </a:p>
        </p:txBody>
      </p:sp>
      <p:sp>
        <p:nvSpPr>
          <p:cNvPr id="3" name="Footer Placeholder 2">
            <a:extLst>
              <a:ext uri="{FF2B5EF4-FFF2-40B4-BE49-F238E27FC236}">
                <a16:creationId xmlns:a16="http://schemas.microsoft.com/office/drawing/2014/main" id="{A25E089F-08BF-865B-695E-B0592151BD44}"/>
              </a:ext>
            </a:extLst>
          </p:cNvPr>
          <p:cNvSpPr>
            <a:spLocks noGrp="1"/>
          </p:cNvSpPr>
          <p:nvPr>
            <p:ph type="ftr" sz="quarter" idx="10"/>
          </p:nvPr>
        </p:nvSpPr>
        <p:spPr/>
        <p:txBody>
          <a:bodyPr/>
          <a:lstStyle/>
          <a:p>
            <a:r>
              <a:rPr lang="en-GB" dirty="0"/>
              <a:t>AF, atrial fibrillation; CKD, chronic kidney disease; CV, cardiovascular; eGFR, estimated glomerular filtration rate; HHF, hospitalisation for heart failure; MI, myocardial infarction; PY, patient-years</a:t>
            </a:r>
          </a:p>
        </p:txBody>
      </p:sp>
      <p:sp>
        <p:nvSpPr>
          <p:cNvPr id="4" name="Slide Number Placeholder 3">
            <a:extLst>
              <a:ext uri="{FF2B5EF4-FFF2-40B4-BE49-F238E27FC236}">
                <a16:creationId xmlns:a16="http://schemas.microsoft.com/office/drawing/2014/main" id="{31554B84-35C0-C8A2-F416-D5ECA6A3B372}"/>
              </a:ext>
            </a:extLst>
          </p:cNvPr>
          <p:cNvSpPr>
            <a:spLocks noGrp="1"/>
          </p:cNvSpPr>
          <p:nvPr>
            <p:ph type="sldNum" sz="quarter" idx="11"/>
          </p:nvPr>
        </p:nvSpPr>
        <p:spPr/>
        <p:txBody>
          <a:bodyPr/>
          <a:lstStyle/>
          <a:p>
            <a:fld id="{7AF8E309-D608-654D-B811-6A2C46C88181}" type="slidenum">
              <a:rPr lang="en-GB" smtClean="0"/>
              <a:pPr/>
              <a:t>6</a:t>
            </a:fld>
            <a:endParaRPr lang="en-GB" dirty="0"/>
          </a:p>
        </p:txBody>
      </p:sp>
      <p:pic>
        <p:nvPicPr>
          <p:cNvPr id="6" name="Picture 2" descr="ESC - Online Congress Platform">
            <a:extLst>
              <a:ext uri="{FF2B5EF4-FFF2-40B4-BE49-F238E27FC236}">
                <a16:creationId xmlns:a16="http://schemas.microsoft.com/office/drawing/2014/main" id="{EC1FA7C5-7F72-C30F-A786-DA29193AEF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77909" y="6243241"/>
            <a:ext cx="755534" cy="27634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104D742B-8820-E6F9-878F-E27CBEEB3C80}"/>
              </a:ext>
            </a:extLst>
          </p:cNvPr>
          <p:cNvSpPr/>
          <p:nvPr/>
        </p:nvSpPr>
        <p:spPr>
          <a:xfrm>
            <a:off x="228600" y="5106904"/>
            <a:ext cx="11734800" cy="918294"/>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t>Both CKD progression and CV events are associated with increased mortality risk:</a:t>
            </a:r>
          </a:p>
          <a:p>
            <a:pPr algn="ctr"/>
            <a:r>
              <a:rPr lang="en-GB" sz="2000" dirty="0"/>
              <a:t>HHF results in the highest risk of subsequent death</a:t>
            </a:r>
          </a:p>
        </p:txBody>
      </p:sp>
      <p:sp>
        <p:nvSpPr>
          <p:cNvPr id="8" name="TextBox 7">
            <a:extLst>
              <a:ext uri="{FF2B5EF4-FFF2-40B4-BE49-F238E27FC236}">
                <a16:creationId xmlns:a16="http://schemas.microsoft.com/office/drawing/2014/main" id="{4AF4DED9-CB4E-E0C6-BD3B-0DF1AB88C38E}"/>
              </a:ext>
            </a:extLst>
          </p:cNvPr>
          <p:cNvSpPr txBox="1"/>
          <p:nvPr/>
        </p:nvSpPr>
        <p:spPr>
          <a:xfrm>
            <a:off x="8113514" y="1738994"/>
            <a:ext cx="3622510" cy="536014"/>
          </a:xfrm>
          <a:prstGeom prst="rect">
            <a:avLst/>
          </a:prstGeom>
        </p:spPr>
        <p:txBody>
          <a:bodyPr vert="horz" wrap="none" lIns="91440" tIns="45720" rIns="91440" bIns="45720" rtlCol="0">
            <a:noAutofit/>
          </a:bodyPr>
          <a:lstStyle/>
          <a:p>
            <a:pPr>
              <a:spcBef>
                <a:spcPts val="600"/>
              </a:spcBef>
            </a:pPr>
            <a:r>
              <a:rPr lang="en-GB" sz="1350" b="1" dirty="0">
                <a:solidFill>
                  <a:schemeClr val="tx2"/>
                </a:solidFill>
                <a:latin typeface="+mn-lt"/>
              </a:rPr>
              <a:t>Event</a:t>
            </a:r>
            <a:r>
              <a:rPr lang="en-GB" sz="1350" dirty="0">
                <a:solidFill>
                  <a:schemeClr val="tx2"/>
                </a:solidFill>
                <a:latin typeface="+mn-lt"/>
              </a:rPr>
              <a:t>: </a:t>
            </a:r>
            <a:r>
              <a:rPr lang="en-GB" sz="1400" dirty="0">
                <a:solidFill>
                  <a:schemeClr val="tx2"/>
                </a:solidFill>
                <a:latin typeface="+mn-lt"/>
              </a:rPr>
              <a:t>subsequent deaths, n per 1000 PY</a:t>
            </a:r>
            <a:endParaRPr lang="en-GB" sz="1350" dirty="0">
              <a:solidFill>
                <a:schemeClr val="tx2"/>
              </a:solidFill>
              <a:latin typeface="+mn-lt"/>
            </a:endParaRPr>
          </a:p>
        </p:txBody>
      </p:sp>
      <p:grpSp>
        <p:nvGrpSpPr>
          <p:cNvPr id="10" name="Group 9">
            <a:extLst>
              <a:ext uri="{FF2B5EF4-FFF2-40B4-BE49-F238E27FC236}">
                <a16:creationId xmlns:a16="http://schemas.microsoft.com/office/drawing/2014/main" id="{C2AFCDBA-8ECA-F288-7F09-2845B7C89522}"/>
              </a:ext>
            </a:extLst>
          </p:cNvPr>
          <p:cNvGrpSpPr/>
          <p:nvPr/>
        </p:nvGrpSpPr>
        <p:grpSpPr>
          <a:xfrm>
            <a:off x="8113513" y="2155359"/>
            <a:ext cx="3622516" cy="1578110"/>
            <a:chOff x="8289635" y="2258129"/>
            <a:chExt cx="3622516" cy="1578110"/>
          </a:xfrm>
        </p:grpSpPr>
        <p:sp>
          <p:nvSpPr>
            <p:cNvPr id="12" name="TextBox 11">
              <a:extLst>
                <a:ext uri="{FF2B5EF4-FFF2-40B4-BE49-F238E27FC236}">
                  <a16:creationId xmlns:a16="http://schemas.microsoft.com/office/drawing/2014/main" id="{77256C97-0D1C-B384-62BB-4BCD960DBC7E}"/>
                </a:ext>
              </a:extLst>
            </p:cNvPr>
            <p:cNvSpPr txBox="1"/>
            <p:nvPr/>
          </p:nvSpPr>
          <p:spPr>
            <a:xfrm>
              <a:off x="8289635" y="3537903"/>
              <a:ext cx="3622511" cy="298336"/>
            </a:xfrm>
            <a:prstGeom prst="rect">
              <a:avLst/>
            </a:prstGeom>
          </p:spPr>
          <p:txBody>
            <a:bodyPr vert="horz" wrap="none" lIns="91440" tIns="45720" rIns="91440" bIns="45720" rtlCol="0">
              <a:noAutofit/>
            </a:bodyPr>
            <a:lstStyle/>
            <a:p>
              <a:pPr algn="l">
                <a:spcBef>
                  <a:spcPts val="600"/>
                </a:spcBef>
              </a:pPr>
              <a:r>
                <a:rPr lang="en-GB" sz="1200" b="1" dirty="0">
                  <a:solidFill>
                    <a:schemeClr val="accent2">
                      <a:lumMod val="50000"/>
                    </a:schemeClr>
                  </a:solidFill>
                  <a:latin typeface="+mn-lt"/>
                </a:rPr>
                <a:t>Non-fatal stroke: 92</a:t>
              </a:r>
            </a:p>
          </p:txBody>
        </p:sp>
        <p:sp>
          <p:nvSpPr>
            <p:cNvPr id="14" name="TextBox 13">
              <a:extLst>
                <a:ext uri="{FF2B5EF4-FFF2-40B4-BE49-F238E27FC236}">
                  <a16:creationId xmlns:a16="http://schemas.microsoft.com/office/drawing/2014/main" id="{0609FDDD-2318-F846-FDFD-A8641D4D2CE8}"/>
                </a:ext>
              </a:extLst>
            </p:cNvPr>
            <p:cNvSpPr txBox="1"/>
            <p:nvPr/>
          </p:nvSpPr>
          <p:spPr>
            <a:xfrm>
              <a:off x="8289635" y="3324609"/>
              <a:ext cx="3622511" cy="298336"/>
            </a:xfrm>
            <a:prstGeom prst="rect">
              <a:avLst/>
            </a:prstGeom>
          </p:spPr>
          <p:txBody>
            <a:bodyPr vert="horz" wrap="none" lIns="91440" tIns="45720" rIns="91440" bIns="45720" rtlCol="0">
              <a:noAutofit/>
            </a:bodyPr>
            <a:lstStyle/>
            <a:p>
              <a:pPr algn="l">
                <a:spcBef>
                  <a:spcPts val="600"/>
                </a:spcBef>
              </a:pPr>
              <a:r>
                <a:rPr lang="en-GB" sz="1200" b="1" dirty="0">
                  <a:solidFill>
                    <a:schemeClr val="accent2"/>
                  </a:solidFill>
                  <a:latin typeface="+mn-lt"/>
                </a:rPr>
                <a:t>40% eGFR decline or kidney failure: 81</a:t>
              </a:r>
            </a:p>
          </p:txBody>
        </p:sp>
        <p:sp>
          <p:nvSpPr>
            <p:cNvPr id="16" name="TextBox 15">
              <a:extLst>
                <a:ext uri="{FF2B5EF4-FFF2-40B4-BE49-F238E27FC236}">
                  <a16:creationId xmlns:a16="http://schemas.microsoft.com/office/drawing/2014/main" id="{3D21649D-E47C-A26E-51AC-D17E2FCBF5F5}"/>
                </a:ext>
              </a:extLst>
            </p:cNvPr>
            <p:cNvSpPr txBox="1"/>
            <p:nvPr/>
          </p:nvSpPr>
          <p:spPr>
            <a:xfrm>
              <a:off x="8289640" y="3111313"/>
              <a:ext cx="3622511" cy="298336"/>
            </a:xfrm>
            <a:prstGeom prst="rect">
              <a:avLst/>
            </a:prstGeom>
          </p:spPr>
          <p:txBody>
            <a:bodyPr vert="horz" wrap="none" lIns="91440" tIns="45720" rIns="91440" bIns="45720" rtlCol="0">
              <a:noAutofit/>
            </a:bodyPr>
            <a:lstStyle/>
            <a:p>
              <a:pPr algn="l">
                <a:spcBef>
                  <a:spcPts val="600"/>
                </a:spcBef>
              </a:pPr>
              <a:r>
                <a:rPr lang="en-GB" sz="1200" b="1" dirty="0">
                  <a:solidFill>
                    <a:schemeClr val="accent4"/>
                  </a:solidFill>
                  <a:latin typeface="+mn-lt"/>
                </a:rPr>
                <a:t>Non-fatal MI: 114</a:t>
              </a:r>
            </a:p>
          </p:txBody>
        </p:sp>
        <p:sp>
          <p:nvSpPr>
            <p:cNvPr id="18" name="TextBox 17">
              <a:extLst>
                <a:ext uri="{FF2B5EF4-FFF2-40B4-BE49-F238E27FC236}">
                  <a16:creationId xmlns:a16="http://schemas.microsoft.com/office/drawing/2014/main" id="{C26215D4-DAF0-D1C6-D708-6C778E358493}"/>
                </a:ext>
              </a:extLst>
            </p:cNvPr>
            <p:cNvSpPr txBox="1"/>
            <p:nvPr/>
          </p:nvSpPr>
          <p:spPr>
            <a:xfrm>
              <a:off x="8289639" y="2898017"/>
              <a:ext cx="3622511" cy="298336"/>
            </a:xfrm>
            <a:prstGeom prst="rect">
              <a:avLst/>
            </a:prstGeom>
          </p:spPr>
          <p:txBody>
            <a:bodyPr vert="horz" wrap="none" lIns="91440" tIns="45720" rIns="91440" bIns="45720" rtlCol="0">
              <a:noAutofit/>
            </a:bodyPr>
            <a:lstStyle/>
            <a:p>
              <a:pPr algn="l">
                <a:spcBef>
                  <a:spcPts val="600"/>
                </a:spcBef>
              </a:pPr>
              <a:r>
                <a:rPr lang="en-GB" sz="1200" b="1" dirty="0">
                  <a:solidFill>
                    <a:srgbClr val="C59E47"/>
                  </a:solidFill>
                  <a:latin typeface="+mn-lt"/>
                </a:rPr>
                <a:t>50% eGFR decline or kidney failure: 104</a:t>
              </a:r>
            </a:p>
          </p:txBody>
        </p:sp>
        <p:sp>
          <p:nvSpPr>
            <p:cNvPr id="19" name="TextBox 18">
              <a:extLst>
                <a:ext uri="{FF2B5EF4-FFF2-40B4-BE49-F238E27FC236}">
                  <a16:creationId xmlns:a16="http://schemas.microsoft.com/office/drawing/2014/main" id="{1BA7A242-1650-5617-117D-6A6F695344D3}"/>
                </a:ext>
              </a:extLst>
            </p:cNvPr>
            <p:cNvSpPr txBox="1"/>
            <p:nvPr/>
          </p:nvSpPr>
          <p:spPr>
            <a:xfrm>
              <a:off x="8289638" y="2471425"/>
              <a:ext cx="3622511" cy="298336"/>
            </a:xfrm>
            <a:prstGeom prst="rect">
              <a:avLst/>
            </a:prstGeom>
          </p:spPr>
          <p:txBody>
            <a:bodyPr vert="horz" wrap="none" lIns="91440" tIns="45720" rIns="91440" bIns="45720" rtlCol="0">
              <a:noAutofit/>
            </a:bodyPr>
            <a:lstStyle/>
            <a:p>
              <a:pPr algn="l">
                <a:spcBef>
                  <a:spcPts val="600"/>
                </a:spcBef>
              </a:pPr>
              <a:r>
                <a:rPr lang="en-GB" sz="1200" b="1" dirty="0">
                  <a:solidFill>
                    <a:schemeClr val="accent6"/>
                  </a:solidFill>
                  <a:latin typeface="+mn-lt"/>
                </a:rPr>
                <a:t>57% eGFR decline or kidney failure: 119</a:t>
              </a:r>
            </a:p>
          </p:txBody>
        </p:sp>
        <p:sp>
          <p:nvSpPr>
            <p:cNvPr id="21" name="TextBox 20">
              <a:extLst>
                <a:ext uri="{FF2B5EF4-FFF2-40B4-BE49-F238E27FC236}">
                  <a16:creationId xmlns:a16="http://schemas.microsoft.com/office/drawing/2014/main" id="{AE1732C4-FF96-B142-1F92-8876610004FE}"/>
                </a:ext>
              </a:extLst>
            </p:cNvPr>
            <p:cNvSpPr txBox="1"/>
            <p:nvPr/>
          </p:nvSpPr>
          <p:spPr>
            <a:xfrm>
              <a:off x="8289637" y="2258129"/>
              <a:ext cx="3622511" cy="298336"/>
            </a:xfrm>
            <a:prstGeom prst="rect">
              <a:avLst/>
            </a:prstGeom>
          </p:spPr>
          <p:txBody>
            <a:bodyPr vert="horz" wrap="none" lIns="91440" tIns="45720" rIns="91440" bIns="45720" rtlCol="0">
              <a:noAutofit/>
            </a:bodyPr>
            <a:lstStyle/>
            <a:p>
              <a:pPr algn="l">
                <a:spcBef>
                  <a:spcPts val="600"/>
                </a:spcBef>
              </a:pPr>
              <a:r>
                <a:rPr lang="en-GB" sz="1200" b="1" dirty="0">
                  <a:solidFill>
                    <a:schemeClr val="accent1"/>
                  </a:solidFill>
                  <a:latin typeface="+mn-lt"/>
                </a:rPr>
                <a:t>HHF: 160</a:t>
              </a:r>
            </a:p>
          </p:txBody>
        </p:sp>
        <p:sp>
          <p:nvSpPr>
            <p:cNvPr id="23" name="TextBox 22">
              <a:extLst>
                <a:ext uri="{FF2B5EF4-FFF2-40B4-BE49-F238E27FC236}">
                  <a16:creationId xmlns:a16="http://schemas.microsoft.com/office/drawing/2014/main" id="{06D272D1-76F8-8343-AA50-FA2F5E32366E}"/>
                </a:ext>
              </a:extLst>
            </p:cNvPr>
            <p:cNvSpPr txBox="1"/>
            <p:nvPr/>
          </p:nvSpPr>
          <p:spPr>
            <a:xfrm>
              <a:off x="8289636" y="2684721"/>
              <a:ext cx="3622511" cy="298336"/>
            </a:xfrm>
            <a:prstGeom prst="rect">
              <a:avLst/>
            </a:prstGeom>
          </p:spPr>
          <p:txBody>
            <a:bodyPr vert="horz" wrap="none" lIns="91440" tIns="45720" rIns="91440" bIns="45720" rtlCol="0">
              <a:noAutofit/>
            </a:bodyPr>
            <a:lstStyle/>
            <a:p>
              <a:pPr algn="l">
                <a:spcBef>
                  <a:spcPts val="600"/>
                </a:spcBef>
              </a:pPr>
              <a:r>
                <a:rPr lang="en-GB" sz="1200" b="1" dirty="0">
                  <a:solidFill>
                    <a:schemeClr val="accent3"/>
                  </a:solidFill>
                  <a:latin typeface="+mn-lt"/>
                </a:rPr>
                <a:t>New-onset AF/flutter: 136</a:t>
              </a:r>
              <a:endParaRPr lang="en-GB" sz="1200" dirty="0">
                <a:solidFill>
                  <a:schemeClr val="accent3"/>
                </a:solidFill>
                <a:latin typeface="+mn-lt"/>
              </a:endParaRPr>
            </a:p>
          </p:txBody>
        </p:sp>
      </p:grpSp>
      <p:grpSp>
        <p:nvGrpSpPr>
          <p:cNvPr id="25" name="Group 24">
            <a:extLst>
              <a:ext uri="{FF2B5EF4-FFF2-40B4-BE49-F238E27FC236}">
                <a16:creationId xmlns:a16="http://schemas.microsoft.com/office/drawing/2014/main" id="{AC23BDE5-E9E1-3033-B1DE-7844B6CA0D65}"/>
              </a:ext>
            </a:extLst>
          </p:cNvPr>
          <p:cNvGrpSpPr/>
          <p:nvPr/>
        </p:nvGrpSpPr>
        <p:grpSpPr>
          <a:xfrm>
            <a:off x="558870" y="1267598"/>
            <a:ext cx="7613682" cy="3755927"/>
            <a:chOff x="558870" y="1267598"/>
            <a:chExt cx="7613682" cy="3755927"/>
          </a:xfrm>
        </p:grpSpPr>
        <p:grpSp>
          <p:nvGrpSpPr>
            <p:cNvPr id="26" name="Graphic 12">
              <a:extLst>
                <a:ext uri="{FF2B5EF4-FFF2-40B4-BE49-F238E27FC236}">
                  <a16:creationId xmlns:a16="http://schemas.microsoft.com/office/drawing/2014/main" id="{EB29E191-DE99-F9F2-9A41-27E162BD3655}"/>
                </a:ext>
              </a:extLst>
            </p:cNvPr>
            <p:cNvGrpSpPr/>
            <p:nvPr/>
          </p:nvGrpSpPr>
          <p:grpSpPr>
            <a:xfrm>
              <a:off x="1062851" y="1391413"/>
              <a:ext cx="6946052" cy="3256735"/>
              <a:chOff x="1062851" y="1391413"/>
              <a:chExt cx="6946052" cy="3256735"/>
            </a:xfrm>
            <a:noFill/>
          </p:grpSpPr>
          <p:sp>
            <p:nvSpPr>
              <p:cNvPr id="68" name="Freeform 17">
                <a:extLst>
                  <a:ext uri="{FF2B5EF4-FFF2-40B4-BE49-F238E27FC236}">
                    <a16:creationId xmlns:a16="http://schemas.microsoft.com/office/drawing/2014/main" id="{C61F8B97-134F-9DBC-6716-80EA7DCF1DC5}"/>
                  </a:ext>
                </a:extLst>
              </p:cNvPr>
              <p:cNvSpPr/>
              <p:nvPr/>
            </p:nvSpPr>
            <p:spPr>
              <a:xfrm>
                <a:off x="1062851" y="4602439"/>
                <a:ext cx="45581" cy="12696"/>
              </a:xfrm>
              <a:custGeom>
                <a:avLst/>
                <a:gdLst>
                  <a:gd name="csX0" fmla="*/ 0 w 45581"/>
                  <a:gd name="csY0" fmla="*/ 0 h 12696"/>
                  <a:gd name="csX1" fmla="*/ 45582 w 45581"/>
                  <a:gd name="csY1" fmla="*/ 0 h 12696"/>
                </a:gdLst>
                <a:ahLst/>
                <a:cxnLst>
                  <a:cxn ang="0">
                    <a:pos x="csX0" y="csY0"/>
                  </a:cxn>
                  <a:cxn ang="0">
                    <a:pos x="csX1" y="csY1"/>
                  </a:cxn>
                </a:cxnLst>
                <a:rect l="l" t="t" r="r" b="b"/>
                <a:pathLst>
                  <a:path w="45581" h="12696">
                    <a:moveTo>
                      <a:pt x="0" y="0"/>
                    </a:moveTo>
                    <a:lnTo>
                      <a:pt x="45582" y="0"/>
                    </a:lnTo>
                  </a:path>
                </a:pathLst>
              </a:custGeom>
              <a:ln w="12690" cap="flat">
                <a:solidFill>
                  <a:srgbClr val="53585A"/>
                </a:solidFill>
                <a:prstDash val="solid"/>
                <a:miter/>
              </a:ln>
            </p:spPr>
            <p:txBody>
              <a:bodyPr/>
              <a:lstStyle/>
              <a:p>
                <a:endParaRPr lang="en-US" sz="1000"/>
              </a:p>
            </p:txBody>
          </p:sp>
          <p:sp>
            <p:nvSpPr>
              <p:cNvPr id="69" name="Freeform 19">
                <a:extLst>
                  <a:ext uri="{FF2B5EF4-FFF2-40B4-BE49-F238E27FC236}">
                    <a16:creationId xmlns:a16="http://schemas.microsoft.com/office/drawing/2014/main" id="{D973789A-6186-885C-D371-DB3B073AF015}"/>
                  </a:ext>
                </a:extLst>
              </p:cNvPr>
              <p:cNvSpPr/>
              <p:nvPr/>
            </p:nvSpPr>
            <p:spPr>
              <a:xfrm>
                <a:off x="1062851" y="3959980"/>
                <a:ext cx="45708" cy="12696"/>
              </a:xfrm>
              <a:custGeom>
                <a:avLst/>
                <a:gdLst>
                  <a:gd name="csX0" fmla="*/ 0 w 45708"/>
                  <a:gd name="csY0" fmla="*/ 0 h 12696"/>
                  <a:gd name="csX1" fmla="*/ 45709 w 45708"/>
                  <a:gd name="csY1" fmla="*/ 0 h 12696"/>
                </a:gdLst>
                <a:ahLst/>
                <a:cxnLst>
                  <a:cxn ang="0">
                    <a:pos x="csX0" y="csY0"/>
                  </a:cxn>
                  <a:cxn ang="0">
                    <a:pos x="csX1" y="csY1"/>
                  </a:cxn>
                </a:cxnLst>
                <a:rect l="l" t="t" r="r" b="b"/>
                <a:pathLst>
                  <a:path w="45708" h="12696">
                    <a:moveTo>
                      <a:pt x="0" y="0"/>
                    </a:moveTo>
                    <a:lnTo>
                      <a:pt x="45709" y="0"/>
                    </a:lnTo>
                  </a:path>
                </a:pathLst>
              </a:custGeom>
              <a:ln w="12690" cap="flat">
                <a:solidFill>
                  <a:srgbClr val="53585A"/>
                </a:solidFill>
                <a:prstDash val="solid"/>
                <a:miter/>
              </a:ln>
            </p:spPr>
            <p:txBody>
              <a:bodyPr/>
              <a:lstStyle/>
              <a:p>
                <a:endParaRPr lang="en-US" sz="1000"/>
              </a:p>
            </p:txBody>
          </p:sp>
          <p:sp>
            <p:nvSpPr>
              <p:cNvPr id="70" name="Freeform 21">
                <a:extLst>
                  <a:ext uri="{FF2B5EF4-FFF2-40B4-BE49-F238E27FC236}">
                    <a16:creationId xmlns:a16="http://schemas.microsoft.com/office/drawing/2014/main" id="{0CBA9223-8ABE-FC7E-9A03-774FE7696B34}"/>
                  </a:ext>
                </a:extLst>
              </p:cNvPr>
              <p:cNvSpPr/>
              <p:nvPr/>
            </p:nvSpPr>
            <p:spPr>
              <a:xfrm>
                <a:off x="1062851" y="3318664"/>
                <a:ext cx="45708" cy="12696"/>
              </a:xfrm>
              <a:custGeom>
                <a:avLst/>
                <a:gdLst>
                  <a:gd name="csX0" fmla="*/ 0 w 45708"/>
                  <a:gd name="csY0" fmla="*/ 0 h 12696"/>
                  <a:gd name="csX1" fmla="*/ 45709 w 45708"/>
                  <a:gd name="csY1" fmla="*/ 0 h 12696"/>
                </a:gdLst>
                <a:ahLst/>
                <a:cxnLst>
                  <a:cxn ang="0">
                    <a:pos x="csX0" y="csY0"/>
                  </a:cxn>
                  <a:cxn ang="0">
                    <a:pos x="csX1" y="csY1"/>
                  </a:cxn>
                </a:cxnLst>
                <a:rect l="l" t="t" r="r" b="b"/>
                <a:pathLst>
                  <a:path w="45708" h="12696">
                    <a:moveTo>
                      <a:pt x="0" y="0"/>
                    </a:moveTo>
                    <a:lnTo>
                      <a:pt x="45709" y="0"/>
                    </a:lnTo>
                  </a:path>
                </a:pathLst>
              </a:custGeom>
              <a:ln w="12690" cap="flat">
                <a:solidFill>
                  <a:srgbClr val="53585A"/>
                </a:solidFill>
                <a:prstDash val="solid"/>
                <a:miter/>
              </a:ln>
            </p:spPr>
            <p:txBody>
              <a:bodyPr/>
              <a:lstStyle/>
              <a:p>
                <a:endParaRPr lang="en-US" sz="1000"/>
              </a:p>
            </p:txBody>
          </p:sp>
          <p:sp>
            <p:nvSpPr>
              <p:cNvPr id="71" name="Freeform 23">
                <a:extLst>
                  <a:ext uri="{FF2B5EF4-FFF2-40B4-BE49-F238E27FC236}">
                    <a16:creationId xmlns:a16="http://schemas.microsoft.com/office/drawing/2014/main" id="{C8AEA397-471A-9BDC-B303-64D5CB3D9072}"/>
                  </a:ext>
                </a:extLst>
              </p:cNvPr>
              <p:cNvSpPr/>
              <p:nvPr/>
            </p:nvSpPr>
            <p:spPr>
              <a:xfrm>
                <a:off x="1062851" y="2676331"/>
                <a:ext cx="45708" cy="12696"/>
              </a:xfrm>
              <a:custGeom>
                <a:avLst/>
                <a:gdLst>
                  <a:gd name="csX0" fmla="*/ 0 w 45708"/>
                  <a:gd name="csY0" fmla="*/ 0 h 12696"/>
                  <a:gd name="csX1" fmla="*/ 45709 w 45708"/>
                  <a:gd name="csY1" fmla="*/ 0 h 12696"/>
                </a:gdLst>
                <a:ahLst/>
                <a:cxnLst>
                  <a:cxn ang="0">
                    <a:pos x="csX0" y="csY0"/>
                  </a:cxn>
                  <a:cxn ang="0">
                    <a:pos x="csX1" y="csY1"/>
                  </a:cxn>
                </a:cxnLst>
                <a:rect l="l" t="t" r="r" b="b"/>
                <a:pathLst>
                  <a:path w="45708" h="12696">
                    <a:moveTo>
                      <a:pt x="0" y="0"/>
                    </a:moveTo>
                    <a:lnTo>
                      <a:pt x="45709" y="0"/>
                    </a:lnTo>
                  </a:path>
                </a:pathLst>
              </a:custGeom>
              <a:ln w="12690" cap="flat">
                <a:solidFill>
                  <a:srgbClr val="53585A"/>
                </a:solidFill>
                <a:prstDash val="solid"/>
                <a:miter/>
              </a:ln>
            </p:spPr>
            <p:txBody>
              <a:bodyPr/>
              <a:lstStyle/>
              <a:p>
                <a:endParaRPr lang="en-US" sz="1000"/>
              </a:p>
            </p:txBody>
          </p:sp>
          <p:sp>
            <p:nvSpPr>
              <p:cNvPr id="72" name="Freeform 25">
                <a:extLst>
                  <a:ext uri="{FF2B5EF4-FFF2-40B4-BE49-F238E27FC236}">
                    <a16:creationId xmlns:a16="http://schemas.microsoft.com/office/drawing/2014/main" id="{DC151DE0-B79E-5E7D-DF4F-3369A83A7778}"/>
                  </a:ext>
                </a:extLst>
              </p:cNvPr>
              <p:cNvSpPr/>
              <p:nvPr/>
            </p:nvSpPr>
            <p:spPr>
              <a:xfrm>
                <a:off x="1062851" y="2033872"/>
                <a:ext cx="45708" cy="12696"/>
              </a:xfrm>
              <a:custGeom>
                <a:avLst/>
                <a:gdLst>
                  <a:gd name="csX0" fmla="*/ 0 w 45708"/>
                  <a:gd name="csY0" fmla="*/ 0 h 12696"/>
                  <a:gd name="csX1" fmla="*/ 45709 w 45708"/>
                  <a:gd name="csY1" fmla="*/ 0 h 12696"/>
                </a:gdLst>
                <a:ahLst/>
                <a:cxnLst>
                  <a:cxn ang="0">
                    <a:pos x="csX0" y="csY0"/>
                  </a:cxn>
                  <a:cxn ang="0">
                    <a:pos x="csX1" y="csY1"/>
                  </a:cxn>
                </a:cxnLst>
                <a:rect l="l" t="t" r="r" b="b"/>
                <a:pathLst>
                  <a:path w="45708" h="12696">
                    <a:moveTo>
                      <a:pt x="0" y="0"/>
                    </a:moveTo>
                    <a:lnTo>
                      <a:pt x="45709" y="0"/>
                    </a:lnTo>
                  </a:path>
                </a:pathLst>
              </a:custGeom>
              <a:ln w="12690" cap="flat">
                <a:solidFill>
                  <a:srgbClr val="53585A"/>
                </a:solidFill>
                <a:prstDash val="solid"/>
                <a:miter/>
              </a:ln>
            </p:spPr>
            <p:txBody>
              <a:bodyPr/>
              <a:lstStyle/>
              <a:p>
                <a:endParaRPr lang="en-US" sz="1000"/>
              </a:p>
            </p:txBody>
          </p:sp>
          <p:sp>
            <p:nvSpPr>
              <p:cNvPr id="73" name="Freeform 26">
                <a:extLst>
                  <a:ext uri="{FF2B5EF4-FFF2-40B4-BE49-F238E27FC236}">
                    <a16:creationId xmlns:a16="http://schemas.microsoft.com/office/drawing/2014/main" id="{130C12F8-0A76-D7FD-96C0-02DC98A048DC}"/>
                  </a:ext>
                </a:extLst>
              </p:cNvPr>
              <p:cNvSpPr/>
              <p:nvPr/>
            </p:nvSpPr>
            <p:spPr>
              <a:xfrm>
                <a:off x="1062851" y="1391413"/>
                <a:ext cx="45708" cy="12696"/>
              </a:xfrm>
              <a:custGeom>
                <a:avLst/>
                <a:gdLst>
                  <a:gd name="csX0" fmla="*/ 0 w 45708"/>
                  <a:gd name="csY0" fmla="*/ 0 h 12696"/>
                  <a:gd name="csX1" fmla="*/ 45709 w 45708"/>
                  <a:gd name="csY1" fmla="*/ 0 h 12696"/>
                </a:gdLst>
                <a:ahLst/>
                <a:cxnLst>
                  <a:cxn ang="0">
                    <a:pos x="csX0" y="csY0"/>
                  </a:cxn>
                  <a:cxn ang="0">
                    <a:pos x="csX1" y="csY1"/>
                  </a:cxn>
                </a:cxnLst>
                <a:rect l="l" t="t" r="r" b="b"/>
                <a:pathLst>
                  <a:path w="45708" h="12696">
                    <a:moveTo>
                      <a:pt x="0" y="0"/>
                    </a:moveTo>
                    <a:lnTo>
                      <a:pt x="45709" y="0"/>
                    </a:lnTo>
                  </a:path>
                </a:pathLst>
              </a:custGeom>
              <a:ln w="12690" cap="flat">
                <a:solidFill>
                  <a:srgbClr val="53585A"/>
                </a:solidFill>
                <a:prstDash val="solid"/>
                <a:miter/>
              </a:ln>
            </p:spPr>
            <p:txBody>
              <a:bodyPr/>
              <a:lstStyle/>
              <a:p>
                <a:endParaRPr lang="en-US" sz="1000"/>
              </a:p>
            </p:txBody>
          </p:sp>
          <p:sp>
            <p:nvSpPr>
              <p:cNvPr id="74" name="Freeform 27">
                <a:extLst>
                  <a:ext uri="{FF2B5EF4-FFF2-40B4-BE49-F238E27FC236}">
                    <a16:creationId xmlns:a16="http://schemas.microsoft.com/office/drawing/2014/main" id="{C90C2387-B8BB-99B1-156A-6BA1C2BB0975}"/>
                  </a:ext>
                </a:extLst>
              </p:cNvPr>
              <p:cNvSpPr/>
              <p:nvPr/>
            </p:nvSpPr>
            <p:spPr>
              <a:xfrm>
                <a:off x="1108560" y="4602439"/>
                <a:ext cx="12696" cy="45708"/>
              </a:xfrm>
              <a:custGeom>
                <a:avLst/>
                <a:gdLst>
                  <a:gd name="csX0" fmla="*/ 0 w 12696"/>
                  <a:gd name="csY0" fmla="*/ 45708 h 45708"/>
                  <a:gd name="csX1" fmla="*/ 0 w 12696"/>
                  <a:gd name="csY1" fmla="*/ 0 h 45708"/>
                </a:gdLst>
                <a:ahLst/>
                <a:cxnLst>
                  <a:cxn ang="0">
                    <a:pos x="csX0" y="csY0"/>
                  </a:cxn>
                  <a:cxn ang="0">
                    <a:pos x="csX1" y="csY1"/>
                  </a:cxn>
                </a:cxnLst>
                <a:rect l="l" t="t" r="r" b="b"/>
                <a:pathLst>
                  <a:path w="12696" h="45708">
                    <a:moveTo>
                      <a:pt x="0" y="45708"/>
                    </a:moveTo>
                    <a:lnTo>
                      <a:pt x="0" y="0"/>
                    </a:lnTo>
                  </a:path>
                </a:pathLst>
              </a:custGeom>
              <a:ln w="12690" cap="flat">
                <a:solidFill>
                  <a:srgbClr val="53585A"/>
                </a:solidFill>
                <a:prstDash val="solid"/>
                <a:miter/>
              </a:ln>
            </p:spPr>
            <p:txBody>
              <a:bodyPr/>
              <a:lstStyle/>
              <a:p>
                <a:endParaRPr lang="en-US" sz="1000"/>
              </a:p>
            </p:txBody>
          </p:sp>
          <p:sp>
            <p:nvSpPr>
              <p:cNvPr id="75" name="Freeform 28">
                <a:extLst>
                  <a:ext uri="{FF2B5EF4-FFF2-40B4-BE49-F238E27FC236}">
                    <a16:creationId xmlns:a16="http://schemas.microsoft.com/office/drawing/2014/main" id="{7B3882D7-A504-93AA-A933-4484C454999D}"/>
                  </a:ext>
                </a:extLst>
              </p:cNvPr>
              <p:cNvSpPr/>
              <p:nvPr/>
            </p:nvSpPr>
            <p:spPr>
              <a:xfrm>
                <a:off x="2257876" y="4602439"/>
                <a:ext cx="12696" cy="45708"/>
              </a:xfrm>
              <a:custGeom>
                <a:avLst/>
                <a:gdLst>
                  <a:gd name="csX0" fmla="*/ 0 w 12696"/>
                  <a:gd name="csY0" fmla="*/ 45708 h 45708"/>
                  <a:gd name="csX1" fmla="*/ 0 w 12696"/>
                  <a:gd name="csY1" fmla="*/ 0 h 45708"/>
                </a:gdLst>
                <a:ahLst/>
                <a:cxnLst>
                  <a:cxn ang="0">
                    <a:pos x="csX0" y="csY0"/>
                  </a:cxn>
                  <a:cxn ang="0">
                    <a:pos x="csX1" y="csY1"/>
                  </a:cxn>
                </a:cxnLst>
                <a:rect l="l" t="t" r="r" b="b"/>
                <a:pathLst>
                  <a:path w="12696" h="45708">
                    <a:moveTo>
                      <a:pt x="0" y="45708"/>
                    </a:moveTo>
                    <a:lnTo>
                      <a:pt x="0" y="0"/>
                    </a:lnTo>
                  </a:path>
                </a:pathLst>
              </a:custGeom>
              <a:ln w="12690" cap="flat">
                <a:solidFill>
                  <a:srgbClr val="53585A"/>
                </a:solidFill>
                <a:prstDash val="solid"/>
                <a:miter/>
              </a:ln>
            </p:spPr>
            <p:txBody>
              <a:bodyPr/>
              <a:lstStyle/>
              <a:p>
                <a:endParaRPr lang="en-US" sz="1000"/>
              </a:p>
            </p:txBody>
          </p:sp>
          <p:sp>
            <p:nvSpPr>
              <p:cNvPr id="76" name="Freeform 29">
                <a:extLst>
                  <a:ext uri="{FF2B5EF4-FFF2-40B4-BE49-F238E27FC236}">
                    <a16:creationId xmlns:a16="http://schemas.microsoft.com/office/drawing/2014/main" id="{7DCC4C13-32AF-1847-D02E-A4E3D95EF02A}"/>
                  </a:ext>
                </a:extLst>
              </p:cNvPr>
              <p:cNvSpPr/>
              <p:nvPr/>
            </p:nvSpPr>
            <p:spPr>
              <a:xfrm>
                <a:off x="3409351" y="4602439"/>
                <a:ext cx="12696" cy="45708"/>
              </a:xfrm>
              <a:custGeom>
                <a:avLst/>
                <a:gdLst>
                  <a:gd name="csX0" fmla="*/ 0 w 12696"/>
                  <a:gd name="csY0" fmla="*/ 45708 h 45708"/>
                  <a:gd name="csX1" fmla="*/ 0 w 12696"/>
                  <a:gd name="csY1" fmla="*/ 0 h 45708"/>
                </a:gdLst>
                <a:ahLst/>
                <a:cxnLst>
                  <a:cxn ang="0">
                    <a:pos x="csX0" y="csY0"/>
                  </a:cxn>
                  <a:cxn ang="0">
                    <a:pos x="csX1" y="csY1"/>
                  </a:cxn>
                </a:cxnLst>
                <a:rect l="l" t="t" r="r" b="b"/>
                <a:pathLst>
                  <a:path w="12696" h="45708">
                    <a:moveTo>
                      <a:pt x="0" y="45708"/>
                    </a:moveTo>
                    <a:lnTo>
                      <a:pt x="0" y="0"/>
                    </a:lnTo>
                  </a:path>
                </a:pathLst>
              </a:custGeom>
              <a:ln w="12690" cap="flat">
                <a:solidFill>
                  <a:srgbClr val="53585A"/>
                </a:solidFill>
                <a:prstDash val="solid"/>
                <a:miter/>
              </a:ln>
            </p:spPr>
            <p:txBody>
              <a:bodyPr/>
              <a:lstStyle/>
              <a:p>
                <a:endParaRPr lang="en-US" sz="1000"/>
              </a:p>
            </p:txBody>
          </p:sp>
          <p:sp>
            <p:nvSpPr>
              <p:cNvPr id="77" name="Freeform 30">
                <a:extLst>
                  <a:ext uri="{FF2B5EF4-FFF2-40B4-BE49-F238E27FC236}">
                    <a16:creationId xmlns:a16="http://schemas.microsoft.com/office/drawing/2014/main" id="{1D5CC857-72B6-A3E0-FB8A-39B0A32F0FD4}"/>
                  </a:ext>
                </a:extLst>
              </p:cNvPr>
              <p:cNvSpPr/>
              <p:nvPr/>
            </p:nvSpPr>
            <p:spPr>
              <a:xfrm>
                <a:off x="4558668" y="4602439"/>
                <a:ext cx="12696" cy="45708"/>
              </a:xfrm>
              <a:custGeom>
                <a:avLst/>
                <a:gdLst>
                  <a:gd name="csX0" fmla="*/ 0 w 12696"/>
                  <a:gd name="csY0" fmla="*/ 45708 h 45708"/>
                  <a:gd name="csX1" fmla="*/ 0 w 12696"/>
                  <a:gd name="csY1" fmla="*/ 0 h 45708"/>
                </a:gdLst>
                <a:ahLst/>
                <a:cxnLst>
                  <a:cxn ang="0">
                    <a:pos x="csX0" y="csY0"/>
                  </a:cxn>
                  <a:cxn ang="0">
                    <a:pos x="csX1" y="csY1"/>
                  </a:cxn>
                </a:cxnLst>
                <a:rect l="l" t="t" r="r" b="b"/>
                <a:pathLst>
                  <a:path w="12696" h="45708">
                    <a:moveTo>
                      <a:pt x="0" y="45708"/>
                    </a:moveTo>
                    <a:lnTo>
                      <a:pt x="0" y="0"/>
                    </a:lnTo>
                  </a:path>
                </a:pathLst>
              </a:custGeom>
              <a:ln w="12690" cap="flat">
                <a:solidFill>
                  <a:srgbClr val="53585A"/>
                </a:solidFill>
                <a:prstDash val="solid"/>
                <a:miter/>
              </a:ln>
            </p:spPr>
            <p:txBody>
              <a:bodyPr/>
              <a:lstStyle/>
              <a:p>
                <a:endParaRPr lang="en-US" sz="1000"/>
              </a:p>
            </p:txBody>
          </p:sp>
          <p:sp>
            <p:nvSpPr>
              <p:cNvPr id="78" name="Freeform 31">
                <a:extLst>
                  <a:ext uri="{FF2B5EF4-FFF2-40B4-BE49-F238E27FC236}">
                    <a16:creationId xmlns:a16="http://schemas.microsoft.com/office/drawing/2014/main" id="{63D795A8-E6E2-CDE7-8ADF-7514492FED57}"/>
                  </a:ext>
                </a:extLst>
              </p:cNvPr>
              <p:cNvSpPr/>
              <p:nvPr/>
            </p:nvSpPr>
            <p:spPr>
              <a:xfrm>
                <a:off x="5708111" y="4602439"/>
                <a:ext cx="12696" cy="45708"/>
              </a:xfrm>
              <a:custGeom>
                <a:avLst/>
                <a:gdLst>
                  <a:gd name="csX0" fmla="*/ 0 w 12696"/>
                  <a:gd name="csY0" fmla="*/ 45708 h 45708"/>
                  <a:gd name="csX1" fmla="*/ 0 w 12696"/>
                  <a:gd name="csY1" fmla="*/ 0 h 45708"/>
                </a:gdLst>
                <a:ahLst/>
                <a:cxnLst>
                  <a:cxn ang="0">
                    <a:pos x="csX0" y="csY0"/>
                  </a:cxn>
                  <a:cxn ang="0">
                    <a:pos x="csX1" y="csY1"/>
                  </a:cxn>
                </a:cxnLst>
                <a:rect l="l" t="t" r="r" b="b"/>
                <a:pathLst>
                  <a:path w="12696" h="45708">
                    <a:moveTo>
                      <a:pt x="0" y="45708"/>
                    </a:moveTo>
                    <a:lnTo>
                      <a:pt x="0" y="0"/>
                    </a:lnTo>
                  </a:path>
                </a:pathLst>
              </a:custGeom>
              <a:ln w="12690" cap="flat">
                <a:solidFill>
                  <a:srgbClr val="53585A"/>
                </a:solidFill>
                <a:prstDash val="solid"/>
                <a:miter/>
              </a:ln>
            </p:spPr>
            <p:txBody>
              <a:bodyPr/>
              <a:lstStyle/>
              <a:p>
                <a:endParaRPr lang="en-US" sz="1000"/>
              </a:p>
            </p:txBody>
          </p:sp>
          <p:sp>
            <p:nvSpPr>
              <p:cNvPr id="79" name="Freeform 32">
                <a:extLst>
                  <a:ext uri="{FF2B5EF4-FFF2-40B4-BE49-F238E27FC236}">
                    <a16:creationId xmlns:a16="http://schemas.microsoft.com/office/drawing/2014/main" id="{88D7DB2D-FD5B-1BAC-F40A-65551F68FD8F}"/>
                  </a:ext>
                </a:extLst>
              </p:cNvPr>
              <p:cNvSpPr/>
              <p:nvPr/>
            </p:nvSpPr>
            <p:spPr>
              <a:xfrm>
                <a:off x="6859460" y="4602439"/>
                <a:ext cx="12696" cy="45708"/>
              </a:xfrm>
              <a:custGeom>
                <a:avLst/>
                <a:gdLst>
                  <a:gd name="csX0" fmla="*/ 0 w 12696"/>
                  <a:gd name="csY0" fmla="*/ 45708 h 45708"/>
                  <a:gd name="csX1" fmla="*/ 0 w 12696"/>
                  <a:gd name="csY1" fmla="*/ 0 h 45708"/>
                </a:gdLst>
                <a:ahLst/>
                <a:cxnLst>
                  <a:cxn ang="0">
                    <a:pos x="csX0" y="csY0"/>
                  </a:cxn>
                  <a:cxn ang="0">
                    <a:pos x="csX1" y="csY1"/>
                  </a:cxn>
                </a:cxnLst>
                <a:rect l="l" t="t" r="r" b="b"/>
                <a:pathLst>
                  <a:path w="12696" h="45708">
                    <a:moveTo>
                      <a:pt x="0" y="45708"/>
                    </a:moveTo>
                    <a:lnTo>
                      <a:pt x="0" y="0"/>
                    </a:lnTo>
                  </a:path>
                </a:pathLst>
              </a:custGeom>
              <a:ln w="12690" cap="flat">
                <a:solidFill>
                  <a:srgbClr val="53585A"/>
                </a:solidFill>
                <a:prstDash val="solid"/>
                <a:miter/>
              </a:ln>
            </p:spPr>
            <p:txBody>
              <a:bodyPr/>
              <a:lstStyle/>
              <a:p>
                <a:endParaRPr lang="en-US" sz="1000"/>
              </a:p>
            </p:txBody>
          </p:sp>
          <p:sp>
            <p:nvSpPr>
              <p:cNvPr id="80" name="Freeform 33">
                <a:extLst>
                  <a:ext uri="{FF2B5EF4-FFF2-40B4-BE49-F238E27FC236}">
                    <a16:creationId xmlns:a16="http://schemas.microsoft.com/office/drawing/2014/main" id="{D5FD2F68-C6D7-2F65-440E-60B030415A9A}"/>
                  </a:ext>
                </a:extLst>
              </p:cNvPr>
              <p:cNvSpPr/>
              <p:nvPr/>
            </p:nvSpPr>
            <p:spPr>
              <a:xfrm>
                <a:off x="8008903" y="4602439"/>
                <a:ext cx="12696" cy="45708"/>
              </a:xfrm>
              <a:custGeom>
                <a:avLst/>
                <a:gdLst>
                  <a:gd name="csX0" fmla="*/ 0 w 12696"/>
                  <a:gd name="csY0" fmla="*/ 45708 h 45708"/>
                  <a:gd name="csX1" fmla="*/ 0 w 12696"/>
                  <a:gd name="csY1" fmla="*/ 0 h 45708"/>
                </a:gdLst>
                <a:ahLst/>
                <a:cxnLst>
                  <a:cxn ang="0">
                    <a:pos x="csX0" y="csY0"/>
                  </a:cxn>
                  <a:cxn ang="0">
                    <a:pos x="csX1" y="csY1"/>
                  </a:cxn>
                </a:cxnLst>
                <a:rect l="l" t="t" r="r" b="b"/>
                <a:pathLst>
                  <a:path w="12696" h="45708">
                    <a:moveTo>
                      <a:pt x="0" y="45708"/>
                    </a:moveTo>
                    <a:lnTo>
                      <a:pt x="0" y="0"/>
                    </a:lnTo>
                  </a:path>
                </a:pathLst>
              </a:custGeom>
              <a:ln w="12690" cap="flat">
                <a:solidFill>
                  <a:srgbClr val="53585A"/>
                </a:solidFill>
                <a:prstDash val="solid"/>
                <a:miter/>
              </a:ln>
            </p:spPr>
            <p:txBody>
              <a:bodyPr/>
              <a:lstStyle/>
              <a:p>
                <a:endParaRPr lang="en-US" sz="1000"/>
              </a:p>
            </p:txBody>
          </p:sp>
          <p:sp>
            <p:nvSpPr>
              <p:cNvPr id="81" name="Freeform 34">
                <a:extLst>
                  <a:ext uri="{FF2B5EF4-FFF2-40B4-BE49-F238E27FC236}">
                    <a16:creationId xmlns:a16="http://schemas.microsoft.com/office/drawing/2014/main" id="{0F2B81CF-170C-D4CB-E000-461EAE74BED3}"/>
                  </a:ext>
                </a:extLst>
              </p:cNvPr>
              <p:cNvSpPr/>
              <p:nvPr/>
            </p:nvSpPr>
            <p:spPr>
              <a:xfrm>
                <a:off x="1108560" y="1391413"/>
                <a:ext cx="6900343" cy="3211027"/>
              </a:xfrm>
              <a:custGeom>
                <a:avLst/>
                <a:gdLst>
                  <a:gd name="csX0" fmla="*/ 0 w 6900343"/>
                  <a:gd name="csY0" fmla="*/ 0 h 3211027"/>
                  <a:gd name="csX1" fmla="*/ 0 w 6900343"/>
                  <a:gd name="csY1" fmla="*/ 3211027 h 3211027"/>
                  <a:gd name="csX2" fmla="*/ 6900343 w 6900343"/>
                  <a:gd name="csY2" fmla="*/ 3211027 h 3211027"/>
                </a:gdLst>
                <a:ahLst/>
                <a:cxnLst>
                  <a:cxn ang="0">
                    <a:pos x="csX0" y="csY0"/>
                  </a:cxn>
                  <a:cxn ang="0">
                    <a:pos x="csX1" y="csY1"/>
                  </a:cxn>
                  <a:cxn ang="0">
                    <a:pos x="csX2" y="csY2"/>
                  </a:cxn>
                </a:cxnLst>
                <a:rect l="l" t="t" r="r" b="b"/>
                <a:pathLst>
                  <a:path w="6900343" h="3211027">
                    <a:moveTo>
                      <a:pt x="0" y="0"/>
                    </a:moveTo>
                    <a:lnTo>
                      <a:pt x="0" y="3211027"/>
                    </a:lnTo>
                    <a:lnTo>
                      <a:pt x="6900343" y="3211027"/>
                    </a:lnTo>
                  </a:path>
                </a:pathLst>
              </a:custGeom>
              <a:noFill/>
              <a:ln w="12690" cap="sq">
                <a:solidFill>
                  <a:srgbClr val="53585A"/>
                </a:solidFill>
                <a:prstDash val="solid"/>
                <a:miter/>
              </a:ln>
            </p:spPr>
            <p:txBody>
              <a:bodyPr/>
              <a:lstStyle/>
              <a:p>
                <a:endParaRPr lang="en-US" sz="1000"/>
              </a:p>
            </p:txBody>
          </p:sp>
        </p:grpSp>
        <p:grpSp>
          <p:nvGrpSpPr>
            <p:cNvPr id="27" name="Group 26">
              <a:extLst>
                <a:ext uri="{FF2B5EF4-FFF2-40B4-BE49-F238E27FC236}">
                  <a16:creationId xmlns:a16="http://schemas.microsoft.com/office/drawing/2014/main" id="{536F8A53-3B0B-1E7C-7932-B0206EEE5CC1}"/>
                </a:ext>
              </a:extLst>
            </p:cNvPr>
            <p:cNvGrpSpPr/>
            <p:nvPr/>
          </p:nvGrpSpPr>
          <p:grpSpPr>
            <a:xfrm>
              <a:off x="1108560" y="2288443"/>
              <a:ext cx="6896153" cy="2313997"/>
              <a:chOff x="1108560" y="2288443"/>
              <a:chExt cx="6896153" cy="2313997"/>
            </a:xfrm>
          </p:grpSpPr>
          <p:sp>
            <p:nvSpPr>
              <p:cNvPr id="61" name="Freeform 35">
                <a:extLst>
                  <a:ext uri="{FF2B5EF4-FFF2-40B4-BE49-F238E27FC236}">
                    <a16:creationId xmlns:a16="http://schemas.microsoft.com/office/drawing/2014/main" id="{330CC896-8330-D46D-4D1A-237F1A9B8E9C}"/>
                  </a:ext>
                </a:extLst>
              </p:cNvPr>
              <p:cNvSpPr/>
              <p:nvPr/>
            </p:nvSpPr>
            <p:spPr>
              <a:xfrm>
                <a:off x="1108560" y="3242991"/>
                <a:ext cx="6890058" cy="1359449"/>
              </a:xfrm>
              <a:custGeom>
                <a:avLst/>
                <a:gdLst>
                  <a:gd name="csX0" fmla="*/ 0 w 6890058"/>
                  <a:gd name="csY0" fmla="*/ 1359449 h 1359449"/>
                  <a:gd name="csX1" fmla="*/ 6094 w 6890058"/>
                  <a:gd name="csY1" fmla="*/ 1359449 h 1359449"/>
                  <a:gd name="csX2" fmla="*/ 12316 w 6890058"/>
                  <a:gd name="csY2" fmla="*/ 1359449 h 1359449"/>
                  <a:gd name="csX3" fmla="*/ 12316 w 6890058"/>
                  <a:gd name="csY3" fmla="*/ 1357163 h 1359449"/>
                  <a:gd name="csX4" fmla="*/ 18410 w 6890058"/>
                  <a:gd name="csY4" fmla="*/ 1357163 h 1359449"/>
                  <a:gd name="csX5" fmla="*/ 24632 w 6890058"/>
                  <a:gd name="csY5" fmla="*/ 1357163 h 1359449"/>
                  <a:gd name="csX6" fmla="*/ 24632 w 6890058"/>
                  <a:gd name="csY6" fmla="*/ 1353862 h 1359449"/>
                  <a:gd name="csX7" fmla="*/ 30726 w 6890058"/>
                  <a:gd name="csY7" fmla="*/ 1353862 h 1359449"/>
                  <a:gd name="csX8" fmla="*/ 30726 w 6890058"/>
                  <a:gd name="csY8" fmla="*/ 1350434 h 1359449"/>
                  <a:gd name="csX9" fmla="*/ 38979 w 6890058"/>
                  <a:gd name="csY9" fmla="*/ 1350434 h 1359449"/>
                  <a:gd name="csX10" fmla="*/ 38979 w 6890058"/>
                  <a:gd name="csY10" fmla="*/ 1347006 h 1359449"/>
                  <a:gd name="csX11" fmla="*/ 45074 w 6890058"/>
                  <a:gd name="csY11" fmla="*/ 1347006 h 1359449"/>
                  <a:gd name="csX12" fmla="*/ 45074 w 6890058"/>
                  <a:gd name="csY12" fmla="*/ 1341419 h 1359449"/>
                  <a:gd name="csX13" fmla="*/ 51295 w 6890058"/>
                  <a:gd name="csY13" fmla="*/ 1341419 h 1359449"/>
                  <a:gd name="csX14" fmla="*/ 51295 w 6890058"/>
                  <a:gd name="csY14" fmla="*/ 1337991 h 1359449"/>
                  <a:gd name="csX15" fmla="*/ 57390 w 6890058"/>
                  <a:gd name="csY15" fmla="*/ 1337991 h 1359449"/>
                  <a:gd name="csX16" fmla="*/ 57390 w 6890058"/>
                  <a:gd name="csY16" fmla="*/ 1334563 h 1359449"/>
                  <a:gd name="csX17" fmla="*/ 63611 w 6890058"/>
                  <a:gd name="csY17" fmla="*/ 1334563 h 1359449"/>
                  <a:gd name="csX18" fmla="*/ 63611 w 6890058"/>
                  <a:gd name="csY18" fmla="*/ 1325548 h 1359449"/>
                  <a:gd name="csX19" fmla="*/ 69833 w 6890058"/>
                  <a:gd name="csY19" fmla="*/ 1325548 h 1359449"/>
                  <a:gd name="csX20" fmla="*/ 69833 w 6890058"/>
                  <a:gd name="csY20" fmla="*/ 1322120 h 1359449"/>
                  <a:gd name="csX21" fmla="*/ 76054 w 6890058"/>
                  <a:gd name="csY21" fmla="*/ 1322120 h 1359449"/>
                  <a:gd name="csX22" fmla="*/ 76054 w 6890058"/>
                  <a:gd name="csY22" fmla="*/ 1319835 h 1359449"/>
                  <a:gd name="csX23" fmla="*/ 88370 w 6890058"/>
                  <a:gd name="csY23" fmla="*/ 1319835 h 1359449"/>
                  <a:gd name="csX24" fmla="*/ 100686 w 6890058"/>
                  <a:gd name="csY24" fmla="*/ 1319835 h 1359449"/>
                  <a:gd name="csX25" fmla="*/ 100686 w 6890058"/>
                  <a:gd name="csY25" fmla="*/ 1313105 h 1359449"/>
                  <a:gd name="csX26" fmla="*/ 106780 w 6890058"/>
                  <a:gd name="csY26" fmla="*/ 1313105 h 1359449"/>
                  <a:gd name="csX27" fmla="*/ 106780 w 6890058"/>
                  <a:gd name="csY27" fmla="*/ 1309677 h 1359449"/>
                  <a:gd name="csX28" fmla="*/ 119096 w 6890058"/>
                  <a:gd name="csY28" fmla="*/ 1309677 h 1359449"/>
                  <a:gd name="csX29" fmla="*/ 139665 w 6890058"/>
                  <a:gd name="csY29" fmla="*/ 1309677 h 1359449"/>
                  <a:gd name="csX30" fmla="*/ 139665 w 6890058"/>
                  <a:gd name="csY30" fmla="*/ 1307519 h 1359449"/>
                  <a:gd name="csX31" fmla="*/ 145886 w 6890058"/>
                  <a:gd name="csY31" fmla="*/ 1307519 h 1359449"/>
                  <a:gd name="csX32" fmla="*/ 145886 w 6890058"/>
                  <a:gd name="csY32" fmla="*/ 1300663 h 1359449"/>
                  <a:gd name="csX33" fmla="*/ 151981 w 6890058"/>
                  <a:gd name="csY33" fmla="*/ 1300663 h 1359449"/>
                  <a:gd name="csX34" fmla="*/ 151981 w 6890058"/>
                  <a:gd name="csY34" fmla="*/ 1298377 h 1359449"/>
                  <a:gd name="csX35" fmla="*/ 158329 w 6890058"/>
                  <a:gd name="csY35" fmla="*/ 1298377 h 1359449"/>
                  <a:gd name="csX36" fmla="*/ 158329 w 6890058"/>
                  <a:gd name="csY36" fmla="*/ 1291648 h 1359449"/>
                  <a:gd name="csX37" fmla="*/ 164424 w 6890058"/>
                  <a:gd name="csY37" fmla="*/ 1291648 h 1359449"/>
                  <a:gd name="csX38" fmla="*/ 164424 w 6890058"/>
                  <a:gd name="csY38" fmla="*/ 1284792 h 1359449"/>
                  <a:gd name="csX39" fmla="*/ 170645 w 6890058"/>
                  <a:gd name="csY39" fmla="*/ 1284792 h 1359449"/>
                  <a:gd name="csX40" fmla="*/ 170645 w 6890058"/>
                  <a:gd name="csY40" fmla="*/ 1282506 h 1359449"/>
                  <a:gd name="csX41" fmla="*/ 176740 w 6890058"/>
                  <a:gd name="csY41" fmla="*/ 1282506 h 1359449"/>
                  <a:gd name="csX42" fmla="*/ 176740 w 6890058"/>
                  <a:gd name="csY42" fmla="*/ 1279205 h 1359449"/>
                  <a:gd name="csX43" fmla="*/ 182961 w 6890058"/>
                  <a:gd name="csY43" fmla="*/ 1279205 h 1359449"/>
                  <a:gd name="csX44" fmla="*/ 182961 w 6890058"/>
                  <a:gd name="csY44" fmla="*/ 1275777 h 1359449"/>
                  <a:gd name="csX45" fmla="*/ 189056 w 6890058"/>
                  <a:gd name="csY45" fmla="*/ 1275777 h 1359449"/>
                  <a:gd name="csX46" fmla="*/ 189056 w 6890058"/>
                  <a:gd name="csY46" fmla="*/ 1272349 h 1359449"/>
                  <a:gd name="csX47" fmla="*/ 195277 w 6890058"/>
                  <a:gd name="csY47" fmla="*/ 1272349 h 1359449"/>
                  <a:gd name="csX48" fmla="*/ 195277 w 6890058"/>
                  <a:gd name="csY48" fmla="*/ 1270063 h 1359449"/>
                  <a:gd name="csX49" fmla="*/ 201372 w 6890058"/>
                  <a:gd name="csY49" fmla="*/ 1270063 h 1359449"/>
                  <a:gd name="csX50" fmla="*/ 207593 w 6890058"/>
                  <a:gd name="csY50" fmla="*/ 1270063 h 1359449"/>
                  <a:gd name="csX51" fmla="*/ 207593 w 6890058"/>
                  <a:gd name="csY51" fmla="*/ 1266635 h 1359449"/>
                  <a:gd name="csX52" fmla="*/ 213687 w 6890058"/>
                  <a:gd name="csY52" fmla="*/ 1266635 h 1359449"/>
                  <a:gd name="csX53" fmla="*/ 219909 w 6890058"/>
                  <a:gd name="csY53" fmla="*/ 1266635 h 1359449"/>
                  <a:gd name="csX54" fmla="*/ 226003 w 6890058"/>
                  <a:gd name="csY54" fmla="*/ 1266635 h 1359449"/>
                  <a:gd name="csX55" fmla="*/ 232225 w 6890058"/>
                  <a:gd name="csY55" fmla="*/ 1266635 h 1359449"/>
                  <a:gd name="csX56" fmla="*/ 240478 w 6890058"/>
                  <a:gd name="csY56" fmla="*/ 1266635 h 1359449"/>
                  <a:gd name="csX57" fmla="*/ 246699 w 6890058"/>
                  <a:gd name="csY57" fmla="*/ 1266635 h 1359449"/>
                  <a:gd name="csX58" fmla="*/ 246699 w 6890058"/>
                  <a:gd name="csY58" fmla="*/ 1263334 h 1359449"/>
                  <a:gd name="csX59" fmla="*/ 252794 w 6890058"/>
                  <a:gd name="csY59" fmla="*/ 1263334 h 1359449"/>
                  <a:gd name="csX60" fmla="*/ 259015 w 6890058"/>
                  <a:gd name="csY60" fmla="*/ 1263334 h 1359449"/>
                  <a:gd name="csX61" fmla="*/ 265110 w 6890058"/>
                  <a:gd name="csY61" fmla="*/ 1263334 h 1359449"/>
                  <a:gd name="csX62" fmla="*/ 265110 w 6890058"/>
                  <a:gd name="csY62" fmla="*/ 1259906 h 1359449"/>
                  <a:gd name="csX63" fmla="*/ 271331 w 6890058"/>
                  <a:gd name="csY63" fmla="*/ 1259906 h 1359449"/>
                  <a:gd name="csX64" fmla="*/ 277426 w 6890058"/>
                  <a:gd name="csY64" fmla="*/ 1259906 h 1359449"/>
                  <a:gd name="csX65" fmla="*/ 277426 w 6890058"/>
                  <a:gd name="csY65" fmla="*/ 1256605 h 1359449"/>
                  <a:gd name="csX66" fmla="*/ 283647 w 6890058"/>
                  <a:gd name="csY66" fmla="*/ 1256605 h 1359449"/>
                  <a:gd name="csX67" fmla="*/ 283647 w 6890058"/>
                  <a:gd name="csY67" fmla="*/ 1253176 h 1359449"/>
                  <a:gd name="csX68" fmla="*/ 289868 w 6890058"/>
                  <a:gd name="csY68" fmla="*/ 1253176 h 1359449"/>
                  <a:gd name="csX69" fmla="*/ 295963 w 6890058"/>
                  <a:gd name="csY69" fmla="*/ 1253176 h 1359449"/>
                  <a:gd name="csX70" fmla="*/ 302184 w 6890058"/>
                  <a:gd name="csY70" fmla="*/ 1253176 h 1359449"/>
                  <a:gd name="csX71" fmla="*/ 308279 w 6890058"/>
                  <a:gd name="csY71" fmla="*/ 1253176 h 1359449"/>
                  <a:gd name="csX72" fmla="*/ 308279 w 6890058"/>
                  <a:gd name="csY72" fmla="*/ 1250891 h 1359449"/>
                  <a:gd name="csX73" fmla="*/ 314500 w 6890058"/>
                  <a:gd name="csY73" fmla="*/ 1250891 h 1359449"/>
                  <a:gd name="csX74" fmla="*/ 314500 w 6890058"/>
                  <a:gd name="csY74" fmla="*/ 1247463 h 1359449"/>
                  <a:gd name="csX75" fmla="*/ 326943 w 6890058"/>
                  <a:gd name="csY75" fmla="*/ 1247463 h 1359449"/>
                  <a:gd name="csX76" fmla="*/ 341291 w 6890058"/>
                  <a:gd name="csY76" fmla="*/ 1247463 h 1359449"/>
                  <a:gd name="csX77" fmla="*/ 353607 w 6890058"/>
                  <a:gd name="csY77" fmla="*/ 1247463 h 1359449"/>
                  <a:gd name="csX78" fmla="*/ 359701 w 6890058"/>
                  <a:gd name="csY78" fmla="*/ 1247463 h 1359449"/>
                  <a:gd name="csX79" fmla="*/ 365923 w 6890058"/>
                  <a:gd name="csY79" fmla="*/ 1247463 h 1359449"/>
                  <a:gd name="csX80" fmla="*/ 365923 w 6890058"/>
                  <a:gd name="csY80" fmla="*/ 1244162 h 1359449"/>
                  <a:gd name="csX81" fmla="*/ 384333 w 6890058"/>
                  <a:gd name="csY81" fmla="*/ 1244162 h 1359449"/>
                  <a:gd name="csX82" fmla="*/ 390554 w 6890058"/>
                  <a:gd name="csY82" fmla="*/ 1244162 h 1359449"/>
                  <a:gd name="csX83" fmla="*/ 396649 w 6890058"/>
                  <a:gd name="csY83" fmla="*/ 1244162 h 1359449"/>
                  <a:gd name="csX84" fmla="*/ 396649 w 6890058"/>
                  <a:gd name="csY84" fmla="*/ 1240734 h 1359449"/>
                  <a:gd name="csX85" fmla="*/ 402870 w 6890058"/>
                  <a:gd name="csY85" fmla="*/ 1240734 h 1359449"/>
                  <a:gd name="csX86" fmla="*/ 402870 w 6890058"/>
                  <a:gd name="csY86" fmla="*/ 1233877 h 1359449"/>
                  <a:gd name="csX87" fmla="*/ 409092 w 6890058"/>
                  <a:gd name="csY87" fmla="*/ 1233877 h 1359449"/>
                  <a:gd name="csX88" fmla="*/ 409092 w 6890058"/>
                  <a:gd name="csY88" fmla="*/ 1230576 h 1359449"/>
                  <a:gd name="csX89" fmla="*/ 415313 w 6890058"/>
                  <a:gd name="csY89" fmla="*/ 1230576 h 1359449"/>
                  <a:gd name="csX90" fmla="*/ 415313 w 6890058"/>
                  <a:gd name="csY90" fmla="*/ 1223720 h 1359449"/>
                  <a:gd name="csX91" fmla="*/ 421408 w 6890058"/>
                  <a:gd name="csY91" fmla="*/ 1223720 h 1359449"/>
                  <a:gd name="csX92" fmla="*/ 427629 w 6890058"/>
                  <a:gd name="csY92" fmla="*/ 1223720 h 1359449"/>
                  <a:gd name="csX93" fmla="*/ 433724 w 6890058"/>
                  <a:gd name="csY93" fmla="*/ 1223720 h 1359449"/>
                  <a:gd name="csX94" fmla="*/ 439945 w 6890058"/>
                  <a:gd name="csY94" fmla="*/ 1223720 h 1359449"/>
                  <a:gd name="csX95" fmla="*/ 439945 w 6890058"/>
                  <a:gd name="csY95" fmla="*/ 1220419 h 1359449"/>
                  <a:gd name="csX96" fmla="*/ 448198 w 6890058"/>
                  <a:gd name="csY96" fmla="*/ 1220419 h 1359449"/>
                  <a:gd name="csX97" fmla="*/ 454292 w 6890058"/>
                  <a:gd name="csY97" fmla="*/ 1220419 h 1359449"/>
                  <a:gd name="csX98" fmla="*/ 454292 w 6890058"/>
                  <a:gd name="csY98" fmla="*/ 1216991 h 1359449"/>
                  <a:gd name="csX99" fmla="*/ 466608 w 6890058"/>
                  <a:gd name="csY99" fmla="*/ 1216991 h 1359449"/>
                  <a:gd name="csX100" fmla="*/ 472830 w 6890058"/>
                  <a:gd name="csY100" fmla="*/ 1216991 h 1359449"/>
                  <a:gd name="csX101" fmla="*/ 478924 w 6890058"/>
                  <a:gd name="csY101" fmla="*/ 1216991 h 1359449"/>
                  <a:gd name="csX102" fmla="*/ 485146 w 6890058"/>
                  <a:gd name="csY102" fmla="*/ 1216991 h 1359449"/>
                  <a:gd name="csX103" fmla="*/ 485146 w 6890058"/>
                  <a:gd name="csY103" fmla="*/ 1213562 h 1359449"/>
                  <a:gd name="csX104" fmla="*/ 491240 w 6890058"/>
                  <a:gd name="csY104" fmla="*/ 1213562 h 1359449"/>
                  <a:gd name="csX105" fmla="*/ 491240 w 6890058"/>
                  <a:gd name="csY105" fmla="*/ 1210261 h 1359449"/>
                  <a:gd name="csX106" fmla="*/ 497589 w 6890058"/>
                  <a:gd name="csY106" fmla="*/ 1210261 h 1359449"/>
                  <a:gd name="csX107" fmla="*/ 503683 w 6890058"/>
                  <a:gd name="csY107" fmla="*/ 1210261 h 1359449"/>
                  <a:gd name="csX108" fmla="*/ 515999 w 6890058"/>
                  <a:gd name="csY108" fmla="*/ 1210261 h 1359449"/>
                  <a:gd name="csX109" fmla="*/ 522220 w 6890058"/>
                  <a:gd name="csY109" fmla="*/ 1210261 h 1359449"/>
                  <a:gd name="csX110" fmla="*/ 522220 w 6890058"/>
                  <a:gd name="csY110" fmla="*/ 1206706 h 1359449"/>
                  <a:gd name="csX111" fmla="*/ 528315 w 6890058"/>
                  <a:gd name="csY111" fmla="*/ 1206706 h 1359449"/>
                  <a:gd name="csX112" fmla="*/ 528315 w 6890058"/>
                  <a:gd name="csY112" fmla="*/ 1203405 h 1359449"/>
                  <a:gd name="csX113" fmla="*/ 536568 w 6890058"/>
                  <a:gd name="csY113" fmla="*/ 1203405 h 1359449"/>
                  <a:gd name="csX114" fmla="*/ 536568 w 6890058"/>
                  <a:gd name="csY114" fmla="*/ 1199977 h 1359449"/>
                  <a:gd name="csX115" fmla="*/ 542662 w 6890058"/>
                  <a:gd name="csY115" fmla="*/ 1199977 h 1359449"/>
                  <a:gd name="csX116" fmla="*/ 542662 w 6890058"/>
                  <a:gd name="csY116" fmla="*/ 1196549 h 1359449"/>
                  <a:gd name="csX117" fmla="*/ 548884 w 6890058"/>
                  <a:gd name="csY117" fmla="*/ 1196549 h 1359449"/>
                  <a:gd name="csX118" fmla="*/ 548884 w 6890058"/>
                  <a:gd name="csY118" fmla="*/ 1193247 h 1359449"/>
                  <a:gd name="csX119" fmla="*/ 554978 w 6890058"/>
                  <a:gd name="csY119" fmla="*/ 1193247 h 1359449"/>
                  <a:gd name="csX120" fmla="*/ 561200 w 6890058"/>
                  <a:gd name="csY120" fmla="*/ 1193247 h 1359449"/>
                  <a:gd name="csX121" fmla="*/ 573516 w 6890058"/>
                  <a:gd name="csY121" fmla="*/ 1193247 h 1359449"/>
                  <a:gd name="csX122" fmla="*/ 579737 w 6890058"/>
                  <a:gd name="csY122" fmla="*/ 1193247 h 1359449"/>
                  <a:gd name="csX123" fmla="*/ 585958 w 6890058"/>
                  <a:gd name="csY123" fmla="*/ 1193247 h 1359449"/>
                  <a:gd name="csX124" fmla="*/ 592180 w 6890058"/>
                  <a:gd name="csY124" fmla="*/ 1193247 h 1359449"/>
                  <a:gd name="csX125" fmla="*/ 598274 w 6890058"/>
                  <a:gd name="csY125" fmla="*/ 1193247 h 1359449"/>
                  <a:gd name="csX126" fmla="*/ 598274 w 6890058"/>
                  <a:gd name="csY126" fmla="*/ 1189819 h 1359449"/>
                  <a:gd name="csX127" fmla="*/ 604496 w 6890058"/>
                  <a:gd name="csY127" fmla="*/ 1189819 h 1359449"/>
                  <a:gd name="csX128" fmla="*/ 604496 w 6890058"/>
                  <a:gd name="csY128" fmla="*/ 1186391 h 1359449"/>
                  <a:gd name="csX129" fmla="*/ 610590 w 6890058"/>
                  <a:gd name="csY129" fmla="*/ 1186391 h 1359449"/>
                  <a:gd name="csX130" fmla="*/ 616812 w 6890058"/>
                  <a:gd name="csY130" fmla="*/ 1186391 h 1359449"/>
                  <a:gd name="csX131" fmla="*/ 622906 w 6890058"/>
                  <a:gd name="csY131" fmla="*/ 1186391 h 1359449"/>
                  <a:gd name="csX132" fmla="*/ 635222 w 6890058"/>
                  <a:gd name="csY132" fmla="*/ 1186391 h 1359449"/>
                  <a:gd name="csX133" fmla="*/ 643475 w 6890058"/>
                  <a:gd name="csY133" fmla="*/ 1186391 h 1359449"/>
                  <a:gd name="csX134" fmla="*/ 649570 w 6890058"/>
                  <a:gd name="csY134" fmla="*/ 1186391 h 1359449"/>
                  <a:gd name="csX135" fmla="*/ 649570 w 6890058"/>
                  <a:gd name="csY135" fmla="*/ 1179662 h 1359449"/>
                  <a:gd name="csX136" fmla="*/ 661886 w 6890058"/>
                  <a:gd name="csY136" fmla="*/ 1179662 h 1359449"/>
                  <a:gd name="csX137" fmla="*/ 668234 w 6890058"/>
                  <a:gd name="csY137" fmla="*/ 1179662 h 1359449"/>
                  <a:gd name="csX138" fmla="*/ 674328 w 6890058"/>
                  <a:gd name="csY138" fmla="*/ 1179662 h 1359449"/>
                  <a:gd name="csX139" fmla="*/ 674328 w 6890058"/>
                  <a:gd name="csY139" fmla="*/ 1176234 h 1359449"/>
                  <a:gd name="csX140" fmla="*/ 680550 w 6890058"/>
                  <a:gd name="csY140" fmla="*/ 1176234 h 1359449"/>
                  <a:gd name="csX141" fmla="*/ 692866 w 6890058"/>
                  <a:gd name="csY141" fmla="*/ 1176234 h 1359449"/>
                  <a:gd name="csX142" fmla="*/ 698960 w 6890058"/>
                  <a:gd name="csY142" fmla="*/ 1176234 h 1359449"/>
                  <a:gd name="csX143" fmla="*/ 705182 w 6890058"/>
                  <a:gd name="csY143" fmla="*/ 1176234 h 1359449"/>
                  <a:gd name="csX144" fmla="*/ 711276 w 6890058"/>
                  <a:gd name="csY144" fmla="*/ 1176234 h 1359449"/>
                  <a:gd name="csX145" fmla="*/ 717498 w 6890058"/>
                  <a:gd name="csY145" fmla="*/ 1176234 h 1359449"/>
                  <a:gd name="csX146" fmla="*/ 717498 w 6890058"/>
                  <a:gd name="csY146" fmla="*/ 1172806 h 1359449"/>
                  <a:gd name="csX147" fmla="*/ 729813 w 6890058"/>
                  <a:gd name="csY147" fmla="*/ 1172806 h 1359449"/>
                  <a:gd name="csX148" fmla="*/ 735908 w 6890058"/>
                  <a:gd name="csY148" fmla="*/ 1172806 h 1359449"/>
                  <a:gd name="csX149" fmla="*/ 735908 w 6890058"/>
                  <a:gd name="csY149" fmla="*/ 1169378 h 1359449"/>
                  <a:gd name="csX150" fmla="*/ 744161 w 6890058"/>
                  <a:gd name="csY150" fmla="*/ 1169378 h 1359449"/>
                  <a:gd name="csX151" fmla="*/ 750509 w 6890058"/>
                  <a:gd name="csY151" fmla="*/ 1169378 h 1359449"/>
                  <a:gd name="csX152" fmla="*/ 756604 w 6890058"/>
                  <a:gd name="csY152" fmla="*/ 1169378 h 1359449"/>
                  <a:gd name="csX153" fmla="*/ 762825 w 6890058"/>
                  <a:gd name="csY153" fmla="*/ 1169378 h 1359449"/>
                  <a:gd name="csX154" fmla="*/ 775141 w 6890058"/>
                  <a:gd name="csY154" fmla="*/ 1169378 h 1359449"/>
                  <a:gd name="csX155" fmla="*/ 781236 w 6890058"/>
                  <a:gd name="csY155" fmla="*/ 1169378 h 1359449"/>
                  <a:gd name="csX156" fmla="*/ 787457 w 6890058"/>
                  <a:gd name="csY156" fmla="*/ 1169378 h 1359449"/>
                  <a:gd name="csX157" fmla="*/ 793552 w 6890058"/>
                  <a:gd name="csY157" fmla="*/ 1169378 h 1359449"/>
                  <a:gd name="csX158" fmla="*/ 793552 w 6890058"/>
                  <a:gd name="csY158" fmla="*/ 1164934 h 1359449"/>
                  <a:gd name="csX159" fmla="*/ 799773 w 6890058"/>
                  <a:gd name="csY159" fmla="*/ 1164934 h 1359449"/>
                  <a:gd name="csX160" fmla="*/ 805868 w 6890058"/>
                  <a:gd name="csY160" fmla="*/ 1164934 h 1359449"/>
                  <a:gd name="csX161" fmla="*/ 812089 w 6890058"/>
                  <a:gd name="csY161" fmla="*/ 1164934 h 1359449"/>
                  <a:gd name="csX162" fmla="*/ 812089 w 6890058"/>
                  <a:gd name="csY162" fmla="*/ 1161505 h 1359449"/>
                  <a:gd name="csX163" fmla="*/ 818183 w 6890058"/>
                  <a:gd name="csY163" fmla="*/ 1161505 h 1359449"/>
                  <a:gd name="csX164" fmla="*/ 824405 w 6890058"/>
                  <a:gd name="csY164" fmla="*/ 1161505 h 1359449"/>
                  <a:gd name="csX165" fmla="*/ 830499 w 6890058"/>
                  <a:gd name="csY165" fmla="*/ 1161505 h 1359449"/>
                  <a:gd name="csX166" fmla="*/ 830499 w 6890058"/>
                  <a:gd name="csY166" fmla="*/ 1158204 h 1359449"/>
                  <a:gd name="csX167" fmla="*/ 836848 w 6890058"/>
                  <a:gd name="csY167" fmla="*/ 1158204 h 1359449"/>
                  <a:gd name="csX168" fmla="*/ 844974 w 6890058"/>
                  <a:gd name="csY168" fmla="*/ 1158204 h 1359449"/>
                  <a:gd name="csX169" fmla="*/ 851195 w 6890058"/>
                  <a:gd name="csY169" fmla="*/ 1158204 h 1359449"/>
                  <a:gd name="csX170" fmla="*/ 851195 w 6890058"/>
                  <a:gd name="csY170" fmla="*/ 1154776 h 1359449"/>
                  <a:gd name="csX171" fmla="*/ 857290 w 6890058"/>
                  <a:gd name="csY171" fmla="*/ 1154776 h 1359449"/>
                  <a:gd name="csX172" fmla="*/ 863511 w 6890058"/>
                  <a:gd name="csY172" fmla="*/ 1154776 h 1359449"/>
                  <a:gd name="csX173" fmla="*/ 869605 w 6890058"/>
                  <a:gd name="csY173" fmla="*/ 1154776 h 1359449"/>
                  <a:gd name="csX174" fmla="*/ 869605 w 6890058"/>
                  <a:gd name="csY174" fmla="*/ 1150205 h 1359449"/>
                  <a:gd name="csX175" fmla="*/ 875827 w 6890058"/>
                  <a:gd name="csY175" fmla="*/ 1150205 h 1359449"/>
                  <a:gd name="csX176" fmla="*/ 875827 w 6890058"/>
                  <a:gd name="csY176" fmla="*/ 1146777 h 1359449"/>
                  <a:gd name="csX177" fmla="*/ 881921 w 6890058"/>
                  <a:gd name="csY177" fmla="*/ 1146777 h 1359449"/>
                  <a:gd name="csX178" fmla="*/ 888143 w 6890058"/>
                  <a:gd name="csY178" fmla="*/ 1146777 h 1359449"/>
                  <a:gd name="csX179" fmla="*/ 894237 w 6890058"/>
                  <a:gd name="csY179" fmla="*/ 1146777 h 1359449"/>
                  <a:gd name="csX180" fmla="*/ 900459 w 6890058"/>
                  <a:gd name="csY180" fmla="*/ 1146777 h 1359449"/>
                  <a:gd name="csX181" fmla="*/ 900459 w 6890058"/>
                  <a:gd name="csY181" fmla="*/ 1143349 h 1359449"/>
                  <a:gd name="csX182" fmla="*/ 906553 w 6890058"/>
                  <a:gd name="csY182" fmla="*/ 1143349 h 1359449"/>
                  <a:gd name="csX183" fmla="*/ 906553 w 6890058"/>
                  <a:gd name="csY183" fmla="*/ 1140048 h 1359449"/>
                  <a:gd name="csX184" fmla="*/ 912775 w 6890058"/>
                  <a:gd name="csY184" fmla="*/ 1140048 h 1359449"/>
                  <a:gd name="csX185" fmla="*/ 918996 w 6890058"/>
                  <a:gd name="csY185" fmla="*/ 1140048 h 1359449"/>
                  <a:gd name="csX186" fmla="*/ 925218 w 6890058"/>
                  <a:gd name="csY186" fmla="*/ 1140048 h 1359449"/>
                  <a:gd name="csX187" fmla="*/ 931439 w 6890058"/>
                  <a:gd name="csY187" fmla="*/ 1140048 h 1359449"/>
                  <a:gd name="csX188" fmla="*/ 937534 w 6890058"/>
                  <a:gd name="csY188" fmla="*/ 1140048 h 1359449"/>
                  <a:gd name="csX189" fmla="*/ 937534 w 6890058"/>
                  <a:gd name="csY189" fmla="*/ 1135477 h 1359449"/>
                  <a:gd name="csX190" fmla="*/ 945786 w 6890058"/>
                  <a:gd name="csY190" fmla="*/ 1135477 h 1359449"/>
                  <a:gd name="csX191" fmla="*/ 951881 w 6890058"/>
                  <a:gd name="csY191" fmla="*/ 1135477 h 1359449"/>
                  <a:gd name="csX192" fmla="*/ 958102 w 6890058"/>
                  <a:gd name="csY192" fmla="*/ 1135477 h 1359449"/>
                  <a:gd name="csX193" fmla="*/ 958102 w 6890058"/>
                  <a:gd name="csY193" fmla="*/ 1132176 h 1359449"/>
                  <a:gd name="csX194" fmla="*/ 964197 w 6890058"/>
                  <a:gd name="csY194" fmla="*/ 1132176 h 1359449"/>
                  <a:gd name="csX195" fmla="*/ 964197 w 6890058"/>
                  <a:gd name="csY195" fmla="*/ 1128748 h 1359449"/>
                  <a:gd name="csX196" fmla="*/ 970418 w 6890058"/>
                  <a:gd name="csY196" fmla="*/ 1128748 h 1359449"/>
                  <a:gd name="csX197" fmla="*/ 976513 w 6890058"/>
                  <a:gd name="csY197" fmla="*/ 1128748 h 1359449"/>
                  <a:gd name="csX198" fmla="*/ 982734 w 6890058"/>
                  <a:gd name="csY198" fmla="*/ 1128748 h 1359449"/>
                  <a:gd name="csX199" fmla="*/ 988829 w 6890058"/>
                  <a:gd name="csY199" fmla="*/ 1128748 h 1359449"/>
                  <a:gd name="csX200" fmla="*/ 988829 w 6890058"/>
                  <a:gd name="csY200" fmla="*/ 1124177 h 1359449"/>
                  <a:gd name="csX201" fmla="*/ 995050 w 6890058"/>
                  <a:gd name="csY201" fmla="*/ 1124177 h 1359449"/>
                  <a:gd name="csX202" fmla="*/ 995050 w 6890058"/>
                  <a:gd name="csY202" fmla="*/ 1117447 h 1359449"/>
                  <a:gd name="csX203" fmla="*/ 1001145 w 6890058"/>
                  <a:gd name="csY203" fmla="*/ 1117447 h 1359449"/>
                  <a:gd name="csX204" fmla="*/ 1007493 w 6890058"/>
                  <a:gd name="csY204" fmla="*/ 1117447 h 1359449"/>
                  <a:gd name="csX205" fmla="*/ 1013588 w 6890058"/>
                  <a:gd name="csY205" fmla="*/ 1117447 h 1359449"/>
                  <a:gd name="csX206" fmla="*/ 1019809 w 6890058"/>
                  <a:gd name="csY206" fmla="*/ 1117447 h 1359449"/>
                  <a:gd name="csX207" fmla="*/ 1025904 w 6890058"/>
                  <a:gd name="csY207" fmla="*/ 1117447 h 1359449"/>
                  <a:gd name="csX208" fmla="*/ 1025904 w 6890058"/>
                  <a:gd name="csY208" fmla="*/ 1112877 h 1359449"/>
                  <a:gd name="csX209" fmla="*/ 1032125 w 6890058"/>
                  <a:gd name="csY209" fmla="*/ 1112877 h 1359449"/>
                  <a:gd name="csX210" fmla="*/ 1040378 w 6890058"/>
                  <a:gd name="csY210" fmla="*/ 1112877 h 1359449"/>
                  <a:gd name="csX211" fmla="*/ 1052694 w 6890058"/>
                  <a:gd name="csY211" fmla="*/ 1112877 h 1359449"/>
                  <a:gd name="csX212" fmla="*/ 1058788 w 6890058"/>
                  <a:gd name="csY212" fmla="*/ 1112877 h 1359449"/>
                  <a:gd name="csX213" fmla="*/ 1058788 w 6890058"/>
                  <a:gd name="csY213" fmla="*/ 1105005 h 1359449"/>
                  <a:gd name="csX214" fmla="*/ 1065010 w 6890058"/>
                  <a:gd name="csY214" fmla="*/ 1105005 h 1359449"/>
                  <a:gd name="csX215" fmla="*/ 1065010 w 6890058"/>
                  <a:gd name="csY215" fmla="*/ 1098148 h 1359449"/>
                  <a:gd name="csX216" fmla="*/ 1071104 w 6890058"/>
                  <a:gd name="csY216" fmla="*/ 1098148 h 1359449"/>
                  <a:gd name="csX217" fmla="*/ 1077326 w 6890058"/>
                  <a:gd name="csY217" fmla="*/ 1098148 h 1359449"/>
                  <a:gd name="csX218" fmla="*/ 1083420 w 6890058"/>
                  <a:gd name="csY218" fmla="*/ 1098148 h 1359449"/>
                  <a:gd name="csX219" fmla="*/ 1089641 w 6890058"/>
                  <a:gd name="csY219" fmla="*/ 1098148 h 1359449"/>
                  <a:gd name="csX220" fmla="*/ 1089641 w 6890058"/>
                  <a:gd name="csY220" fmla="*/ 1093704 h 1359449"/>
                  <a:gd name="csX221" fmla="*/ 1095863 w 6890058"/>
                  <a:gd name="csY221" fmla="*/ 1093704 h 1359449"/>
                  <a:gd name="csX222" fmla="*/ 1102085 w 6890058"/>
                  <a:gd name="csY222" fmla="*/ 1093704 h 1359449"/>
                  <a:gd name="csX223" fmla="*/ 1108179 w 6890058"/>
                  <a:gd name="csY223" fmla="*/ 1093704 h 1359449"/>
                  <a:gd name="csX224" fmla="*/ 1114400 w 6890058"/>
                  <a:gd name="csY224" fmla="*/ 1093704 h 1359449"/>
                  <a:gd name="csX225" fmla="*/ 1120495 w 6890058"/>
                  <a:gd name="csY225" fmla="*/ 1093704 h 1359449"/>
                  <a:gd name="csX226" fmla="*/ 1120495 w 6890058"/>
                  <a:gd name="csY226" fmla="*/ 1090276 h 1359449"/>
                  <a:gd name="csX227" fmla="*/ 1126716 w 6890058"/>
                  <a:gd name="csY227" fmla="*/ 1090276 h 1359449"/>
                  <a:gd name="csX228" fmla="*/ 1132811 w 6890058"/>
                  <a:gd name="csY228" fmla="*/ 1090276 h 1359449"/>
                  <a:gd name="csX229" fmla="*/ 1141064 w 6890058"/>
                  <a:gd name="csY229" fmla="*/ 1090276 h 1359449"/>
                  <a:gd name="csX230" fmla="*/ 1147158 w 6890058"/>
                  <a:gd name="csY230" fmla="*/ 1090276 h 1359449"/>
                  <a:gd name="csX231" fmla="*/ 1147158 w 6890058"/>
                  <a:gd name="csY231" fmla="*/ 1085832 h 1359449"/>
                  <a:gd name="csX232" fmla="*/ 1153380 w 6890058"/>
                  <a:gd name="csY232" fmla="*/ 1085832 h 1359449"/>
                  <a:gd name="csX233" fmla="*/ 1159474 w 6890058"/>
                  <a:gd name="csY233" fmla="*/ 1085832 h 1359449"/>
                  <a:gd name="csX234" fmla="*/ 1165696 w 6890058"/>
                  <a:gd name="csY234" fmla="*/ 1085832 h 1359449"/>
                  <a:gd name="csX235" fmla="*/ 1171790 w 6890058"/>
                  <a:gd name="csY235" fmla="*/ 1085832 h 1359449"/>
                  <a:gd name="csX236" fmla="*/ 1171790 w 6890058"/>
                  <a:gd name="csY236" fmla="*/ 1082277 h 1359449"/>
                  <a:gd name="csX237" fmla="*/ 1178138 w 6890058"/>
                  <a:gd name="csY237" fmla="*/ 1082277 h 1359449"/>
                  <a:gd name="csX238" fmla="*/ 1184233 w 6890058"/>
                  <a:gd name="csY238" fmla="*/ 1082277 h 1359449"/>
                  <a:gd name="csX239" fmla="*/ 1190454 w 6890058"/>
                  <a:gd name="csY239" fmla="*/ 1082277 h 1359449"/>
                  <a:gd name="csX240" fmla="*/ 1196549 w 6890058"/>
                  <a:gd name="csY240" fmla="*/ 1082277 h 1359449"/>
                  <a:gd name="csX241" fmla="*/ 1202770 w 6890058"/>
                  <a:gd name="csY241" fmla="*/ 1082277 h 1359449"/>
                  <a:gd name="csX242" fmla="*/ 1208865 w 6890058"/>
                  <a:gd name="csY242" fmla="*/ 1082277 h 1359449"/>
                  <a:gd name="csX243" fmla="*/ 1208865 w 6890058"/>
                  <a:gd name="csY243" fmla="*/ 1073263 h 1359449"/>
                  <a:gd name="csX244" fmla="*/ 1215086 w 6890058"/>
                  <a:gd name="csY244" fmla="*/ 1073263 h 1359449"/>
                  <a:gd name="csX245" fmla="*/ 1221181 w 6890058"/>
                  <a:gd name="csY245" fmla="*/ 1073263 h 1359449"/>
                  <a:gd name="csX246" fmla="*/ 1227402 w 6890058"/>
                  <a:gd name="csY246" fmla="*/ 1073263 h 1359449"/>
                  <a:gd name="csX247" fmla="*/ 1233624 w 6890058"/>
                  <a:gd name="csY247" fmla="*/ 1073263 h 1359449"/>
                  <a:gd name="csX248" fmla="*/ 1241750 w 6890058"/>
                  <a:gd name="csY248" fmla="*/ 1073263 h 1359449"/>
                  <a:gd name="csX249" fmla="*/ 1247971 w 6890058"/>
                  <a:gd name="csY249" fmla="*/ 1073263 h 1359449"/>
                  <a:gd name="csX250" fmla="*/ 1247971 w 6890058"/>
                  <a:gd name="csY250" fmla="*/ 1069961 h 1359449"/>
                  <a:gd name="csX251" fmla="*/ 1254066 w 6890058"/>
                  <a:gd name="csY251" fmla="*/ 1069961 h 1359449"/>
                  <a:gd name="csX252" fmla="*/ 1260414 w 6890058"/>
                  <a:gd name="csY252" fmla="*/ 1069961 h 1359449"/>
                  <a:gd name="csX253" fmla="*/ 1260414 w 6890058"/>
                  <a:gd name="csY253" fmla="*/ 1065391 h 1359449"/>
                  <a:gd name="csX254" fmla="*/ 1266508 w 6890058"/>
                  <a:gd name="csY254" fmla="*/ 1065391 h 1359449"/>
                  <a:gd name="csX255" fmla="*/ 1272730 w 6890058"/>
                  <a:gd name="csY255" fmla="*/ 1065391 h 1359449"/>
                  <a:gd name="csX256" fmla="*/ 1278824 w 6890058"/>
                  <a:gd name="csY256" fmla="*/ 1065391 h 1359449"/>
                  <a:gd name="csX257" fmla="*/ 1285046 w 6890058"/>
                  <a:gd name="csY257" fmla="*/ 1065391 h 1359449"/>
                  <a:gd name="csX258" fmla="*/ 1291140 w 6890058"/>
                  <a:gd name="csY258" fmla="*/ 1065391 h 1359449"/>
                  <a:gd name="csX259" fmla="*/ 1309677 w 6890058"/>
                  <a:gd name="csY259" fmla="*/ 1065391 h 1359449"/>
                  <a:gd name="csX260" fmla="*/ 1315772 w 6890058"/>
                  <a:gd name="csY260" fmla="*/ 1065391 h 1359449"/>
                  <a:gd name="csX261" fmla="*/ 1315772 w 6890058"/>
                  <a:gd name="csY261" fmla="*/ 1057519 h 1359449"/>
                  <a:gd name="csX262" fmla="*/ 1321993 w 6890058"/>
                  <a:gd name="csY262" fmla="*/ 1057519 h 1359449"/>
                  <a:gd name="csX263" fmla="*/ 1328088 w 6890058"/>
                  <a:gd name="csY263" fmla="*/ 1057519 h 1359449"/>
                  <a:gd name="csX264" fmla="*/ 1328088 w 6890058"/>
                  <a:gd name="csY264" fmla="*/ 1048377 h 1359449"/>
                  <a:gd name="csX265" fmla="*/ 1340404 w 6890058"/>
                  <a:gd name="csY265" fmla="*/ 1048377 h 1359449"/>
                  <a:gd name="csX266" fmla="*/ 1348784 w 6890058"/>
                  <a:gd name="csY266" fmla="*/ 1048377 h 1359449"/>
                  <a:gd name="csX267" fmla="*/ 1355005 w 6890058"/>
                  <a:gd name="csY267" fmla="*/ 1048377 h 1359449"/>
                  <a:gd name="csX268" fmla="*/ 1361100 w 6890058"/>
                  <a:gd name="csY268" fmla="*/ 1048377 h 1359449"/>
                  <a:gd name="csX269" fmla="*/ 1367321 w 6890058"/>
                  <a:gd name="csY269" fmla="*/ 1048377 h 1359449"/>
                  <a:gd name="csX270" fmla="*/ 1373416 w 6890058"/>
                  <a:gd name="csY270" fmla="*/ 1048377 h 1359449"/>
                  <a:gd name="csX271" fmla="*/ 1373416 w 6890058"/>
                  <a:gd name="csY271" fmla="*/ 1045076 h 1359449"/>
                  <a:gd name="csX272" fmla="*/ 1379637 w 6890058"/>
                  <a:gd name="csY272" fmla="*/ 1045076 h 1359449"/>
                  <a:gd name="csX273" fmla="*/ 1391953 w 6890058"/>
                  <a:gd name="csY273" fmla="*/ 1045076 h 1359449"/>
                  <a:gd name="csX274" fmla="*/ 1398047 w 6890058"/>
                  <a:gd name="csY274" fmla="*/ 1045076 h 1359449"/>
                  <a:gd name="csX275" fmla="*/ 1404269 w 6890058"/>
                  <a:gd name="csY275" fmla="*/ 1045076 h 1359449"/>
                  <a:gd name="csX276" fmla="*/ 1410363 w 6890058"/>
                  <a:gd name="csY276" fmla="*/ 1045076 h 1359449"/>
                  <a:gd name="csX277" fmla="*/ 1416585 w 6890058"/>
                  <a:gd name="csY277" fmla="*/ 1045076 h 1359449"/>
                  <a:gd name="csX278" fmla="*/ 1422679 w 6890058"/>
                  <a:gd name="csY278" fmla="*/ 1045076 h 1359449"/>
                  <a:gd name="csX279" fmla="*/ 1428901 w 6890058"/>
                  <a:gd name="csY279" fmla="*/ 1045076 h 1359449"/>
                  <a:gd name="csX280" fmla="*/ 1428901 w 6890058"/>
                  <a:gd name="csY280" fmla="*/ 1040505 h 1359449"/>
                  <a:gd name="csX281" fmla="*/ 1435122 w 6890058"/>
                  <a:gd name="csY281" fmla="*/ 1040505 h 1359449"/>
                  <a:gd name="csX282" fmla="*/ 1441344 w 6890058"/>
                  <a:gd name="csY282" fmla="*/ 1040505 h 1359449"/>
                  <a:gd name="csX283" fmla="*/ 1455691 w 6890058"/>
                  <a:gd name="csY283" fmla="*/ 1040505 h 1359449"/>
                  <a:gd name="csX284" fmla="*/ 1455691 w 6890058"/>
                  <a:gd name="csY284" fmla="*/ 1035934 h 1359449"/>
                  <a:gd name="csX285" fmla="*/ 1461786 w 6890058"/>
                  <a:gd name="csY285" fmla="*/ 1035934 h 1359449"/>
                  <a:gd name="csX286" fmla="*/ 1461786 w 6890058"/>
                  <a:gd name="csY286" fmla="*/ 1026919 h 1359449"/>
                  <a:gd name="csX287" fmla="*/ 1468007 w 6890058"/>
                  <a:gd name="csY287" fmla="*/ 1026919 h 1359449"/>
                  <a:gd name="csX288" fmla="*/ 1474101 w 6890058"/>
                  <a:gd name="csY288" fmla="*/ 1026919 h 1359449"/>
                  <a:gd name="csX289" fmla="*/ 1480323 w 6890058"/>
                  <a:gd name="csY289" fmla="*/ 1026919 h 1359449"/>
                  <a:gd name="csX290" fmla="*/ 1486417 w 6890058"/>
                  <a:gd name="csY290" fmla="*/ 1026919 h 1359449"/>
                  <a:gd name="csX291" fmla="*/ 1486417 w 6890058"/>
                  <a:gd name="csY291" fmla="*/ 1017904 h 1359449"/>
                  <a:gd name="csX292" fmla="*/ 1492639 w 6890058"/>
                  <a:gd name="csY292" fmla="*/ 1017904 h 1359449"/>
                  <a:gd name="csX293" fmla="*/ 1498733 w 6890058"/>
                  <a:gd name="csY293" fmla="*/ 1017904 h 1359449"/>
                  <a:gd name="csX294" fmla="*/ 1504955 w 6890058"/>
                  <a:gd name="csY294" fmla="*/ 1017904 h 1359449"/>
                  <a:gd name="csX295" fmla="*/ 1511049 w 6890058"/>
                  <a:gd name="csY295" fmla="*/ 1017904 h 1359449"/>
                  <a:gd name="csX296" fmla="*/ 1517398 w 6890058"/>
                  <a:gd name="csY296" fmla="*/ 1017904 h 1359449"/>
                  <a:gd name="csX297" fmla="*/ 1523492 w 6890058"/>
                  <a:gd name="csY297" fmla="*/ 1017904 h 1359449"/>
                  <a:gd name="csX298" fmla="*/ 1529713 w 6890058"/>
                  <a:gd name="csY298" fmla="*/ 1017904 h 1359449"/>
                  <a:gd name="csX299" fmla="*/ 1529713 w 6890058"/>
                  <a:gd name="csY299" fmla="*/ 1013334 h 1359449"/>
                  <a:gd name="csX300" fmla="*/ 1535808 w 6890058"/>
                  <a:gd name="csY300" fmla="*/ 1013334 h 1359449"/>
                  <a:gd name="csX301" fmla="*/ 1535808 w 6890058"/>
                  <a:gd name="csY301" fmla="*/ 1008890 h 1359449"/>
                  <a:gd name="csX302" fmla="*/ 1542029 w 6890058"/>
                  <a:gd name="csY302" fmla="*/ 1008890 h 1359449"/>
                  <a:gd name="csX303" fmla="*/ 1550282 w 6890058"/>
                  <a:gd name="csY303" fmla="*/ 1008890 h 1359449"/>
                  <a:gd name="csX304" fmla="*/ 1556377 w 6890058"/>
                  <a:gd name="csY304" fmla="*/ 1008890 h 1359449"/>
                  <a:gd name="csX305" fmla="*/ 1562598 w 6890058"/>
                  <a:gd name="csY305" fmla="*/ 1008890 h 1359449"/>
                  <a:gd name="csX306" fmla="*/ 1562598 w 6890058"/>
                  <a:gd name="csY306" fmla="*/ 1004319 h 1359449"/>
                  <a:gd name="csX307" fmla="*/ 1568693 w 6890058"/>
                  <a:gd name="csY307" fmla="*/ 1004319 h 1359449"/>
                  <a:gd name="csX308" fmla="*/ 1574914 w 6890058"/>
                  <a:gd name="csY308" fmla="*/ 1004319 h 1359449"/>
                  <a:gd name="csX309" fmla="*/ 1574914 w 6890058"/>
                  <a:gd name="csY309" fmla="*/ 999748 h 1359449"/>
                  <a:gd name="csX310" fmla="*/ 1581009 w 6890058"/>
                  <a:gd name="csY310" fmla="*/ 999748 h 1359449"/>
                  <a:gd name="csX311" fmla="*/ 1581009 w 6890058"/>
                  <a:gd name="csY311" fmla="*/ 995304 h 1359449"/>
                  <a:gd name="csX312" fmla="*/ 1587230 w 6890058"/>
                  <a:gd name="csY312" fmla="*/ 995304 h 1359449"/>
                  <a:gd name="csX313" fmla="*/ 1593325 w 6890058"/>
                  <a:gd name="csY313" fmla="*/ 995304 h 1359449"/>
                  <a:gd name="csX314" fmla="*/ 1593325 w 6890058"/>
                  <a:gd name="csY314" fmla="*/ 990733 h 1359449"/>
                  <a:gd name="csX315" fmla="*/ 1599546 w 6890058"/>
                  <a:gd name="csY315" fmla="*/ 990733 h 1359449"/>
                  <a:gd name="csX316" fmla="*/ 1605768 w 6890058"/>
                  <a:gd name="csY316" fmla="*/ 990733 h 1359449"/>
                  <a:gd name="csX317" fmla="*/ 1611989 w 6890058"/>
                  <a:gd name="csY317" fmla="*/ 990733 h 1359449"/>
                  <a:gd name="csX318" fmla="*/ 1618083 w 6890058"/>
                  <a:gd name="csY318" fmla="*/ 990733 h 1359449"/>
                  <a:gd name="csX319" fmla="*/ 1624305 w 6890058"/>
                  <a:gd name="csY319" fmla="*/ 990733 h 1359449"/>
                  <a:gd name="csX320" fmla="*/ 1630399 w 6890058"/>
                  <a:gd name="csY320" fmla="*/ 990733 h 1359449"/>
                  <a:gd name="csX321" fmla="*/ 1636621 w 6890058"/>
                  <a:gd name="csY321" fmla="*/ 990733 h 1359449"/>
                  <a:gd name="csX322" fmla="*/ 1644747 w 6890058"/>
                  <a:gd name="csY322" fmla="*/ 990733 h 1359449"/>
                  <a:gd name="csX323" fmla="*/ 1657190 w 6890058"/>
                  <a:gd name="csY323" fmla="*/ 990733 h 1359449"/>
                  <a:gd name="csX324" fmla="*/ 1663284 w 6890058"/>
                  <a:gd name="csY324" fmla="*/ 990733 h 1359449"/>
                  <a:gd name="csX325" fmla="*/ 1675600 w 6890058"/>
                  <a:gd name="csY325" fmla="*/ 990733 h 1359449"/>
                  <a:gd name="csX326" fmla="*/ 1681821 w 6890058"/>
                  <a:gd name="csY326" fmla="*/ 990733 h 1359449"/>
                  <a:gd name="csX327" fmla="*/ 1694264 w 6890058"/>
                  <a:gd name="csY327" fmla="*/ 990733 h 1359449"/>
                  <a:gd name="csX328" fmla="*/ 1700359 w 6890058"/>
                  <a:gd name="csY328" fmla="*/ 990733 h 1359449"/>
                  <a:gd name="csX329" fmla="*/ 1700359 w 6890058"/>
                  <a:gd name="csY329" fmla="*/ 986162 h 1359449"/>
                  <a:gd name="csX330" fmla="*/ 1706580 w 6890058"/>
                  <a:gd name="csY330" fmla="*/ 986162 h 1359449"/>
                  <a:gd name="csX331" fmla="*/ 1712675 w 6890058"/>
                  <a:gd name="csY331" fmla="*/ 986162 h 1359449"/>
                  <a:gd name="csX332" fmla="*/ 1718896 w 6890058"/>
                  <a:gd name="csY332" fmla="*/ 986162 h 1359449"/>
                  <a:gd name="csX333" fmla="*/ 1724991 w 6890058"/>
                  <a:gd name="csY333" fmla="*/ 986162 h 1359449"/>
                  <a:gd name="csX334" fmla="*/ 1737307 w 6890058"/>
                  <a:gd name="csY334" fmla="*/ 986162 h 1359449"/>
                  <a:gd name="csX335" fmla="*/ 1751654 w 6890058"/>
                  <a:gd name="csY335" fmla="*/ 986162 h 1359449"/>
                  <a:gd name="csX336" fmla="*/ 1757875 w 6890058"/>
                  <a:gd name="csY336" fmla="*/ 986162 h 1359449"/>
                  <a:gd name="csX337" fmla="*/ 1757875 w 6890058"/>
                  <a:gd name="csY337" fmla="*/ 981719 h 1359449"/>
                  <a:gd name="csX338" fmla="*/ 1763970 w 6890058"/>
                  <a:gd name="csY338" fmla="*/ 981719 h 1359449"/>
                  <a:gd name="csX339" fmla="*/ 1770191 w 6890058"/>
                  <a:gd name="csY339" fmla="*/ 981719 h 1359449"/>
                  <a:gd name="csX340" fmla="*/ 1770191 w 6890058"/>
                  <a:gd name="csY340" fmla="*/ 976005 h 1359449"/>
                  <a:gd name="csX341" fmla="*/ 1776413 w 6890058"/>
                  <a:gd name="csY341" fmla="*/ 976005 h 1359449"/>
                  <a:gd name="csX342" fmla="*/ 1782634 w 6890058"/>
                  <a:gd name="csY342" fmla="*/ 976005 h 1359449"/>
                  <a:gd name="csX343" fmla="*/ 1788729 w 6890058"/>
                  <a:gd name="csY343" fmla="*/ 976005 h 1359449"/>
                  <a:gd name="csX344" fmla="*/ 1794950 w 6890058"/>
                  <a:gd name="csY344" fmla="*/ 976005 h 1359449"/>
                  <a:gd name="csX345" fmla="*/ 1801045 w 6890058"/>
                  <a:gd name="csY345" fmla="*/ 976005 h 1359449"/>
                  <a:gd name="csX346" fmla="*/ 1807266 w 6890058"/>
                  <a:gd name="csY346" fmla="*/ 976005 h 1359449"/>
                  <a:gd name="csX347" fmla="*/ 1813361 w 6890058"/>
                  <a:gd name="csY347" fmla="*/ 976005 h 1359449"/>
                  <a:gd name="csX348" fmla="*/ 1819582 w 6890058"/>
                  <a:gd name="csY348" fmla="*/ 976005 h 1359449"/>
                  <a:gd name="csX349" fmla="*/ 1825676 w 6890058"/>
                  <a:gd name="csY349" fmla="*/ 976005 h 1359449"/>
                  <a:gd name="csX350" fmla="*/ 1831898 w 6890058"/>
                  <a:gd name="csY350" fmla="*/ 976005 h 1359449"/>
                  <a:gd name="csX351" fmla="*/ 1837992 w 6890058"/>
                  <a:gd name="csY351" fmla="*/ 976005 h 1359449"/>
                  <a:gd name="csX352" fmla="*/ 1846245 w 6890058"/>
                  <a:gd name="csY352" fmla="*/ 976005 h 1359449"/>
                  <a:gd name="csX353" fmla="*/ 1852467 w 6890058"/>
                  <a:gd name="csY353" fmla="*/ 976005 h 1359449"/>
                  <a:gd name="csX354" fmla="*/ 1858688 w 6890058"/>
                  <a:gd name="csY354" fmla="*/ 976005 h 1359449"/>
                  <a:gd name="csX355" fmla="*/ 1871004 w 6890058"/>
                  <a:gd name="csY355" fmla="*/ 976005 h 1359449"/>
                  <a:gd name="csX356" fmla="*/ 1877226 w 6890058"/>
                  <a:gd name="csY356" fmla="*/ 976005 h 1359449"/>
                  <a:gd name="csX357" fmla="*/ 1877226 w 6890058"/>
                  <a:gd name="csY357" fmla="*/ 971561 h 1359449"/>
                  <a:gd name="csX358" fmla="*/ 1883320 w 6890058"/>
                  <a:gd name="csY358" fmla="*/ 971561 h 1359449"/>
                  <a:gd name="csX359" fmla="*/ 1889541 w 6890058"/>
                  <a:gd name="csY359" fmla="*/ 971561 h 1359449"/>
                  <a:gd name="csX360" fmla="*/ 1895636 w 6890058"/>
                  <a:gd name="csY360" fmla="*/ 971561 h 1359449"/>
                  <a:gd name="csX361" fmla="*/ 1901857 w 6890058"/>
                  <a:gd name="csY361" fmla="*/ 971561 h 1359449"/>
                  <a:gd name="csX362" fmla="*/ 1901857 w 6890058"/>
                  <a:gd name="csY362" fmla="*/ 966990 h 1359449"/>
                  <a:gd name="csX363" fmla="*/ 1907952 w 6890058"/>
                  <a:gd name="csY363" fmla="*/ 966990 h 1359449"/>
                  <a:gd name="csX364" fmla="*/ 1914173 w 6890058"/>
                  <a:gd name="csY364" fmla="*/ 966990 h 1359449"/>
                  <a:gd name="csX365" fmla="*/ 1914173 w 6890058"/>
                  <a:gd name="csY365" fmla="*/ 961404 h 1359449"/>
                  <a:gd name="csX366" fmla="*/ 1920268 w 6890058"/>
                  <a:gd name="csY366" fmla="*/ 961404 h 1359449"/>
                  <a:gd name="csX367" fmla="*/ 1932584 w 6890058"/>
                  <a:gd name="csY367" fmla="*/ 961404 h 1359449"/>
                  <a:gd name="csX368" fmla="*/ 1938805 w 6890058"/>
                  <a:gd name="csY368" fmla="*/ 961404 h 1359449"/>
                  <a:gd name="csX369" fmla="*/ 1938805 w 6890058"/>
                  <a:gd name="csY369" fmla="*/ 955690 h 1359449"/>
                  <a:gd name="csX370" fmla="*/ 1947058 w 6890058"/>
                  <a:gd name="csY370" fmla="*/ 955690 h 1359449"/>
                  <a:gd name="csX371" fmla="*/ 1959374 w 6890058"/>
                  <a:gd name="csY371" fmla="*/ 955690 h 1359449"/>
                  <a:gd name="csX372" fmla="*/ 1965596 w 6890058"/>
                  <a:gd name="csY372" fmla="*/ 955690 h 1359449"/>
                  <a:gd name="csX373" fmla="*/ 1971817 w 6890058"/>
                  <a:gd name="csY373" fmla="*/ 955690 h 1359449"/>
                  <a:gd name="csX374" fmla="*/ 1977911 w 6890058"/>
                  <a:gd name="csY374" fmla="*/ 955690 h 1359449"/>
                  <a:gd name="csX375" fmla="*/ 1984133 w 6890058"/>
                  <a:gd name="csY375" fmla="*/ 955690 h 1359449"/>
                  <a:gd name="csX376" fmla="*/ 1990227 w 6890058"/>
                  <a:gd name="csY376" fmla="*/ 955690 h 1359449"/>
                  <a:gd name="csX377" fmla="*/ 1996449 w 6890058"/>
                  <a:gd name="csY377" fmla="*/ 955690 h 1359449"/>
                  <a:gd name="csX378" fmla="*/ 2002543 w 6890058"/>
                  <a:gd name="csY378" fmla="*/ 955690 h 1359449"/>
                  <a:gd name="csX379" fmla="*/ 2002543 w 6890058"/>
                  <a:gd name="csY379" fmla="*/ 951119 h 1359449"/>
                  <a:gd name="csX380" fmla="*/ 2008765 w 6890058"/>
                  <a:gd name="csY380" fmla="*/ 951119 h 1359449"/>
                  <a:gd name="csX381" fmla="*/ 2027302 w 6890058"/>
                  <a:gd name="csY381" fmla="*/ 951119 h 1359449"/>
                  <a:gd name="csX382" fmla="*/ 2033524 w 6890058"/>
                  <a:gd name="csY382" fmla="*/ 951119 h 1359449"/>
                  <a:gd name="csX383" fmla="*/ 2033524 w 6890058"/>
                  <a:gd name="csY383" fmla="*/ 945533 h 1359449"/>
                  <a:gd name="csX384" fmla="*/ 2039618 w 6890058"/>
                  <a:gd name="csY384" fmla="*/ 945533 h 1359449"/>
                  <a:gd name="csX385" fmla="*/ 2053965 w 6890058"/>
                  <a:gd name="csY385" fmla="*/ 945533 h 1359449"/>
                  <a:gd name="csX386" fmla="*/ 2053965 w 6890058"/>
                  <a:gd name="csY386" fmla="*/ 939819 h 1359449"/>
                  <a:gd name="csX387" fmla="*/ 2066281 w 6890058"/>
                  <a:gd name="csY387" fmla="*/ 939819 h 1359449"/>
                  <a:gd name="csX388" fmla="*/ 2072503 w 6890058"/>
                  <a:gd name="csY388" fmla="*/ 939819 h 1359449"/>
                  <a:gd name="csX389" fmla="*/ 2072503 w 6890058"/>
                  <a:gd name="csY389" fmla="*/ 935375 h 1359449"/>
                  <a:gd name="csX390" fmla="*/ 2078597 w 6890058"/>
                  <a:gd name="csY390" fmla="*/ 935375 h 1359449"/>
                  <a:gd name="csX391" fmla="*/ 2084819 w 6890058"/>
                  <a:gd name="csY391" fmla="*/ 935375 h 1359449"/>
                  <a:gd name="csX392" fmla="*/ 2090913 w 6890058"/>
                  <a:gd name="csY392" fmla="*/ 935375 h 1359449"/>
                  <a:gd name="csX393" fmla="*/ 2097135 w 6890058"/>
                  <a:gd name="csY393" fmla="*/ 935375 h 1359449"/>
                  <a:gd name="csX394" fmla="*/ 2097135 w 6890058"/>
                  <a:gd name="csY394" fmla="*/ 929662 h 1359449"/>
                  <a:gd name="csX395" fmla="*/ 2103229 w 6890058"/>
                  <a:gd name="csY395" fmla="*/ 929662 h 1359449"/>
                  <a:gd name="csX396" fmla="*/ 2109451 w 6890058"/>
                  <a:gd name="csY396" fmla="*/ 929662 h 1359449"/>
                  <a:gd name="csX397" fmla="*/ 2115672 w 6890058"/>
                  <a:gd name="csY397" fmla="*/ 929662 h 1359449"/>
                  <a:gd name="csX398" fmla="*/ 2121893 w 6890058"/>
                  <a:gd name="csY398" fmla="*/ 929662 h 1359449"/>
                  <a:gd name="csX399" fmla="*/ 2127988 w 6890058"/>
                  <a:gd name="csY399" fmla="*/ 929662 h 1359449"/>
                  <a:gd name="csX400" fmla="*/ 2127988 w 6890058"/>
                  <a:gd name="csY400" fmla="*/ 923948 h 1359449"/>
                  <a:gd name="csX401" fmla="*/ 2134209 w 6890058"/>
                  <a:gd name="csY401" fmla="*/ 923948 h 1359449"/>
                  <a:gd name="csX402" fmla="*/ 2140304 w 6890058"/>
                  <a:gd name="csY402" fmla="*/ 923948 h 1359449"/>
                  <a:gd name="csX403" fmla="*/ 2140304 w 6890058"/>
                  <a:gd name="csY403" fmla="*/ 918361 h 1359449"/>
                  <a:gd name="csX404" fmla="*/ 2146525 w 6890058"/>
                  <a:gd name="csY404" fmla="*/ 918361 h 1359449"/>
                  <a:gd name="csX405" fmla="*/ 2154778 w 6890058"/>
                  <a:gd name="csY405" fmla="*/ 918361 h 1359449"/>
                  <a:gd name="csX406" fmla="*/ 2154778 w 6890058"/>
                  <a:gd name="csY406" fmla="*/ 912648 h 1359449"/>
                  <a:gd name="csX407" fmla="*/ 2160873 w 6890058"/>
                  <a:gd name="csY407" fmla="*/ 912648 h 1359449"/>
                  <a:gd name="csX408" fmla="*/ 2167094 w 6890058"/>
                  <a:gd name="csY408" fmla="*/ 912648 h 1359449"/>
                  <a:gd name="csX409" fmla="*/ 2173189 w 6890058"/>
                  <a:gd name="csY409" fmla="*/ 912648 h 1359449"/>
                  <a:gd name="csX410" fmla="*/ 2179410 w 6890058"/>
                  <a:gd name="csY410" fmla="*/ 912648 h 1359449"/>
                  <a:gd name="csX411" fmla="*/ 2179410 w 6890058"/>
                  <a:gd name="csY411" fmla="*/ 907061 h 1359449"/>
                  <a:gd name="csX412" fmla="*/ 2185505 w 6890058"/>
                  <a:gd name="csY412" fmla="*/ 907061 h 1359449"/>
                  <a:gd name="csX413" fmla="*/ 2191726 w 6890058"/>
                  <a:gd name="csY413" fmla="*/ 907061 h 1359449"/>
                  <a:gd name="csX414" fmla="*/ 2197947 w 6890058"/>
                  <a:gd name="csY414" fmla="*/ 907061 h 1359449"/>
                  <a:gd name="csX415" fmla="*/ 2204169 w 6890058"/>
                  <a:gd name="csY415" fmla="*/ 907061 h 1359449"/>
                  <a:gd name="csX416" fmla="*/ 2204169 w 6890058"/>
                  <a:gd name="csY416" fmla="*/ 901475 h 1359449"/>
                  <a:gd name="csX417" fmla="*/ 2210263 w 6890058"/>
                  <a:gd name="csY417" fmla="*/ 901475 h 1359449"/>
                  <a:gd name="csX418" fmla="*/ 2216485 w 6890058"/>
                  <a:gd name="csY418" fmla="*/ 901475 h 1359449"/>
                  <a:gd name="csX419" fmla="*/ 2234895 w 6890058"/>
                  <a:gd name="csY419" fmla="*/ 901475 h 1359449"/>
                  <a:gd name="csX420" fmla="*/ 2241117 w 6890058"/>
                  <a:gd name="csY420" fmla="*/ 901475 h 1359449"/>
                  <a:gd name="csX421" fmla="*/ 2249243 w 6890058"/>
                  <a:gd name="csY421" fmla="*/ 901475 h 1359449"/>
                  <a:gd name="csX422" fmla="*/ 2255464 w 6890058"/>
                  <a:gd name="csY422" fmla="*/ 901475 h 1359449"/>
                  <a:gd name="csX423" fmla="*/ 2261559 w 6890058"/>
                  <a:gd name="csY423" fmla="*/ 901475 h 1359449"/>
                  <a:gd name="csX424" fmla="*/ 2267780 w 6890058"/>
                  <a:gd name="csY424" fmla="*/ 901475 h 1359449"/>
                  <a:gd name="csX425" fmla="*/ 2273874 w 6890058"/>
                  <a:gd name="csY425" fmla="*/ 901475 h 1359449"/>
                  <a:gd name="csX426" fmla="*/ 2280096 w 6890058"/>
                  <a:gd name="csY426" fmla="*/ 901475 h 1359449"/>
                  <a:gd name="csX427" fmla="*/ 2286444 w 6890058"/>
                  <a:gd name="csY427" fmla="*/ 901475 h 1359449"/>
                  <a:gd name="csX428" fmla="*/ 2292539 w 6890058"/>
                  <a:gd name="csY428" fmla="*/ 901475 h 1359449"/>
                  <a:gd name="csX429" fmla="*/ 2298760 w 6890058"/>
                  <a:gd name="csY429" fmla="*/ 901475 h 1359449"/>
                  <a:gd name="csX430" fmla="*/ 2298760 w 6890058"/>
                  <a:gd name="csY430" fmla="*/ 895761 h 1359449"/>
                  <a:gd name="csX431" fmla="*/ 2304855 w 6890058"/>
                  <a:gd name="csY431" fmla="*/ 895761 h 1359449"/>
                  <a:gd name="csX432" fmla="*/ 2311076 w 6890058"/>
                  <a:gd name="csY432" fmla="*/ 895761 h 1359449"/>
                  <a:gd name="csX433" fmla="*/ 2317171 w 6890058"/>
                  <a:gd name="csY433" fmla="*/ 895761 h 1359449"/>
                  <a:gd name="csX434" fmla="*/ 2317171 w 6890058"/>
                  <a:gd name="csY434" fmla="*/ 890047 h 1359449"/>
                  <a:gd name="csX435" fmla="*/ 2323392 w 6890058"/>
                  <a:gd name="csY435" fmla="*/ 890047 h 1359449"/>
                  <a:gd name="csX436" fmla="*/ 2329487 w 6890058"/>
                  <a:gd name="csY436" fmla="*/ 890047 h 1359449"/>
                  <a:gd name="csX437" fmla="*/ 2329487 w 6890058"/>
                  <a:gd name="csY437" fmla="*/ 884461 h 1359449"/>
                  <a:gd name="csX438" fmla="*/ 2335708 w 6890058"/>
                  <a:gd name="csY438" fmla="*/ 884461 h 1359449"/>
                  <a:gd name="csX439" fmla="*/ 2341803 w 6890058"/>
                  <a:gd name="csY439" fmla="*/ 884461 h 1359449"/>
                  <a:gd name="csX440" fmla="*/ 2356150 w 6890058"/>
                  <a:gd name="csY440" fmla="*/ 884461 h 1359449"/>
                  <a:gd name="csX441" fmla="*/ 2374814 w 6890058"/>
                  <a:gd name="csY441" fmla="*/ 884461 h 1359449"/>
                  <a:gd name="csX442" fmla="*/ 2380909 w 6890058"/>
                  <a:gd name="csY442" fmla="*/ 884461 h 1359449"/>
                  <a:gd name="csX443" fmla="*/ 2387130 w 6890058"/>
                  <a:gd name="csY443" fmla="*/ 884461 h 1359449"/>
                  <a:gd name="csX444" fmla="*/ 2393225 w 6890058"/>
                  <a:gd name="csY444" fmla="*/ 884461 h 1359449"/>
                  <a:gd name="csX445" fmla="*/ 2405540 w 6890058"/>
                  <a:gd name="csY445" fmla="*/ 884461 h 1359449"/>
                  <a:gd name="csX446" fmla="*/ 2405540 w 6890058"/>
                  <a:gd name="csY446" fmla="*/ 878747 h 1359449"/>
                  <a:gd name="csX447" fmla="*/ 2411762 w 6890058"/>
                  <a:gd name="csY447" fmla="*/ 878747 h 1359449"/>
                  <a:gd name="csX448" fmla="*/ 2411762 w 6890058"/>
                  <a:gd name="csY448" fmla="*/ 872018 h 1359449"/>
                  <a:gd name="csX449" fmla="*/ 2417856 w 6890058"/>
                  <a:gd name="csY449" fmla="*/ 872018 h 1359449"/>
                  <a:gd name="csX450" fmla="*/ 2424078 w 6890058"/>
                  <a:gd name="csY450" fmla="*/ 872018 h 1359449"/>
                  <a:gd name="csX451" fmla="*/ 2430172 w 6890058"/>
                  <a:gd name="csY451" fmla="*/ 872018 h 1359449"/>
                  <a:gd name="csX452" fmla="*/ 2430172 w 6890058"/>
                  <a:gd name="csY452" fmla="*/ 866304 h 1359449"/>
                  <a:gd name="csX453" fmla="*/ 2436394 w 6890058"/>
                  <a:gd name="csY453" fmla="*/ 866304 h 1359449"/>
                  <a:gd name="csX454" fmla="*/ 2457090 w 6890058"/>
                  <a:gd name="csY454" fmla="*/ 866304 h 1359449"/>
                  <a:gd name="csX455" fmla="*/ 2457090 w 6890058"/>
                  <a:gd name="csY455" fmla="*/ 860591 h 1359449"/>
                  <a:gd name="csX456" fmla="*/ 2463184 w 6890058"/>
                  <a:gd name="csY456" fmla="*/ 860591 h 1359449"/>
                  <a:gd name="csX457" fmla="*/ 2463184 w 6890058"/>
                  <a:gd name="csY457" fmla="*/ 853861 h 1359449"/>
                  <a:gd name="csX458" fmla="*/ 2469405 w 6890058"/>
                  <a:gd name="csY458" fmla="*/ 853861 h 1359449"/>
                  <a:gd name="csX459" fmla="*/ 2469405 w 6890058"/>
                  <a:gd name="csY459" fmla="*/ 841418 h 1359449"/>
                  <a:gd name="csX460" fmla="*/ 2475500 w 6890058"/>
                  <a:gd name="csY460" fmla="*/ 841418 h 1359449"/>
                  <a:gd name="csX461" fmla="*/ 2481721 w 6890058"/>
                  <a:gd name="csY461" fmla="*/ 841418 h 1359449"/>
                  <a:gd name="csX462" fmla="*/ 2487816 w 6890058"/>
                  <a:gd name="csY462" fmla="*/ 841418 h 1359449"/>
                  <a:gd name="csX463" fmla="*/ 2494037 w 6890058"/>
                  <a:gd name="csY463" fmla="*/ 841418 h 1359449"/>
                  <a:gd name="csX464" fmla="*/ 2494037 w 6890058"/>
                  <a:gd name="csY464" fmla="*/ 830118 h 1359449"/>
                  <a:gd name="csX465" fmla="*/ 2500132 w 6890058"/>
                  <a:gd name="csY465" fmla="*/ 830118 h 1359449"/>
                  <a:gd name="csX466" fmla="*/ 2506353 w 6890058"/>
                  <a:gd name="csY466" fmla="*/ 830118 h 1359449"/>
                  <a:gd name="csX467" fmla="*/ 2512448 w 6890058"/>
                  <a:gd name="csY467" fmla="*/ 830118 h 1359449"/>
                  <a:gd name="csX468" fmla="*/ 2512448 w 6890058"/>
                  <a:gd name="csY468" fmla="*/ 823389 h 1359449"/>
                  <a:gd name="csX469" fmla="*/ 2518669 w 6890058"/>
                  <a:gd name="csY469" fmla="*/ 823389 h 1359449"/>
                  <a:gd name="csX470" fmla="*/ 2530985 w 6890058"/>
                  <a:gd name="csY470" fmla="*/ 823389 h 1359449"/>
                  <a:gd name="csX471" fmla="*/ 2543428 w 6890058"/>
                  <a:gd name="csY471" fmla="*/ 823389 h 1359449"/>
                  <a:gd name="csX472" fmla="*/ 2551554 w 6890058"/>
                  <a:gd name="csY472" fmla="*/ 823389 h 1359449"/>
                  <a:gd name="csX473" fmla="*/ 2557776 w 6890058"/>
                  <a:gd name="csY473" fmla="*/ 823389 h 1359449"/>
                  <a:gd name="csX474" fmla="*/ 2557776 w 6890058"/>
                  <a:gd name="csY474" fmla="*/ 817675 h 1359449"/>
                  <a:gd name="csX475" fmla="*/ 2570091 w 6890058"/>
                  <a:gd name="csY475" fmla="*/ 817675 h 1359449"/>
                  <a:gd name="csX476" fmla="*/ 2576186 w 6890058"/>
                  <a:gd name="csY476" fmla="*/ 817675 h 1359449"/>
                  <a:gd name="csX477" fmla="*/ 2576186 w 6890058"/>
                  <a:gd name="csY477" fmla="*/ 810946 h 1359449"/>
                  <a:gd name="csX478" fmla="*/ 2582407 w 6890058"/>
                  <a:gd name="csY478" fmla="*/ 810946 h 1359449"/>
                  <a:gd name="csX479" fmla="*/ 2588502 w 6890058"/>
                  <a:gd name="csY479" fmla="*/ 810946 h 1359449"/>
                  <a:gd name="csX480" fmla="*/ 2594723 w 6890058"/>
                  <a:gd name="csY480" fmla="*/ 810946 h 1359449"/>
                  <a:gd name="csX481" fmla="*/ 2594723 w 6890058"/>
                  <a:gd name="csY481" fmla="*/ 804217 h 1359449"/>
                  <a:gd name="csX482" fmla="*/ 2600945 w 6890058"/>
                  <a:gd name="csY482" fmla="*/ 804217 h 1359449"/>
                  <a:gd name="csX483" fmla="*/ 2607039 w 6890058"/>
                  <a:gd name="csY483" fmla="*/ 804217 h 1359449"/>
                  <a:gd name="csX484" fmla="*/ 2613261 w 6890058"/>
                  <a:gd name="csY484" fmla="*/ 804217 h 1359449"/>
                  <a:gd name="csX485" fmla="*/ 2619355 w 6890058"/>
                  <a:gd name="csY485" fmla="*/ 804217 h 1359449"/>
                  <a:gd name="csX486" fmla="*/ 2619355 w 6890058"/>
                  <a:gd name="csY486" fmla="*/ 798503 h 1359449"/>
                  <a:gd name="csX487" fmla="*/ 2625703 w 6890058"/>
                  <a:gd name="csY487" fmla="*/ 798503 h 1359449"/>
                  <a:gd name="csX488" fmla="*/ 2625703 w 6890058"/>
                  <a:gd name="csY488" fmla="*/ 791647 h 1359449"/>
                  <a:gd name="csX489" fmla="*/ 2631798 w 6890058"/>
                  <a:gd name="csY489" fmla="*/ 791647 h 1359449"/>
                  <a:gd name="csX490" fmla="*/ 2638019 w 6890058"/>
                  <a:gd name="csY490" fmla="*/ 791647 h 1359449"/>
                  <a:gd name="csX491" fmla="*/ 2644114 w 6890058"/>
                  <a:gd name="csY491" fmla="*/ 791647 h 1359449"/>
                  <a:gd name="csX492" fmla="*/ 2652367 w 6890058"/>
                  <a:gd name="csY492" fmla="*/ 791647 h 1359449"/>
                  <a:gd name="csX493" fmla="*/ 2658461 w 6890058"/>
                  <a:gd name="csY493" fmla="*/ 791647 h 1359449"/>
                  <a:gd name="csX494" fmla="*/ 2676999 w 6890058"/>
                  <a:gd name="csY494" fmla="*/ 791647 h 1359449"/>
                  <a:gd name="csX495" fmla="*/ 2683093 w 6890058"/>
                  <a:gd name="csY495" fmla="*/ 791647 h 1359449"/>
                  <a:gd name="csX496" fmla="*/ 2689315 w 6890058"/>
                  <a:gd name="csY496" fmla="*/ 791647 h 1359449"/>
                  <a:gd name="csX497" fmla="*/ 2689315 w 6890058"/>
                  <a:gd name="csY497" fmla="*/ 784918 h 1359449"/>
                  <a:gd name="csX498" fmla="*/ 2695409 w 6890058"/>
                  <a:gd name="csY498" fmla="*/ 784918 h 1359449"/>
                  <a:gd name="csX499" fmla="*/ 2701631 w 6890058"/>
                  <a:gd name="csY499" fmla="*/ 784918 h 1359449"/>
                  <a:gd name="csX500" fmla="*/ 2707725 w 6890058"/>
                  <a:gd name="csY500" fmla="*/ 784918 h 1359449"/>
                  <a:gd name="csX501" fmla="*/ 2720168 w 6890058"/>
                  <a:gd name="csY501" fmla="*/ 784918 h 1359449"/>
                  <a:gd name="csX502" fmla="*/ 2726389 w 6890058"/>
                  <a:gd name="csY502" fmla="*/ 784918 h 1359449"/>
                  <a:gd name="csX503" fmla="*/ 2732484 w 6890058"/>
                  <a:gd name="csY503" fmla="*/ 784918 h 1359449"/>
                  <a:gd name="csX504" fmla="*/ 2738705 w 6890058"/>
                  <a:gd name="csY504" fmla="*/ 784918 h 1359449"/>
                  <a:gd name="csX505" fmla="*/ 2738705 w 6890058"/>
                  <a:gd name="csY505" fmla="*/ 778188 h 1359449"/>
                  <a:gd name="csX506" fmla="*/ 2744800 w 6890058"/>
                  <a:gd name="csY506" fmla="*/ 778188 h 1359449"/>
                  <a:gd name="csX507" fmla="*/ 2751021 w 6890058"/>
                  <a:gd name="csY507" fmla="*/ 778188 h 1359449"/>
                  <a:gd name="csX508" fmla="*/ 2751021 w 6890058"/>
                  <a:gd name="csY508" fmla="*/ 771332 h 1359449"/>
                  <a:gd name="csX509" fmla="*/ 2759274 w 6890058"/>
                  <a:gd name="csY509" fmla="*/ 771332 h 1359449"/>
                  <a:gd name="csX510" fmla="*/ 2759274 w 6890058"/>
                  <a:gd name="csY510" fmla="*/ 764476 h 1359449"/>
                  <a:gd name="csX511" fmla="*/ 2765368 w 6890058"/>
                  <a:gd name="csY511" fmla="*/ 764476 h 1359449"/>
                  <a:gd name="csX512" fmla="*/ 2771590 w 6890058"/>
                  <a:gd name="csY512" fmla="*/ 764476 h 1359449"/>
                  <a:gd name="csX513" fmla="*/ 2777684 w 6890058"/>
                  <a:gd name="csY513" fmla="*/ 764476 h 1359449"/>
                  <a:gd name="csX514" fmla="*/ 2783906 w 6890058"/>
                  <a:gd name="csY514" fmla="*/ 764476 h 1359449"/>
                  <a:gd name="csX515" fmla="*/ 2783906 w 6890058"/>
                  <a:gd name="csY515" fmla="*/ 757746 h 1359449"/>
                  <a:gd name="csX516" fmla="*/ 2796349 w 6890058"/>
                  <a:gd name="csY516" fmla="*/ 757746 h 1359449"/>
                  <a:gd name="csX517" fmla="*/ 2802443 w 6890058"/>
                  <a:gd name="csY517" fmla="*/ 757746 h 1359449"/>
                  <a:gd name="csX518" fmla="*/ 2808665 w 6890058"/>
                  <a:gd name="csY518" fmla="*/ 757746 h 1359449"/>
                  <a:gd name="csX519" fmla="*/ 2820981 w 6890058"/>
                  <a:gd name="csY519" fmla="*/ 757746 h 1359449"/>
                  <a:gd name="csX520" fmla="*/ 2820981 w 6890058"/>
                  <a:gd name="csY520" fmla="*/ 751017 h 1359449"/>
                  <a:gd name="csX521" fmla="*/ 2827075 w 6890058"/>
                  <a:gd name="csY521" fmla="*/ 751017 h 1359449"/>
                  <a:gd name="csX522" fmla="*/ 2833297 w 6890058"/>
                  <a:gd name="csY522" fmla="*/ 751017 h 1359449"/>
                  <a:gd name="csX523" fmla="*/ 2833297 w 6890058"/>
                  <a:gd name="csY523" fmla="*/ 744161 h 1359449"/>
                  <a:gd name="csX524" fmla="*/ 2853739 w 6890058"/>
                  <a:gd name="csY524" fmla="*/ 744161 h 1359449"/>
                  <a:gd name="csX525" fmla="*/ 2853739 w 6890058"/>
                  <a:gd name="csY525" fmla="*/ 737305 h 1359449"/>
                  <a:gd name="csX526" fmla="*/ 2859960 w 6890058"/>
                  <a:gd name="csY526" fmla="*/ 737305 h 1359449"/>
                  <a:gd name="csX527" fmla="*/ 2866055 w 6890058"/>
                  <a:gd name="csY527" fmla="*/ 737305 h 1359449"/>
                  <a:gd name="csX528" fmla="*/ 2872276 w 6890058"/>
                  <a:gd name="csY528" fmla="*/ 737305 h 1359449"/>
                  <a:gd name="csX529" fmla="*/ 2884719 w 6890058"/>
                  <a:gd name="csY529" fmla="*/ 737305 h 1359449"/>
                  <a:gd name="csX530" fmla="*/ 2884719 w 6890058"/>
                  <a:gd name="csY530" fmla="*/ 730575 h 1359449"/>
                  <a:gd name="csX531" fmla="*/ 2890813 w 6890058"/>
                  <a:gd name="csY531" fmla="*/ 730575 h 1359449"/>
                  <a:gd name="csX532" fmla="*/ 2897034 w 6890058"/>
                  <a:gd name="csY532" fmla="*/ 730575 h 1359449"/>
                  <a:gd name="csX533" fmla="*/ 2903129 w 6890058"/>
                  <a:gd name="csY533" fmla="*/ 730575 h 1359449"/>
                  <a:gd name="csX534" fmla="*/ 2909350 w 6890058"/>
                  <a:gd name="csY534" fmla="*/ 730575 h 1359449"/>
                  <a:gd name="csX535" fmla="*/ 2915572 w 6890058"/>
                  <a:gd name="csY535" fmla="*/ 730575 h 1359449"/>
                  <a:gd name="csX536" fmla="*/ 2927888 w 6890058"/>
                  <a:gd name="csY536" fmla="*/ 730575 h 1359449"/>
                  <a:gd name="csX537" fmla="*/ 2927888 w 6890058"/>
                  <a:gd name="csY537" fmla="*/ 722703 h 1359449"/>
                  <a:gd name="csX538" fmla="*/ 2933982 w 6890058"/>
                  <a:gd name="csY538" fmla="*/ 722703 h 1359449"/>
                  <a:gd name="csX539" fmla="*/ 2940204 w 6890058"/>
                  <a:gd name="csY539" fmla="*/ 722703 h 1359449"/>
                  <a:gd name="csX540" fmla="*/ 2946298 w 6890058"/>
                  <a:gd name="csY540" fmla="*/ 722703 h 1359449"/>
                  <a:gd name="csX541" fmla="*/ 2954551 w 6890058"/>
                  <a:gd name="csY541" fmla="*/ 722703 h 1359449"/>
                  <a:gd name="csX542" fmla="*/ 2966994 w 6890058"/>
                  <a:gd name="csY542" fmla="*/ 722703 h 1359449"/>
                  <a:gd name="csX543" fmla="*/ 2966994 w 6890058"/>
                  <a:gd name="csY543" fmla="*/ 715974 h 1359449"/>
                  <a:gd name="csX544" fmla="*/ 2973089 w 6890058"/>
                  <a:gd name="csY544" fmla="*/ 715974 h 1359449"/>
                  <a:gd name="csX545" fmla="*/ 2979310 w 6890058"/>
                  <a:gd name="csY545" fmla="*/ 715974 h 1359449"/>
                  <a:gd name="csX546" fmla="*/ 2997721 w 6890058"/>
                  <a:gd name="csY546" fmla="*/ 715974 h 1359449"/>
                  <a:gd name="csX547" fmla="*/ 3003942 w 6890058"/>
                  <a:gd name="csY547" fmla="*/ 715974 h 1359449"/>
                  <a:gd name="csX548" fmla="*/ 3010037 w 6890058"/>
                  <a:gd name="csY548" fmla="*/ 715974 h 1359449"/>
                  <a:gd name="csX549" fmla="*/ 3028574 w 6890058"/>
                  <a:gd name="csY549" fmla="*/ 715974 h 1359449"/>
                  <a:gd name="csX550" fmla="*/ 3034668 w 6890058"/>
                  <a:gd name="csY550" fmla="*/ 715974 h 1359449"/>
                  <a:gd name="csX551" fmla="*/ 3040890 w 6890058"/>
                  <a:gd name="csY551" fmla="*/ 715974 h 1359449"/>
                  <a:gd name="csX552" fmla="*/ 3046984 w 6890058"/>
                  <a:gd name="csY552" fmla="*/ 715974 h 1359449"/>
                  <a:gd name="csX553" fmla="*/ 3061586 w 6890058"/>
                  <a:gd name="csY553" fmla="*/ 715974 h 1359449"/>
                  <a:gd name="csX554" fmla="*/ 3061586 w 6890058"/>
                  <a:gd name="csY554" fmla="*/ 707975 h 1359449"/>
                  <a:gd name="csX555" fmla="*/ 3079996 w 6890058"/>
                  <a:gd name="csY555" fmla="*/ 707975 h 1359449"/>
                  <a:gd name="csX556" fmla="*/ 3086217 w 6890058"/>
                  <a:gd name="csY556" fmla="*/ 707975 h 1359449"/>
                  <a:gd name="csX557" fmla="*/ 3092312 w 6890058"/>
                  <a:gd name="csY557" fmla="*/ 707975 h 1359449"/>
                  <a:gd name="csX558" fmla="*/ 3092312 w 6890058"/>
                  <a:gd name="csY558" fmla="*/ 701119 h 1359449"/>
                  <a:gd name="csX559" fmla="*/ 3098533 w 6890058"/>
                  <a:gd name="csY559" fmla="*/ 701119 h 1359449"/>
                  <a:gd name="csX560" fmla="*/ 3110849 w 6890058"/>
                  <a:gd name="csY560" fmla="*/ 701119 h 1359449"/>
                  <a:gd name="csX561" fmla="*/ 3116944 w 6890058"/>
                  <a:gd name="csY561" fmla="*/ 701119 h 1359449"/>
                  <a:gd name="csX562" fmla="*/ 3123165 w 6890058"/>
                  <a:gd name="csY562" fmla="*/ 701119 h 1359449"/>
                  <a:gd name="csX563" fmla="*/ 3123165 w 6890058"/>
                  <a:gd name="csY563" fmla="*/ 693247 h 1359449"/>
                  <a:gd name="csX564" fmla="*/ 3129260 w 6890058"/>
                  <a:gd name="csY564" fmla="*/ 693247 h 1359449"/>
                  <a:gd name="csX565" fmla="*/ 3135608 w 6890058"/>
                  <a:gd name="csY565" fmla="*/ 693247 h 1359449"/>
                  <a:gd name="csX566" fmla="*/ 3141703 w 6890058"/>
                  <a:gd name="csY566" fmla="*/ 693247 h 1359449"/>
                  <a:gd name="csX567" fmla="*/ 3147924 w 6890058"/>
                  <a:gd name="csY567" fmla="*/ 693247 h 1359449"/>
                  <a:gd name="csX568" fmla="*/ 3156050 w 6890058"/>
                  <a:gd name="csY568" fmla="*/ 693247 h 1359449"/>
                  <a:gd name="csX569" fmla="*/ 3162271 w 6890058"/>
                  <a:gd name="csY569" fmla="*/ 693247 h 1359449"/>
                  <a:gd name="csX570" fmla="*/ 3168366 w 6890058"/>
                  <a:gd name="csY570" fmla="*/ 693247 h 1359449"/>
                  <a:gd name="csX571" fmla="*/ 3174587 w 6890058"/>
                  <a:gd name="csY571" fmla="*/ 693247 h 1359449"/>
                  <a:gd name="csX572" fmla="*/ 3180682 w 6890058"/>
                  <a:gd name="csY572" fmla="*/ 693247 h 1359449"/>
                  <a:gd name="csX573" fmla="*/ 3180682 w 6890058"/>
                  <a:gd name="csY573" fmla="*/ 685374 h 1359449"/>
                  <a:gd name="csX574" fmla="*/ 3186903 w 6890058"/>
                  <a:gd name="csY574" fmla="*/ 685374 h 1359449"/>
                  <a:gd name="csX575" fmla="*/ 3192998 w 6890058"/>
                  <a:gd name="csY575" fmla="*/ 685374 h 1359449"/>
                  <a:gd name="csX576" fmla="*/ 3199219 w 6890058"/>
                  <a:gd name="csY576" fmla="*/ 685374 h 1359449"/>
                  <a:gd name="csX577" fmla="*/ 3205314 w 6890058"/>
                  <a:gd name="csY577" fmla="*/ 685374 h 1359449"/>
                  <a:gd name="csX578" fmla="*/ 3211535 w 6890058"/>
                  <a:gd name="csY578" fmla="*/ 685374 h 1359449"/>
                  <a:gd name="csX579" fmla="*/ 3217629 w 6890058"/>
                  <a:gd name="csY579" fmla="*/ 685374 h 1359449"/>
                  <a:gd name="csX580" fmla="*/ 3217629 w 6890058"/>
                  <a:gd name="csY580" fmla="*/ 677502 h 1359449"/>
                  <a:gd name="csX581" fmla="*/ 3223978 w 6890058"/>
                  <a:gd name="csY581" fmla="*/ 677502 h 1359449"/>
                  <a:gd name="csX582" fmla="*/ 3230199 w 6890058"/>
                  <a:gd name="csY582" fmla="*/ 677502 h 1359449"/>
                  <a:gd name="csX583" fmla="*/ 3236294 w 6890058"/>
                  <a:gd name="csY583" fmla="*/ 677502 h 1359449"/>
                  <a:gd name="csX584" fmla="*/ 3242515 w 6890058"/>
                  <a:gd name="csY584" fmla="*/ 677502 h 1359449"/>
                  <a:gd name="csX585" fmla="*/ 3242515 w 6890058"/>
                  <a:gd name="csY585" fmla="*/ 669503 h 1359449"/>
                  <a:gd name="csX586" fmla="*/ 3248610 w 6890058"/>
                  <a:gd name="csY586" fmla="*/ 669503 h 1359449"/>
                  <a:gd name="csX587" fmla="*/ 3256863 w 6890058"/>
                  <a:gd name="csY587" fmla="*/ 669503 h 1359449"/>
                  <a:gd name="csX588" fmla="*/ 3262957 w 6890058"/>
                  <a:gd name="csY588" fmla="*/ 669503 h 1359449"/>
                  <a:gd name="csX589" fmla="*/ 3269179 w 6890058"/>
                  <a:gd name="csY589" fmla="*/ 669503 h 1359449"/>
                  <a:gd name="csX590" fmla="*/ 3275273 w 6890058"/>
                  <a:gd name="csY590" fmla="*/ 669503 h 1359449"/>
                  <a:gd name="csX591" fmla="*/ 3281495 w 6890058"/>
                  <a:gd name="csY591" fmla="*/ 669503 h 1359449"/>
                  <a:gd name="csX592" fmla="*/ 3293810 w 6890058"/>
                  <a:gd name="csY592" fmla="*/ 669503 h 1359449"/>
                  <a:gd name="csX593" fmla="*/ 3299905 w 6890058"/>
                  <a:gd name="csY593" fmla="*/ 669503 h 1359449"/>
                  <a:gd name="csX594" fmla="*/ 3306253 w 6890058"/>
                  <a:gd name="csY594" fmla="*/ 669503 h 1359449"/>
                  <a:gd name="csX595" fmla="*/ 3312348 w 6890058"/>
                  <a:gd name="csY595" fmla="*/ 669503 h 1359449"/>
                  <a:gd name="csX596" fmla="*/ 3318569 w 6890058"/>
                  <a:gd name="csY596" fmla="*/ 669503 h 1359449"/>
                  <a:gd name="csX597" fmla="*/ 3324664 w 6890058"/>
                  <a:gd name="csY597" fmla="*/ 669503 h 1359449"/>
                  <a:gd name="csX598" fmla="*/ 3330885 w 6890058"/>
                  <a:gd name="csY598" fmla="*/ 669503 h 1359449"/>
                  <a:gd name="csX599" fmla="*/ 3336980 w 6890058"/>
                  <a:gd name="csY599" fmla="*/ 669503 h 1359449"/>
                  <a:gd name="csX600" fmla="*/ 3343201 w 6890058"/>
                  <a:gd name="csY600" fmla="*/ 669503 h 1359449"/>
                  <a:gd name="csX601" fmla="*/ 3349296 w 6890058"/>
                  <a:gd name="csY601" fmla="*/ 669503 h 1359449"/>
                  <a:gd name="csX602" fmla="*/ 3357549 w 6890058"/>
                  <a:gd name="csY602" fmla="*/ 669503 h 1359449"/>
                  <a:gd name="csX603" fmla="*/ 3369864 w 6890058"/>
                  <a:gd name="csY603" fmla="*/ 669503 h 1359449"/>
                  <a:gd name="csX604" fmla="*/ 3382180 w 6890058"/>
                  <a:gd name="csY604" fmla="*/ 669503 h 1359449"/>
                  <a:gd name="csX605" fmla="*/ 3388402 w 6890058"/>
                  <a:gd name="csY605" fmla="*/ 669503 h 1359449"/>
                  <a:gd name="csX606" fmla="*/ 3394623 w 6890058"/>
                  <a:gd name="csY606" fmla="*/ 669503 h 1359449"/>
                  <a:gd name="csX607" fmla="*/ 3400845 w 6890058"/>
                  <a:gd name="csY607" fmla="*/ 669503 h 1359449"/>
                  <a:gd name="csX608" fmla="*/ 3406939 w 6890058"/>
                  <a:gd name="csY608" fmla="*/ 669503 h 1359449"/>
                  <a:gd name="csX609" fmla="*/ 3406939 w 6890058"/>
                  <a:gd name="csY609" fmla="*/ 660489 h 1359449"/>
                  <a:gd name="csX610" fmla="*/ 3413161 w 6890058"/>
                  <a:gd name="csY610" fmla="*/ 660489 h 1359449"/>
                  <a:gd name="csX611" fmla="*/ 3419255 w 6890058"/>
                  <a:gd name="csY611" fmla="*/ 660489 h 1359449"/>
                  <a:gd name="csX612" fmla="*/ 3419255 w 6890058"/>
                  <a:gd name="csY612" fmla="*/ 651474 h 1359449"/>
                  <a:gd name="csX613" fmla="*/ 3425477 w 6890058"/>
                  <a:gd name="csY613" fmla="*/ 651474 h 1359449"/>
                  <a:gd name="csX614" fmla="*/ 3431571 w 6890058"/>
                  <a:gd name="csY614" fmla="*/ 651474 h 1359449"/>
                  <a:gd name="csX615" fmla="*/ 3431571 w 6890058"/>
                  <a:gd name="csY615" fmla="*/ 642332 h 1359449"/>
                  <a:gd name="csX616" fmla="*/ 3437793 w 6890058"/>
                  <a:gd name="csY616" fmla="*/ 642332 h 1359449"/>
                  <a:gd name="csX617" fmla="*/ 3443887 w 6890058"/>
                  <a:gd name="csY617" fmla="*/ 642332 h 1359449"/>
                  <a:gd name="csX618" fmla="*/ 3452140 w 6890058"/>
                  <a:gd name="csY618" fmla="*/ 642332 h 1359449"/>
                  <a:gd name="csX619" fmla="*/ 3458234 w 6890058"/>
                  <a:gd name="csY619" fmla="*/ 642332 h 1359449"/>
                  <a:gd name="csX620" fmla="*/ 3464456 w 6890058"/>
                  <a:gd name="csY620" fmla="*/ 642332 h 1359449"/>
                  <a:gd name="csX621" fmla="*/ 3476899 w 6890058"/>
                  <a:gd name="csY621" fmla="*/ 642332 h 1359449"/>
                  <a:gd name="csX622" fmla="*/ 3482993 w 6890058"/>
                  <a:gd name="csY622" fmla="*/ 642332 h 1359449"/>
                  <a:gd name="csX623" fmla="*/ 3489215 w 6890058"/>
                  <a:gd name="csY623" fmla="*/ 642332 h 1359449"/>
                  <a:gd name="csX624" fmla="*/ 3501531 w 6890058"/>
                  <a:gd name="csY624" fmla="*/ 642332 h 1359449"/>
                  <a:gd name="csX625" fmla="*/ 3501531 w 6890058"/>
                  <a:gd name="csY625" fmla="*/ 632175 h 1359449"/>
                  <a:gd name="csX626" fmla="*/ 3519941 w 6890058"/>
                  <a:gd name="csY626" fmla="*/ 632175 h 1359449"/>
                  <a:gd name="csX627" fmla="*/ 3526162 w 6890058"/>
                  <a:gd name="csY627" fmla="*/ 632175 h 1359449"/>
                  <a:gd name="csX628" fmla="*/ 3532257 w 6890058"/>
                  <a:gd name="csY628" fmla="*/ 632175 h 1359449"/>
                  <a:gd name="csX629" fmla="*/ 3538478 w 6890058"/>
                  <a:gd name="csY629" fmla="*/ 632175 h 1359449"/>
                  <a:gd name="csX630" fmla="*/ 3544573 w 6890058"/>
                  <a:gd name="csY630" fmla="*/ 632175 h 1359449"/>
                  <a:gd name="csX631" fmla="*/ 3559047 w 6890058"/>
                  <a:gd name="csY631" fmla="*/ 632175 h 1359449"/>
                  <a:gd name="csX632" fmla="*/ 3565268 w 6890058"/>
                  <a:gd name="csY632" fmla="*/ 632175 h 1359449"/>
                  <a:gd name="csX633" fmla="*/ 3565268 w 6890058"/>
                  <a:gd name="csY633" fmla="*/ 623160 h 1359449"/>
                  <a:gd name="csX634" fmla="*/ 3571490 w 6890058"/>
                  <a:gd name="csY634" fmla="*/ 623160 h 1359449"/>
                  <a:gd name="csX635" fmla="*/ 3577584 w 6890058"/>
                  <a:gd name="csY635" fmla="*/ 623160 h 1359449"/>
                  <a:gd name="csX636" fmla="*/ 3583806 w 6890058"/>
                  <a:gd name="csY636" fmla="*/ 623160 h 1359449"/>
                  <a:gd name="csX637" fmla="*/ 3589900 w 6890058"/>
                  <a:gd name="csY637" fmla="*/ 623160 h 1359449"/>
                  <a:gd name="csX638" fmla="*/ 3596122 w 6890058"/>
                  <a:gd name="csY638" fmla="*/ 623160 h 1359449"/>
                  <a:gd name="csX639" fmla="*/ 3596122 w 6890058"/>
                  <a:gd name="csY639" fmla="*/ 613003 h 1359449"/>
                  <a:gd name="csX640" fmla="*/ 3602216 w 6890058"/>
                  <a:gd name="csY640" fmla="*/ 613003 h 1359449"/>
                  <a:gd name="csX641" fmla="*/ 3608438 w 6890058"/>
                  <a:gd name="csY641" fmla="*/ 613003 h 1359449"/>
                  <a:gd name="csX642" fmla="*/ 3614532 w 6890058"/>
                  <a:gd name="csY642" fmla="*/ 613003 h 1359449"/>
                  <a:gd name="csX643" fmla="*/ 3620753 w 6890058"/>
                  <a:gd name="csY643" fmla="*/ 613003 h 1359449"/>
                  <a:gd name="csX644" fmla="*/ 3626848 w 6890058"/>
                  <a:gd name="csY644" fmla="*/ 613003 h 1359449"/>
                  <a:gd name="csX645" fmla="*/ 3633069 w 6890058"/>
                  <a:gd name="csY645" fmla="*/ 613003 h 1359449"/>
                  <a:gd name="csX646" fmla="*/ 3639164 w 6890058"/>
                  <a:gd name="csY646" fmla="*/ 613003 h 1359449"/>
                  <a:gd name="csX647" fmla="*/ 3645385 w 6890058"/>
                  <a:gd name="csY647" fmla="*/ 613003 h 1359449"/>
                  <a:gd name="csX648" fmla="*/ 3651607 w 6890058"/>
                  <a:gd name="csY648" fmla="*/ 613003 h 1359449"/>
                  <a:gd name="csX649" fmla="*/ 3659860 w 6890058"/>
                  <a:gd name="csY649" fmla="*/ 613003 h 1359449"/>
                  <a:gd name="csX650" fmla="*/ 3666081 w 6890058"/>
                  <a:gd name="csY650" fmla="*/ 613003 h 1359449"/>
                  <a:gd name="csX651" fmla="*/ 3672176 w 6890058"/>
                  <a:gd name="csY651" fmla="*/ 613003 h 1359449"/>
                  <a:gd name="csX652" fmla="*/ 3678397 w 6890058"/>
                  <a:gd name="csY652" fmla="*/ 613003 h 1359449"/>
                  <a:gd name="csX653" fmla="*/ 3690713 w 6890058"/>
                  <a:gd name="csY653" fmla="*/ 613003 h 1359449"/>
                  <a:gd name="csX654" fmla="*/ 3696808 w 6890058"/>
                  <a:gd name="csY654" fmla="*/ 613003 h 1359449"/>
                  <a:gd name="csX655" fmla="*/ 3703029 w 6890058"/>
                  <a:gd name="csY655" fmla="*/ 613003 h 1359449"/>
                  <a:gd name="csX656" fmla="*/ 3709124 w 6890058"/>
                  <a:gd name="csY656" fmla="*/ 613003 h 1359449"/>
                  <a:gd name="csX657" fmla="*/ 3721440 w 6890058"/>
                  <a:gd name="csY657" fmla="*/ 613003 h 1359449"/>
                  <a:gd name="csX658" fmla="*/ 3727661 w 6890058"/>
                  <a:gd name="csY658" fmla="*/ 613003 h 1359449"/>
                  <a:gd name="csX659" fmla="*/ 3733882 w 6890058"/>
                  <a:gd name="csY659" fmla="*/ 613003 h 1359449"/>
                  <a:gd name="csX660" fmla="*/ 3733882 w 6890058"/>
                  <a:gd name="csY660" fmla="*/ 602845 h 1359449"/>
                  <a:gd name="csX661" fmla="*/ 3740104 w 6890058"/>
                  <a:gd name="csY661" fmla="*/ 602845 h 1359449"/>
                  <a:gd name="csX662" fmla="*/ 3746198 w 6890058"/>
                  <a:gd name="csY662" fmla="*/ 602845 h 1359449"/>
                  <a:gd name="csX663" fmla="*/ 3746198 w 6890058"/>
                  <a:gd name="csY663" fmla="*/ 592688 h 1359449"/>
                  <a:gd name="csX664" fmla="*/ 3752420 w 6890058"/>
                  <a:gd name="csY664" fmla="*/ 592688 h 1359449"/>
                  <a:gd name="csX665" fmla="*/ 3752420 w 6890058"/>
                  <a:gd name="csY665" fmla="*/ 581388 h 1359449"/>
                  <a:gd name="csX666" fmla="*/ 3766767 w 6890058"/>
                  <a:gd name="csY666" fmla="*/ 581388 h 1359449"/>
                  <a:gd name="csX667" fmla="*/ 3779083 w 6890058"/>
                  <a:gd name="csY667" fmla="*/ 581388 h 1359449"/>
                  <a:gd name="csX668" fmla="*/ 3791399 w 6890058"/>
                  <a:gd name="csY668" fmla="*/ 581388 h 1359449"/>
                  <a:gd name="csX669" fmla="*/ 3797493 w 6890058"/>
                  <a:gd name="csY669" fmla="*/ 581388 h 1359449"/>
                  <a:gd name="csX670" fmla="*/ 3803715 w 6890058"/>
                  <a:gd name="csY670" fmla="*/ 581388 h 1359449"/>
                  <a:gd name="csX671" fmla="*/ 3816158 w 6890058"/>
                  <a:gd name="csY671" fmla="*/ 581388 h 1359449"/>
                  <a:gd name="csX672" fmla="*/ 3816158 w 6890058"/>
                  <a:gd name="csY672" fmla="*/ 571103 h 1359449"/>
                  <a:gd name="csX673" fmla="*/ 3822252 w 6890058"/>
                  <a:gd name="csY673" fmla="*/ 571103 h 1359449"/>
                  <a:gd name="csX674" fmla="*/ 3828474 w 6890058"/>
                  <a:gd name="csY674" fmla="*/ 571103 h 1359449"/>
                  <a:gd name="csX675" fmla="*/ 3834568 w 6890058"/>
                  <a:gd name="csY675" fmla="*/ 571103 h 1359449"/>
                  <a:gd name="csX676" fmla="*/ 3834568 w 6890058"/>
                  <a:gd name="csY676" fmla="*/ 559803 h 1359449"/>
                  <a:gd name="csX677" fmla="*/ 3840790 w 6890058"/>
                  <a:gd name="csY677" fmla="*/ 559803 h 1359449"/>
                  <a:gd name="csX678" fmla="*/ 3846884 w 6890058"/>
                  <a:gd name="csY678" fmla="*/ 559803 h 1359449"/>
                  <a:gd name="csX679" fmla="*/ 3853106 w 6890058"/>
                  <a:gd name="csY679" fmla="*/ 559803 h 1359449"/>
                  <a:gd name="csX680" fmla="*/ 3861358 w 6890058"/>
                  <a:gd name="csY680" fmla="*/ 559803 h 1359449"/>
                  <a:gd name="csX681" fmla="*/ 3861358 w 6890058"/>
                  <a:gd name="csY681" fmla="*/ 548503 h 1359449"/>
                  <a:gd name="csX682" fmla="*/ 3867453 w 6890058"/>
                  <a:gd name="csY682" fmla="*/ 548503 h 1359449"/>
                  <a:gd name="csX683" fmla="*/ 3873674 w 6890058"/>
                  <a:gd name="csY683" fmla="*/ 548503 h 1359449"/>
                  <a:gd name="csX684" fmla="*/ 3879769 w 6890058"/>
                  <a:gd name="csY684" fmla="*/ 548503 h 1359449"/>
                  <a:gd name="csX685" fmla="*/ 3885990 w 6890058"/>
                  <a:gd name="csY685" fmla="*/ 548503 h 1359449"/>
                  <a:gd name="csX686" fmla="*/ 3904528 w 6890058"/>
                  <a:gd name="csY686" fmla="*/ 548503 h 1359449"/>
                  <a:gd name="csX687" fmla="*/ 3910749 w 6890058"/>
                  <a:gd name="csY687" fmla="*/ 548503 h 1359449"/>
                  <a:gd name="csX688" fmla="*/ 3916844 w 6890058"/>
                  <a:gd name="csY688" fmla="*/ 548503 h 1359449"/>
                  <a:gd name="csX689" fmla="*/ 3923065 w 6890058"/>
                  <a:gd name="csY689" fmla="*/ 548503 h 1359449"/>
                  <a:gd name="csX690" fmla="*/ 3935381 w 6890058"/>
                  <a:gd name="csY690" fmla="*/ 548503 h 1359449"/>
                  <a:gd name="csX691" fmla="*/ 3947697 w 6890058"/>
                  <a:gd name="csY691" fmla="*/ 548503 h 1359449"/>
                  <a:gd name="csX692" fmla="*/ 3955823 w 6890058"/>
                  <a:gd name="csY692" fmla="*/ 548503 h 1359449"/>
                  <a:gd name="csX693" fmla="*/ 3962044 w 6890058"/>
                  <a:gd name="csY693" fmla="*/ 548503 h 1359449"/>
                  <a:gd name="csX694" fmla="*/ 3968139 w 6890058"/>
                  <a:gd name="csY694" fmla="*/ 548503 h 1359449"/>
                  <a:gd name="csX695" fmla="*/ 3974360 w 6890058"/>
                  <a:gd name="csY695" fmla="*/ 548503 h 1359449"/>
                  <a:gd name="csX696" fmla="*/ 3980582 w 6890058"/>
                  <a:gd name="csY696" fmla="*/ 548503 h 1359449"/>
                  <a:gd name="csX697" fmla="*/ 3980582 w 6890058"/>
                  <a:gd name="csY697" fmla="*/ 536060 h 1359449"/>
                  <a:gd name="csX698" fmla="*/ 3993024 w 6890058"/>
                  <a:gd name="csY698" fmla="*/ 536060 h 1359449"/>
                  <a:gd name="csX699" fmla="*/ 3999119 w 6890058"/>
                  <a:gd name="csY699" fmla="*/ 536060 h 1359449"/>
                  <a:gd name="csX700" fmla="*/ 4005340 w 6890058"/>
                  <a:gd name="csY700" fmla="*/ 536060 h 1359449"/>
                  <a:gd name="csX701" fmla="*/ 4011435 w 6890058"/>
                  <a:gd name="csY701" fmla="*/ 536060 h 1359449"/>
                  <a:gd name="csX702" fmla="*/ 4017656 w 6890058"/>
                  <a:gd name="csY702" fmla="*/ 536060 h 1359449"/>
                  <a:gd name="csX703" fmla="*/ 4017656 w 6890058"/>
                  <a:gd name="csY703" fmla="*/ 523617 h 1359449"/>
                  <a:gd name="csX704" fmla="*/ 4029972 w 6890058"/>
                  <a:gd name="csY704" fmla="*/ 523617 h 1359449"/>
                  <a:gd name="csX705" fmla="*/ 4029972 w 6890058"/>
                  <a:gd name="csY705" fmla="*/ 512317 h 1359449"/>
                  <a:gd name="csX706" fmla="*/ 4036067 w 6890058"/>
                  <a:gd name="csY706" fmla="*/ 512317 h 1359449"/>
                  <a:gd name="csX707" fmla="*/ 4042288 w 6890058"/>
                  <a:gd name="csY707" fmla="*/ 512317 h 1359449"/>
                  <a:gd name="csX708" fmla="*/ 4048383 w 6890058"/>
                  <a:gd name="csY708" fmla="*/ 512317 h 1359449"/>
                  <a:gd name="csX709" fmla="*/ 4048383 w 6890058"/>
                  <a:gd name="csY709" fmla="*/ 499874 h 1359449"/>
                  <a:gd name="csX710" fmla="*/ 4056636 w 6890058"/>
                  <a:gd name="csY710" fmla="*/ 499874 h 1359449"/>
                  <a:gd name="csX711" fmla="*/ 4075173 w 6890058"/>
                  <a:gd name="csY711" fmla="*/ 499874 h 1359449"/>
                  <a:gd name="csX712" fmla="*/ 4081395 w 6890058"/>
                  <a:gd name="csY712" fmla="*/ 499874 h 1359449"/>
                  <a:gd name="csX713" fmla="*/ 4087489 w 6890058"/>
                  <a:gd name="csY713" fmla="*/ 499874 h 1359449"/>
                  <a:gd name="csX714" fmla="*/ 4093710 w 6890058"/>
                  <a:gd name="csY714" fmla="*/ 499874 h 1359449"/>
                  <a:gd name="csX715" fmla="*/ 4099805 w 6890058"/>
                  <a:gd name="csY715" fmla="*/ 499874 h 1359449"/>
                  <a:gd name="csX716" fmla="*/ 4106026 w 6890058"/>
                  <a:gd name="csY716" fmla="*/ 499874 h 1359449"/>
                  <a:gd name="csX717" fmla="*/ 4112121 w 6890058"/>
                  <a:gd name="csY717" fmla="*/ 499874 h 1359449"/>
                  <a:gd name="csX718" fmla="*/ 4136753 w 6890058"/>
                  <a:gd name="csY718" fmla="*/ 499874 h 1359449"/>
                  <a:gd name="csX719" fmla="*/ 4142974 w 6890058"/>
                  <a:gd name="csY719" fmla="*/ 499874 h 1359449"/>
                  <a:gd name="csX720" fmla="*/ 4149069 w 6890058"/>
                  <a:gd name="csY720" fmla="*/ 499874 h 1359449"/>
                  <a:gd name="csX721" fmla="*/ 4163670 w 6890058"/>
                  <a:gd name="csY721" fmla="*/ 499874 h 1359449"/>
                  <a:gd name="csX722" fmla="*/ 4175986 w 6890058"/>
                  <a:gd name="csY722" fmla="*/ 499874 h 1359449"/>
                  <a:gd name="csX723" fmla="*/ 4182080 w 6890058"/>
                  <a:gd name="csY723" fmla="*/ 499874 h 1359449"/>
                  <a:gd name="csX724" fmla="*/ 4188302 w 6890058"/>
                  <a:gd name="csY724" fmla="*/ 499874 h 1359449"/>
                  <a:gd name="csX725" fmla="*/ 4194396 w 6890058"/>
                  <a:gd name="csY725" fmla="*/ 499874 h 1359449"/>
                  <a:gd name="csX726" fmla="*/ 4206712 w 6890058"/>
                  <a:gd name="csY726" fmla="*/ 499874 h 1359449"/>
                  <a:gd name="csX727" fmla="*/ 4212934 w 6890058"/>
                  <a:gd name="csY727" fmla="*/ 499874 h 1359449"/>
                  <a:gd name="csX728" fmla="*/ 4219028 w 6890058"/>
                  <a:gd name="csY728" fmla="*/ 499874 h 1359449"/>
                  <a:gd name="csX729" fmla="*/ 4225250 w 6890058"/>
                  <a:gd name="csY729" fmla="*/ 499874 h 1359449"/>
                  <a:gd name="csX730" fmla="*/ 4231344 w 6890058"/>
                  <a:gd name="csY730" fmla="*/ 499874 h 1359449"/>
                  <a:gd name="csX731" fmla="*/ 4237566 w 6890058"/>
                  <a:gd name="csY731" fmla="*/ 499874 h 1359449"/>
                  <a:gd name="csX732" fmla="*/ 4250009 w 6890058"/>
                  <a:gd name="csY732" fmla="*/ 499874 h 1359449"/>
                  <a:gd name="csX733" fmla="*/ 4258134 w 6890058"/>
                  <a:gd name="csY733" fmla="*/ 499874 h 1359449"/>
                  <a:gd name="csX734" fmla="*/ 4258134 w 6890058"/>
                  <a:gd name="csY734" fmla="*/ 485146 h 1359449"/>
                  <a:gd name="csX735" fmla="*/ 4264356 w 6890058"/>
                  <a:gd name="csY735" fmla="*/ 485146 h 1359449"/>
                  <a:gd name="csX736" fmla="*/ 4270450 w 6890058"/>
                  <a:gd name="csY736" fmla="*/ 485146 h 1359449"/>
                  <a:gd name="csX737" fmla="*/ 4276672 w 6890058"/>
                  <a:gd name="csY737" fmla="*/ 485146 h 1359449"/>
                  <a:gd name="csX738" fmla="*/ 4282766 w 6890058"/>
                  <a:gd name="csY738" fmla="*/ 485146 h 1359449"/>
                  <a:gd name="csX739" fmla="*/ 4288988 w 6890058"/>
                  <a:gd name="csY739" fmla="*/ 485146 h 1359449"/>
                  <a:gd name="csX740" fmla="*/ 4301304 w 6890058"/>
                  <a:gd name="csY740" fmla="*/ 485146 h 1359449"/>
                  <a:gd name="csX741" fmla="*/ 4319841 w 6890058"/>
                  <a:gd name="csY741" fmla="*/ 485146 h 1359449"/>
                  <a:gd name="csX742" fmla="*/ 4338378 w 6890058"/>
                  <a:gd name="csY742" fmla="*/ 485146 h 1359449"/>
                  <a:gd name="csX743" fmla="*/ 4344600 w 6890058"/>
                  <a:gd name="csY743" fmla="*/ 485146 h 1359449"/>
                  <a:gd name="csX744" fmla="*/ 4350694 w 6890058"/>
                  <a:gd name="csY744" fmla="*/ 485146 h 1359449"/>
                  <a:gd name="csX745" fmla="*/ 4356916 w 6890058"/>
                  <a:gd name="csY745" fmla="*/ 485146 h 1359449"/>
                  <a:gd name="csX746" fmla="*/ 4365042 w 6890058"/>
                  <a:gd name="csY746" fmla="*/ 485146 h 1359449"/>
                  <a:gd name="csX747" fmla="*/ 4371263 w 6890058"/>
                  <a:gd name="csY747" fmla="*/ 485146 h 1359449"/>
                  <a:gd name="csX748" fmla="*/ 4377358 w 6890058"/>
                  <a:gd name="csY748" fmla="*/ 485146 h 1359449"/>
                  <a:gd name="csX749" fmla="*/ 4389674 w 6890058"/>
                  <a:gd name="csY749" fmla="*/ 485146 h 1359449"/>
                  <a:gd name="csX750" fmla="*/ 4389674 w 6890058"/>
                  <a:gd name="csY750" fmla="*/ 469402 h 1359449"/>
                  <a:gd name="csX751" fmla="*/ 4395895 w 6890058"/>
                  <a:gd name="csY751" fmla="*/ 469402 h 1359449"/>
                  <a:gd name="csX752" fmla="*/ 4401990 w 6890058"/>
                  <a:gd name="csY752" fmla="*/ 469402 h 1359449"/>
                  <a:gd name="csX753" fmla="*/ 4408211 w 6890058"/>
                  <a:gd name="csY753" fmla="*/ 469402 h 1359449"/>
                  <a:gd name="csX754" fmla="*/ 4420654 w 6890058"/>
                  <a:gd name="csY754" fmla="*/ 469402 h 1359449"/>
                  <a:gd name="csX755" fmla="*/ 4420654 w 6890058"/>
                  <a:gd name="csY755" fmla="*/ 453531 h 1359449"/>
                  <a:gd name="csX756" fmla="*/ 4439064 w 6890058"/>
                  <a:gd name="csY756" fmla="*/ 453531 h 1359449"/>
                  <a:gd name="csX757" fmla="*/ 4445285 w 6890058"/>
                  <a:gd name="csY757" fmla="*/ 453531 h 1359449"/>
                  <a:gd name="csX758" fmla="*/ 4457601 w 6890058"/>
                  <a:gd name="csY758" fmla="*/ 453531 h 1359449"/>
                  <a:gd name="csX759" fmla="*/ 4484265 w 6890058"/>
                  <a:gd name="csY759" fmla="*/ 453531 h 1359449"/>
                  <a:gd name="csX760" fmla="*/ 4484265 w 6890058"/>
                  <a:gd name="csY760" fmla="*/ 436517 h 1359449"/>
                  <a:gd name="csX761" fmla="*/ 4496581 w 6890058"/>
                  <a:gd name="csY761" fmla="*/ 436517 h 1359449"/>
                  <a:gd name="csX762" fmla="*/ 4502929 w 6890058"/>
                  <a:gd name="csY762" fmla="*/ 436517 h 1359449"/>
                  <a:gd name="csX763" fmla="*/ 4509024 w 6890058"/>
                  <a:gd name="csY763" fmla="*/ 436517 h 1359449"/>
                  <a:gd name="csX764" fmla="*/ 4509024 w 6890058"/>
                  <a:gd name="csY764" fmla="*/ 420646 h 1359449"/>
                  <a:gd name="csX765" fmla="*/ 4521340 w 6890058"/>
                  <a:gd name="csY765" fmla="*/ 420646 h 1359449"/>
                  <a:gd name="csX766" fmla="*/ 4527561 w 6890058"/>
                  <a:gd name="csY766" fmla="*/ 420646 h 1359449"/>
                  <a:gd name="csX767" fmla="*/ 4533656 w 6890058"/>
                  <a:gd name="csY767" fmla="*/ 420646 h 1359449"/>
                  <a:gd name="csX768" fmla="*/ 4539877 w 6890058"/>
                  <a:gd name="csY768" fmla="*/ 420646 h 1359449"/>
                  <a:gd name="csX769" fmla="*/ 4545972 w 6890058"/>
                  <a:gd name="csY769" fmla="*/ 420646 h 1359449"/>
                  <a:gd name="csX770" fmla="*/ 4552193 w 6890058"/>
                  <a:gd name="csY770" fmla="*/ 420646 h 1359449"/>
                  <a:gd name="csX771" fmla="*/ 4560319 w 6890058"/>
                  <a:gd name="csY771" fmla="*/ 420646 h 1359449"/>
                  <a:gd name="csX772" fmla="*/ 4566540 w 6890058"/>
                  <a:gd name="csY772" fmla="*/ 420646 h 1359449"/>
                  <a:gd name="csX773" fmla="*/ 4572635 w 6890058"/>
                  <a:gd name="csY773" fmla="*/ 420646 h 1359449"/>
                  <a:gd name="csX774" fmla="*/ 4578856 w 6890058"/>
                  <a:gd name="csY774" fmla="*/ 420646 h 1359449"/>
                  <a:gd name="csX775" fmla="*/ 4585078 w 6890058"/>
                  <a:gd name="csY775" fmla="*/ 420646 h 1359449"/>
                  <a:gd name="csX776" fmla="*/ 4591299 w 6890058"/>
                  <a:gd name="csY776" fmla="*/ 420646 h 1359449"/>
                  <a:gd name="csX777" fmla="*/ 4597394 w 6890058"/>
                  <a:gd name="csY777" fmla="*/ 420646 h 1359449"/>
                  <a:gd name="csX778" fmla="*/ 4603615 w 6890058"/>
                  <a:gd name="csY778" fmla="*/ 420646 h 1359449"/>
                  <a:gd name="csX779" fmla="*/ 4609837 w 6890058"/>
                  <a:gd name="csY779" fmla="*/ 420646 h 1359449"/>
                  <a:gd name="csX780" fmla="*/ 4609837 w 6890058"/>
                  <a:gd name="csY780" fmla="*/ 401474 h 1359449"/>
                  <a:gd name="csX781" fmla="*/ 4615931 w 6890058"/>
                  <a:gd name="csY781" fmla="*/ 401474 h 1359449"/>
                  <a:gd name="csX782" fmla="*/ 4615931 w 6890058"/>
                  <a:gd name="csY782" fmla="*/ 383317 h 1359449"/>
                  <a:gd name="csX783" fmla="*/ 4622153 w 6890058"/>
                  <a:gd name="csY783" fmla="*/ 383317 h 1359449"/>
                  <a:gd name="csX784" fmla="*/ 4634468 w 6890058"/>
                  <a:gd name="csY784" fmla="*/ 383317 h 1359449"/>
                  <a:gd name="csX785" fmla="*/ 4640563 w 6890058"/>
                  <a:gd name="csY785" fmla="*/ 383317 h 1359449"/>
                  <a:gd name="csX786" fmla="*/ 4640563 w 6890058"/>
                  <a:gd name="csY786" fmla="*/ 364145 h 1359449"/>
                  <a:gd name="csX787" fmla="*/ 4652879 w 6890058"/>
                  <a:gd name="csY787" fmla="*/ 364145 h 1359449"/>
                  <a:gd name="csX788" fmla="*/ 4661131 w 6890058"/>
                  <a:gd name="csY788" fmla="*/ 364145 h 1359449"/>
                  <a:gd name="csX789" fmla="*/ 4667226 w 6890058"/>
                  <a:gd name="csY789" fmla="*/ 364145 h 1359449"/>
                  <a:gd name="csX790" fmla="*/ 4673575 w 6890058"/>
                  <a:gd name="csY790" fmla="*/ 364145 h 1359449"/>
                  <a:gd name="csX791" fmla="*/ 4691985 w 6890058"/>
                  <a:gd name="csY791" fmla="*/ 364145 h 1359449"/>
                  <a:gd name="csX792" fmla="*/ 4691985 w 6890058"/>
                  <a:gd name="csY792" fmla="*/ 324531 h 1359449"/>
                  <a:gd name="csX793" fmla="*/ 4698206 w 6890058"/>
                  <a:gd name="csY793" fmla="*/ 324531 h 1359449"/>
                  <a:gd name="csX794" fmla="*/ 4710522 w 6890058"/>
                  <a:gd name="csY794" fmla="*/ 324531 h 1359449"/>
                  <a:gd name="csX795" fmla="*/ 4722838 w 6890058"/>
                  <a:gd name="csY795" fmla="*/ 324531 h 1359449"/>
                  <a:gd name="csX796" fmla="*/ 4728933 w 6890058"/>
                  <a:gd name="csY796" fmla="*/ 324531 h 1359449"/>
                  <a:gd name="csX797" fmla="*/ 4747470 w 6890058"/>
                  <a:gd name="csY797" fmla="*/ 324531 h 1359449"/>
                  <a:gd name="csX798" fmla="*/ 4753691 w 6890058"/>
                  <a:gd name="csY798" fmla="*/ 324531 h 1359449"/>
                  <a:gd name="csX799" fmla="*/ 4761944 w 6890058"/>
                  <a:gd name="csY799" fmla="*/ 324531 h 1359449"/>
                  <a:gd name="csX800" fmla="*/ 4768166 w 6890058"/>
                  <a:gd name="csY800" fmla="*/ 324531 h 1359449"/>
                  <a:gd name="csX801" fmla="*/ 4774260 w 6890058"/>
                  <a:gd name="csY801" fmla="*/ 324531 h 1359449"/>
                  <a:gd name="csX802" fmla="*/ 4798892 w 6890058"/>
                  <a:gd name="csY802" fmla="*/ 324531 h 1359449"/>
                  <a:gd name="csX803" fmla="*/ 4805114 w 6890058"/>
                  <a:gd name="csY803" fmla="*/ 324531 h 1359449"/>
                  <a:gd name="csX804" fmla="*/ 4829745 w 6890058"/>
                  <a:gd name="csY804" fmla="*/ 324531 h 1359449"/>
                  <a:gd name="csX805" fmla="*/ 4835840 w 6890058"/>
                  <a:gd name="csY805" fmla="*/ 324531 h 1359449"/>
                  <a:gd name="csX806" fmla="*/ 4842188 w 6890058"/>
                  <a:gd name="csY806" fmla="*/ 324531 h 1359449"/>
                  <a:gd name="csX807" fmla="*/ 4848283 w 6890058"/>
                  <a:gd name="csY807" fmla="*/ 324531 h 1359449"/>
                  <a:gd name="csX808" fmla="*/ 4854504 w 6890058"/>
                  <a:gd name="csY808" fmla="*/ 324531 h 1359449"/>
                  <a:gd name="csX809" fmla="*/ 4887262 w 6890058"/>
                  <a:gd name="csY809" fmla="*/ 324531 h 1359449"/>
                  <a:gd name="csX810" fmla="*/ 4899578 w 6890058"/>
                  <a:gd name="csY810" fmla="*/ 324531 h 1359449"/>
                  <a:gd name="csX811" fmla="*/ 4899578 w 6890058"/>
                  <a:gd name="csY811" fmla="*/ 303073 h 1359449"/>
                  <a:gd name="csX812" fmla="*/ 4911894 w 6890058"/>
                  <a:gd name="csY812" fmla="*/ 303073 h 1359449"/>
                  <a:gd name="csX813" fmla="*/ 4918115 w 6890058"/>
                  <a:gd name="csY813" fmla="*/ 303073 h 1359449"/>
                  <a:gd name="csX814" fmla="*/ 4936780 w 6890058"/>
                  <a:gd name="csY814" fmla="*/ 303073 h 1359449"/>
                  <a:gd name="csX815" fmla="*/ 4942874 w 6890058"/>
                  <a:gd name="csY815" fmla="*/ 303073 h 1359449"/>
                  <a:gd name="csX816" fmla="*/ 4949096 w 6890058"/>
                  <a:gd name="csY816" fmla="*/ 303073 h 1359449"/>
                  <a:gd name="csX817" fmla="*/ 4963443 w 6890058"/>
                  <a:gd name="csY817" fmla="*/ 303073 h 1359449"/>
                  <a:gd name="csX818" fmla="*/ 4981853 w 6890058"/>
                  <a:gd name="csY818" fmla="*/ 303073 h 1359449"/>
                  <a:gd name="csX819" fmla="*/ 4988075 w 6890058"/>
                  <a:gd name="csY819" fmla="*/ 303073 h 1359449"/>
                  <a:gd name="csX820" fmla="*/ 4994169 w 6890058"/>
                  <a:gd name="csY820" fmla="*/ 303073 h 1359449"/>
                  <a:gd name="csX821" fmla="*/ 5006485 w 6890058"/>
                  <a:gd name="csY821" fmla="*/ 303073 h 1359449"/>
                  <a:gd name="csX822" fmla="*/ 5012834 w 6890058"/>
                  <a:gd name="csY822" fmla="*/ 303073 h 1359449"/>
                  <a:gd name="csX823" fmla="*/ 5018928 w 6890058"/>
                  <a:gd name="csY823" fmla="*/ 303073 h 1359449"/>
                  <a:gd name="csX824" fmla="*/ 5025150 w 6890058"/>
                  <a:gd name="csY824" fmla="*/ 303073 h 1359449"/>
                  <a:gd name="csX825" fmla="*/ 5025150 w 6890058"/>
                  <a:gd name="csY825" fmla="*/ 279330 h 1359449"/>
                  <a:gd name="csX826" fmla="*/ 5031244 w 6890058"/>
                  <a:gd name="csY826" fmla="*/ 279330 h 1359449"/>
                  <a:gd name="csX827" fmla="*/ 5043560 w 6890058"/>
                  <a:gd name="csY827" fmla="*/ 279330 h 1359449"/>
                  <a:gd name="csX828" fmla="*/ 5064129 w 6890058"/>
                  <a:gd name="csY828" fmla="*/ 279330 h 1359449"/>
                  <a:gd name="csX829" fmla="*/ 5076445 w 6890058"/>
                  <a:gd name="csY829" fmla="*/ 279330 h 1359449"/>
                  <a:gd name="csX830" fmla="*/ 5082666 w 6890058"/>
                  <a:gd name="csY830" fmla="*/ 279330 h 1359449"/>
                  <a:gd name="csX831" fmla="*/ 5088761 w 6890058"/>
                  <a:gd name="csY831" fmla="*/ 279330 h 1359449"/>
                  <a:gd name="csX832" fmla="*/ 5095109 w 6890058"/>
                  <a:gd name="csY832" fmla="*/ 279330 h 1359449"/>
                  <a:gd name="csX833" fmla="*/ 5101203 w 6890058"/>
                  <a:gd name="csY833" fmla="*/ 279330 h 1359449"/>
                  <a:gd name="csX834" fmla="*/ 5107425 w 6890058"/>
                  <a:gd name="csY834" fmla="*/ 279330 h 1359449"/>
                  <a:gd name="csX835" fmla="*/ 5113519 w 6890058"/>
                  <a:gd name="csY835" fmla="*/ 279330 h 1359449"/>
                  <a:gd name="csX836" fmla="*/ 5119741 w 6890058"/>
                  <a:gd name="csY836" fmla="*/ 279330 h 1359449"/>
                  <a:gd name="csX837" fmla="*/ 5125835 w 6890058"/>
                  <a:gd name="csY837" fmla="*/ 279330 h 1359449"/>
                  <a:gd name="csX838" fmla="*/ 5132057 w 6890058"/>
                  <a:gd name="csY838" fmla="*/ 279330 h 1359449"/>
                  <a:gd name="csX839" fmla="*/ 5144373 w 6890058"/>
                  <a:gd name="csY839" fmla="*/ 279330 h 1359449"/>
                  <a:gd name="csX840" fmla="*/ 5158720 w 6890058"/>
                  <a:gd name="csY840" fmla="*/ 279330 h 1359449"/>
                  <a:gd name="csX841" fmla="*/ 5164815 w 6890058"/>
                  <a:gd name="csY841" fmla="*/ 279330 h 1359449"/>
                  <a:gd name="csX842" fmla="*/ 5164815 w 6890058"/>
                  <a:gd name="csY842" fmla="*/ 253301 h 1359449"/>
                  <a:gd name="csX843" fmla="*/ 5177131 w 6890058"/>
                  <a:gd name="csY843" fmla="*/ 253301 h 1359449"/>
                  <a:gd name="csX844" fmla="*/ 5189574 w 6890058"/>
                  <a:gd name="csY844" fmla="*/ 253301 h 1359449"/>
                  <a:gd name="csX845" fmla="*/ 5195795 w 6890058"/>
                  <a:gd name="csY845" fmla="*/ 253301 h 1359449"/>
                  <a:gd name="csX846" fmla="*/ 5201890 w 6890058"/>
                  <a:gd name="csY846" fmla="*/ 253301 h 1359449"/>
                  <a:gd name="csX847" fmla="*/ 5238837 w 6890058"/>
                  <a:gd name="csY847" fmla="*/ 253301 h 1359449"/>
                  <a:gd name="csX848" fmla="*/ 5245059 w 6890058"/>
                  <a:gd name="csY848" fmla="*/ 253301 h 1359449"/>
                  <a:gd name="csX849" fmla="*/ 5251280 w 6890058"/>
                  <a:gd name="csY849" fmla="*/ 253301 h 1359449"/>
                  <a:gd name="csX850" fmla="*/ 5257375 w 6890058"/>
                  <a:gd name="csY850" fmla="*/ 253301 h 1359449"/>
                  <a:gd name="csX851" fmla="*/ 5271849 w 6890058"/>
                  <a:gd name="csY851" fmla="*/ 253301 h 1359449"/>
                  <a:gd name="csX852" fmla="*/ 5284165 w 6890058"/>
                  <a:gd name="csY852" fmla="*/ 253301 h 1359449"/>
                  <a:gd name="csX853" fmla="*/ 5284165 w 6890058"/>
                  <a:gd name="csY853" fmla="*/ 223845 h 1359449"/>
                  <a:gd name="csX854" fmla="*/ 5290386 w 6890058"/>
                  <a:gd name="csY854" fmla="*/ 223845 h 1359449"/>
                  <a:gd name="csX855" fmla="*/ 5296481 w 6890058"/>
                  <a:gd name="csY855" fmla="*/ 223845 h 1359449"/>
                  <a:gd name="csX856" fmla="*/ 5302702 w 6890058"/>
                  <a:gd name="csY856" fmla="*/ 223845 h 1359449"/>
                  <a:gd name="csX857" fmla="*/ 5321113 w 6890058"/>
                  <a:gd name="csY857" fmla="*/ 223845 h 1359449"/>
                  <a:gd name="csX858" fmla="*/ 5333429 w 6890058"/>
                  <a:gd name="csY858" fmla="*/ 223845 h 1359449"/>
                  <a:gd name="csX859" fmla="*/ 5372662 w 6890058"/>
                  <a:gd name="csY859" fmla="*/ 223845 h 1359449"/>
                  <a:gd name="csX860" fmla="*/ 5378756 w 6890058"/>
                  <a:gd name="csY860" fmla="*/ 223845 h 1359449"/>
                  <a:gd name="csX861" fmla="*/ 5384978 w 6890058"/>
                  <a:gd name="csY861" fmla="*/ 223845 h 1359449"/>
                  <a:gd name="csX862" fmla="*/ 5415704 w 6890058"/>
                  <a:gd name="csY862" fmla="*/ 223845 h 1359449"/>
                  <a:gd name="csX863" fmla="*/ 5428020 w 6890058"/>
                  <a:gd name="csY863" fmla="*/ 223845 h 1359449"/>
                  <a:gd name="csX864" fmla="*/ 5434241 w 6890058"/>
                  <a:gd name="csY864" fmla="*/ 223845 h 1359449"/>
                  <a:gd name="csX865" fmla="*/ 5459000 w 6890058"/>
                  <a:gd name="csY865" fmla="*/ 223845 h 1359449"/>
                  <a:gd name="csX866" fmla="*/ 5467126 w 6890058"/>
                  <a:gd name="csY866" fmla="*/ 223845 h 1359449"/>
                  <a:gd name="csX867" fmla="*/ 5491758 w 6890058"/>
                  <a:gd name="csY867" fmla="*/ 223845 h 1359449"/>
                  <a:gd name="csX868" fmla="*/ 5497980 w 6890058"/>
                  <a:gd name="csY868" fmla="*/ 223845 h 1359449"/>
                  <a:gd name="csX869" fmla="*/ 5504074 w 6890058"/>
                  <a:gd name="csY869" fmla="*/ 223845 h 1359449"/>
                  <a:gd name="csX870" fmla="*/ 5510295 w 6890058"/>
                  <a:gd name="csY870" fmla="*/ 223845 h 1359449"/>
                  <a:gd name="csX871" fmla="*/ 5516389 w 6890058"/>
                  <a:gd name="csY871" fmla="*/ 223845 h 1359449"/>
                  <a:gd name="csX872" fmla="*/ 5535054 w 6890058"/>
                  <a:gd name="csY872" fmla="*/ 223845 h 1359449"/>
                  <a:gd name="csX873" fmla="*/ 5541148 w 6890058"/>
                  <a:gd name="csY873" fmla="*/ 223845 h 1359449"/>
                  <a:gd name="csX874" fmla="*/ 5547370 w 6890058"/>
                  <a:gd name="csY874" fmla="*/ 223845 h 1359449"/>
                  <a:gd name="csX875" fmla="*/ 5553465 w 6890058"/>
                  <a:gd name="csY875" fmla="*/ 223845 h 1359449"/>
                  <a:gd name="csX876" fmla="*/ 5559686 w 6890058"/>
                  <a:gd name="csY876" fmla="*/ 223845 h 1359449"/>
                  <a:gd name="csX877" fmla="*/ 5580255 w 6890058"/>
                  <a:gd name="csY877" fmla="*/ 223845 h 1359449"/>
                  <a:gd name="csX878" fmla="*/ 5586349 w 6890058"/>
                  <a:gd name="csY878" fmla="*/ 223845 h 1359449"/>
                  <a:gd name="csX879" fmla="*/ 5592570 w 6890058"/>
                  <a:gd name="csY879" fmla="*/ 223845 h 1359449"/>
                  <a:gd name="csX880" fmla="*/ 5623424 w 6890058"/>
                  <a:gd name="csY880" fmla="*/ 223845 h 1359449"/>
                  <a:gd name="csX881" fmla="*/ 5635740 w 6890058"/>
                  <a:gd name="csY881" fmla="*/ 223845 h 1359449"/>
                  <a:gd name="csX882" fmla="*/ 5641961 w 6890058"/>
                  <a:gd name="csY882" fmla="*/ 223845 h 1359449"/>
                  <a:gd name="csX883" fmla="*/ 5660372 w 6890058"/>
                  <a:gd name="csY883" fmla="*/ 223845 h 1359449"/>
                  <a:gd name="csX884" fmla="*/ 5668625 w 6890058"/>
                  <a:gd name="csY884" fmla="*/ 223845 h 1359449"/>
                  <a:gd name="csX885" fmla="*/ 5680941 w 6890058"/>
                  <a:gd name="csY885" fmla="*/ 223845 h 1359449"/>
                  <a:gd name="csX886" fmla="*/ 5687162 w 6890058"/>
                  <a:gd name="csY886" fmla="*/ 223845 h 1359449"/>
                  <a:gd name="csX887" fmla="*/ 5693383 w 6890058"/>
                  <a:gd name="csY887" fmla="*/ 223845 h 1359449"/>
                  <a:gd name="csX888" fmla="*/ 5718015 w 6890058"/>
                  <a:gd name="csY888" fmla="*/ 223845 h 1359449"/>
                  <a:gd name="csX889" fmla="*/ 5730331 w 6890058"/>
                  <a:gd name="csY889" fmla="*/ 223845 h 1359449"/>
                  <a:gd name="csX890" fmla="*/ 5736553 w 6890058"/>
                  <a:gd name="csY890" fmla="*/ 223845 h 1359449"/>
                  <a:gd name="csX891" fmla="*/ 5748868 w 6890058"/>
                  <a:gd name="csY891" fmla="*/ 223845 h 1359449"/>
                  <a:gd name="csX892" fmla="*/ 5769311 w 6890058"/>
                  <a:gd name="csY892" fmla="*/ 223845 h 1359449"/>
                  <a:gd name="csX893" fmla="*/ 5775659 w 6890058"/>
                  <a:gd name="csY893" fmla="*/ 223845 h 1359449"/>
                  <a:gd name="csX894" fmla="*/ 5787975 w 6890058"/>
                  <a:gd name="csY894" fmla="*/ 223845 h 1359449"/>
                  <a:gd name="csX895" fmla="*/ 5824923 w 6890058"/>
                  <a:gd name="csY895" fmla="*/ 223845 h 1359449"/>
                  <a:gd name="csX896" fmla="*/ 5831017 w 6890058"/>
                  <a:gd name="csY896" fmla="*/ 223845 h 1359449"/>
                  <a:gd name="csX897" fmla="*/ 5831017 w 6890058"/>
                  <a:gd name="csY897" fmla="*/ 175343 h 1359449"/>
                  <a:gd name="csX898" fmla="*/ 5837238 w 6890058"/>
                  <a:gd name="csY898" fmla="*/ 175343 h 1359449"/>
                  <a:gd name="csX899" fmla="*/ 5864029 w 6890058"/>
                  <a:gd name="csY899" fmla="*/ 175343 h 1359449"/>
                  <a:gd name="csX900" fmla="*/ 5870251 w 6890058"/>
                  <a:gd name="csY900" fmla="*/ 175343 h 1359449"/>
                  <a:gd name="csX901" fmla="*/ 5876345 w 6890058"/>
                  <a:gd name="csY901" fmla="*/ 175343 h 1359449"/>
                  <a:gd name="csX902" fmla="*/ 5876345 w 6890058"/>
                  <a:gd name="csY902" fmla="*/ 124429 h 1359449"/>
                  <a:gd name="csX903" fmla="*/ 5882566 w 6890058"/>
                  <a:gd name="csY903" fmla="*/ 124429 h 1359449"/>
                  <a:gd name="csX904" fmla="*/ 5894882 w 6890058"/>
                  <a:gd name="csY904" fmla="*/ 124429 h 1359449"/>
                  <a:gd name="csX905" fmla="*/ 5913292 w 6890058"/>
                  <a:gd name="csY905" fmla="*/ 124429 h 1359449"/>
                  <a:gd name="csX906" fmla="*/ 5950368 w 6890058"/>
                  <a:gd name="csY906" fmla="*/ 124429 h 1359449"/>
                  <a:gd name="csX907" fmla="*/ 5956589 w 6890058"/>
                  <a:gd name="csY907" fmla="*/ 124429 h 1359449"/>
                  <a:gd name="csX908" fmla="*/ 5962683 w 6890058"/>
                  <a:gd name="csY908" fmla="*/ 124429 h 1359449"/>
                  <a:gd name="csX909" fmla="*/ 5970936 w 6890058"/>
                  <a:gd name="csY909" fmla="*/ 124429 h 1359449"/>
                  <a:gd name="csX910" fmla="*/ 5977031 w 6890058"/>
                  <a:gd name="csY910" fmla="*/ 124429 h 1359449"/>
                  <a:gd name="csX911" fmla="*/ 5977031 w 6890058"/>
                  <a:gd name="csY911" fmla="*/ 70086 h 1359449"/>
                  <a:gd name="csX912" fmla="*/ 6001790 w 6890058"/>
                  <a:gd name="csY912" fmla="*/ 70086 h 1359449"/>
                  <a:gd name="csX913" fmla="*/ 6032643 w 6890058"/>
                  <a:gd name="csY913" fmla="*/ 70086 h 1359449"/>
                  <a:gd name="csX914" fmla="*/ 6038864 w 6890058"/>
                  <a:gd name="csY914" fmla="*/ 70086 h 1359449"/>
                  <a:gd name="csX915" fmla="*/ 6071622 w 6890058"/>
                  <a:gd name="csY915" fmla="*/ 70086 h 1359449"/>
                  <a:gd name="csX916" fmla="*/ 6114791 w 6890058"/>
                  <a:gd name="csY916" fmla="*/ 70086 h 1359449"/>
                  <a:gd name="csX917" fmla="*/ 6127234 w 6890058"/>
                  <a:gd name="csY917" fmla="*/ 70086 h 1359449"/>
                  <a:gd name="csX918" fmla="*/ 6145644 w 6890058"/>
                  <a:gd name="csY918" fmla="*/ 70086 h 1359449"/>
                  <a:gd name="csX919" fmla="*/ 6151866 w 6890058"/>
                  <a:gd name="csY919" fmla="*/ 70086 h 1359449"/>
                  <a:gd name="csX920" fmla="*/ 6157960 w 6890058"/>
                  <a:gd name="csY920" fmla="*/ 70086 h 1359449"/>
                  <a:gd name="csX921" fmla="*/ 6164182 w 6890058"/>
                  <a:gd name="csY921" fmla="*/ 70086 h 1359449"/>
                  <a:gd name="csX922" fmla="*/ 6190845 w 6890058"/>
                  <a:gd name="csY922" fmla="*/ 70086 h 1359449"/>
                  <a:gd name="csX923" fmla="*/ 6197067 w 6890058"/>
                  <a:gd name="csY923" fmla="*/ 70086 h 1359449"/>
                  <a:gd name="csX924" fmla="*/ 6203288 w 6890058"/>
                  <a:gd name="csY924" fmla="*/ 70086 h 1359449"/>
                  <a:gd name="csX925" fmla="*/ 6246457 w 6890058"/>
                  <a:gd name="csY925" fmla="*/ 70086 h 1359449"/>
                  <a:gd name="csX926" fmla="*/ 6258773 w 6890058"/>
                  <a:gd name="csY926" fmla="*/ 70086 h 1359449"/>
                  <a:gd name="csX927" fmla="*/ 6264867 w 6890058"/>
                  <a:gd name="csY927" fmla="*/ 70086 h 1359449"/>
                  <a:gd name="csX928" fmla="*/ 6264867 w 6890058"/>
                  <a:gd name="csY928" fmla="*/ 0 h 1359449"/>
                  <a:gd name="csX929" fmla="*/ 6297880 w 6890058"/>
                  <a:gd name="csY929" fmla="*/ 0 h 1359449"/>
                  <a:gd name="csX930" fmla="*/ 6310195 w 6890058"/>
                  <a:gd name="csY930" fmla="*/ 0 h 1359449"/>
                  <a:gd name="csX931" fmla="*/ 6316417 w 6890058"/>
                  <a:gd name="csY931" fmla="*/ 0 h 1359449"/>
                  <a:gd name="csX932" fmla="*/ 6341048 w 6890058"/>
                  <a:gd name="csY932" fmla="*/ 0 h 1359449"/>
                  <a:gd name="csX933" fmla="*/ 6347143 w 6890058"/>
                  <a:gd name="csY933" fmla="*/ 0 h 1359449"/>
                  <a:gd name="csX934" fmla="*/ 6380155 w 6890058"/>
                  <a:gd name="csY934" fmla="*/ 0 h 1359449"/>
                  <a:gd name="csX935" fmla="*/ 6404787 w 6890058"/>
                  <a:gd name="csY935" fmla="*/ 0 h 1359449"/>
                  <a:gd name="csX936" fmla="*/ 6429419 w 6890058"/>
                  <a:gd name="csY936" fmla="*/ 0 h 1359449"/>
                  <a:gd name="csX937" fmla="*/ 6435513 w 6890058"/>
                  <a:gd name="csY937" fmla="*/ 0 h 1359449"/>
                  <a:gd name="csX938" fmla="*/ 6447829 w 6890058"/>
                  <a:gd name="csY938" fmla="*/ 0 h 1359449"/>
                  <a:gd name="csX939" fmla="*/ 6460272 w 6890058"/>
                  <a:gd name="csY939" fmla="*/ 0 h 1359449"/>
                  <a:gd name="csX940" fmla="*/ 6511694 w 6890058"/>
                  <a:gd name="csY940" fmla="*/ 0 h 1359449"/>
                  <a:gd name="csX941" fmla="*/ 6524010 w 6890058"/>
                  <a:gd name="csY941" fmla="*/ 0 h 1359449"/>
                  <a:gd name="csX942" fmla="*/ 6569211 w 6890058"/>
                  <a:gd name="csY942" fmla="*/ 0 h 1359449"/>
                  <a:gd name="csX943" fmla="*/ 6575432 w 6890058"/>
                  <a:gd name="csY943" fmla="*/ 0 h 1359449"/>
                  <a:gd name="csX944" fmla="*/ 6600064 w 6890058"/>
                  <a:gd name="csY944" fmla="*/ 0 h 1359449"/>
                  <a:gd name="csX945" fmla="*/ 6618601 w 6890058"/>
                  <a:gd name="csY945" fmla="*/ 0 h 1359449"/>
                  <a:gd name="csX946" fmla="*/ 6624696 w 6890058"/>
                  <a:gd name="csY946" fmla="*/ 0 h 1359449"/>
                  <a:gd name="csX947" fmla="*/ 6700750 w 6890058"/>
                  <a:gd name="csY947" fmla="*/ 0 h 1359449"/>
                  <a:gd name="csX948" fmla="*/ 6706971 w 6890058"/>
                  <a:gd name="csY948" fmla="*/ 0 h 1359449"/>
                  <a:gd name="csX949" fmla="*/ 6713192 w 6890058"/>
                  <a:gd name="csY949" fmla="*/ 0 h 1359449"/>
                  <a:gd name="csX950" fmla="*/ 6750140 w 6890058"/>
                  <a:gd name="csY950" fmla="*/ 0 h 1359449"/>
                  <a:gd name="csX951" fmla="*/ 6776931 w 6890058"/>
                  <a:gd name="csY951" fmla="*/ 0 h 1359449"/>
                  <a:gd name="csX952" fmla="*/ 6795341 w 6890058"/>
                  <a:gd name="csY952" fmla="*/ 0 h 1359449"/>
                  <a:gd name="csX953" fmla="*/ 6826321 w 6890058"/>
                  <a:gd name="csY953" fmla="*/ 0 h 1359449"/>
                  <a:gd name="csX954" fmla="*/ 6832416 w 6890058"/>
                  <a:gd name="csY954" fmla="*/ 0 h 1359449"/>
                  <a:gd name="csX955" fmla="*/ 6877616 w 6890058"/>
                  <a:gd name="csY955" fmla="*/ 0 h 1359449"/>
                  <a:gd name="csX956" fmla="*/ 6890059 w 6890058"/>
                  <a:gd name="csY956" fmla="*/ 0 h 13594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 ang="0">
                    <a:pos x="csX437" y="csY437"/>
                  </a:cxn>
                  <a:cxn ang="0">
                    <a:pos x="csX438" y="csY438"/>
                  </a:cxn>
                  <a:cxn ang="0">
                    <a:pos x="csX439" y="csY439"/>
                  </a:cxn>
                  <a:cxn ang="0">
                    <a:pos x="csX440" y="csY440"/>
                  </a:cxn>
                  <a:cxn ang="0">
                    <a:pos x="csX441" y="csY441"/>
                  </a:cxn>
                  <a:cxn ang="0">
                    <a:pos x="csX442" y="csY442"/>
                  </a:cxn>
                  <a:cxn ang="0">
                    <a:pos x="csX443" y="csY443"/>
                  </a:cxn>
                  <a:cxn ang="0">
                    <a:pos x="csX444" y="csY444"/>
                  </a:cxn>
                  <a:cxn ang="0">
                    <a:pos x="csX445" y="csY445"/>
                  </a:cxn>
                  <a:cxn ang="0">
                    <a:pos x="csX446" y="csY446"/>
                  </a:cxn>
                  <a:cxn ang="0">
                    <a:pos x="csX447" y="csY447"/>
                  </a:cxn>
                  <a:cxn ang="0">
                    <a:pos x="csX448" y="csY448"/>
                  </a:cxn>
                  <a:cxn ang="0">
                    <a:pos x="csX449" y="csY449"/>
                  </a:cxn>
                  <a:cxn ang="0">
                    <a:pos x="csX450" y="csY450"/>
                  </a:cxn>
                  <a:cxn ang="0">
                    <a:pos x="csX451" y="csY451"/>
                  </a:cxn>
                  <a:cxn ang="0">
                    <a:pos x="csX452" y="csY452"/>
                  </a:cxn>
                  <a:cxn ang="0">
                    <a:pos x="csX453" y="csY453"/>
                  </a:cxn>
                  <a:cxn ang="0">
                    <a:pos x="csX454" y="csY454"/>
                  </a:cxn>
                  <a:cxn ang="0">
                    <a:pos x="csX455" y="csY455"/>
                  </a:cxn>
                  <a:cxn ang="0">
                    <a:pos x="csX456" y="csY456"/>
                  </a:cxn>
                  <a:cxn ang="0">
                    <a:pos x="csX457" y="csY457"/>
                  </a:cxn>
                  <a:cxn ang="0">
                    <a:pos x="csX458" y="csY458"/>
                  </a:cxn>
                  <a:cxn ang="0">
                    <a:pos x="csX459" y="csY459"/>
                  </a:cxn>
                  <a:cxn ang="0">
                    <a:pos x="csX460" y="csY460"/>
                  </a:cxn>
                  <a:cxn ang="0">
                    <a:pos x="csX461" y="csY461"/>
                  </a:cxn>
                  <a:cxn ang="0">
                    <a:pos x="csX462" y="csY462"/>
                  </a:cxn>
                  <a:cxn ang="0">
                    <a:pos x="csX463" y="csY463"/>
                  </a:cxn>
                  <a:cxn ang="0">
                    <a:pos x="csX464" y="csY464"/>
                  </a:cxn>
                  <a:cxn ang="0">
                    <a:pos x="csX465" y="csY465"/>
                  </a:cxn>
                  <a:cxn ang="0">
                    <a:pos x="csX466" y="csY466"/>
                  </a:cxn>
                  <a:cxn ang="0">
                    <a:pos x="csX467" y="csY467"/>
                  </a:cxn>
                  <a:cxn ang="0">
                    <a:pos x="csX468" y="csY468"/>
                  </a:cxn>
                  <a:cxn ang="0">
                    <a:pos x="csX469" y="csY469"/>
                  </a:cxn>
                  <a:cxn ang="0">
                    <a:pos x="csX470" y="csY470"/>
                  </a:cxn>
                  <a:cxn ang="0">
                    <a:pos x="csX471" y="csY471"/>
                  </a:cxn>
                  <a:cxn ang="0">
                    <a:pos x="csX472" y="csY472"/>
                  </a:cxn>
                  <a:cxn ang="0">
                    <a:pos x="csX473" y="csY473"/>
                  </a:cxn>
                  <a:cxn ang="0">
                    <a:pos x="csX474" y="csY474"/>
                  </a:cxn>
                  <a:cxn ang="0">
                    <a:pos x="csX475" y="csY475"/>
                  </a:cxn>
                  <a:cxn ang="0">
                    <a:pos x="csX476" y="csY476"/>
                  </a:cxn>
                  <a:cxn ang="0">
                    <a:pos x="csX477" y="csY477"/>
                  </a:cxn>
                  <a:cxn ang="0">
                    <a:pos x="csX478" y="csY478"/>
                  </a:cxn>
                  <a:cxn ang="0">
                    <a:pos x="csX479" y="csY479"/>
                  </a:cxn>
                  <a:cxn ang="0">
                    <a:pos x="csX480" y="csY480"/>
                  </a:cxn>
                  <a:cxn ang="0">
                    <a:pos x="csX481" y="csY481"/>
                  </a:cxn>
                  <a:cxn ang="0">
                    <a:pos x="csX482" y="csY482"/>
                  </a:cxn>
                  <a:cxn ang="0">
                    <a:pos x="csX483" y="csY483"/>
                  </a:cxn>
                  <a:cxn ang="0">
                    <a:pos x="csX484" y="csY484"/>
                  </a:cxn>
                  <a:cxn ang="0">
                    <a:pos x="csX485" y="csY485"/>
                  </a:cxn>
                  <a:cxn ang="0">
                    <a:pos x="csX486" y="csY486"/>
                  </a:cxn>
                  <a:cxn ang="0">
                    <a:pos x="csX487" y="csY487"/>
                  </a:cxn>
                  <a:cxn ang="0">
                    <a:pos x="csX488" y="csY488"/>
                  </a:cxn>
                  <a:cxn ang="0">
                    <a:pos x="csX489" y="csY489"/>
                  </a:cxn>
                  <a:cxn ang="0">
                    <a:pos x="csX490" y="csY490"/>
                  </a:cxn>
                  <a:cxn ang="0">
                    <a:pos x="csX491" y="csY491"/>
                  </a:cxn>
                  <a:cxn ang="0">
                    <a:pos x="csX492" y="csY492"/>
                  </a:cxn>
                  <a:cxn ang="0">
                    <a:pos x="csX493" y="csY493"/>
                  </a:cxn>
                  <a:cxn ang="0">
                    <a:pos x="csX494" y="csY494"/>
                  </a:cxn>
                  <a:cxn ang="0">
                    <a:pos x="csX495" y="csY495"/>
                  </a:cxn>
                  <a:cxn ang="0">
                    <a:pos x="csX496" y="csY496"/>
                  </a:cxn>
                  <a:cxn ang="0">
                    <a:pos x="csX497" y="csY497"/>
                  </a:cxn>
                  <a:cxn ang="0">
                    <a:pos x="csX498" y="csY498"/>
                  </a:cxn>
                  <a:cxn ang="0">
                    <a:pos x="csX499" y="csY499"/>
                  </a:cxn>
                  <a:cxn ang="0">
                    <a:pos x="csX500" y="csY500"/>
                  </a:cxn>
                  <a:cxn ang="0">
                    <a:pos x="csX501" y="csY501"/>
                  </a:cxn>
                  <a:cxn ang="0">
                    <a:pos x="csX502" y="csY502"/>
                  </a:cxn>
                  <a:cxn ang="0">
                    <a:pos x="csX503" y="csY503"/>
                  </a:cxn>
                  <a:cxn ang="0">
                    <a:pos x="csX504" y="csY504"/>
                  </a:cxn>
                  <a:cxn ang="0">
                    <a:pos x="csX505" y="csY505"/>
                  </a:cxn>
                  <a:cxn ang="0">
                    <a:pos x="csX506" y="csY506"/>
                  </a:cxn>
                  <a:cxn ang="0">
                    <a:pos x="csX507" y="csY507"/>
                  </a:cxn>
                  <a:cxn ang="0">
                    <a:pos x="csX508" y="csY508"/>
                  </a:cxn>
                  <a:cxn ang="0">
                    <a:pos x="csX509" y="csY509"/>
                  </a:cxn>
                  <a:cxn ang="0">
                    <a:pos x="csX510" y="csY510"/>
                  </a:cxn>
                  <a:cxn ang="0">
                    <a:pos x="csX511" y="csY511"/>
                  </a:cxn>
                  <a:cxn ang="0">
                    <a:pos x="csX512" y="csY512"/>
                  </a:cxn>
                  <a:cxn ang="0">
                    <a:pos x="csX513" y="csY513"/>
                  </a:cxn>
                  <a:cxn ang="0">
                    <a:pos x="csX514" y="csY514"/>
                  </a:cxn>
                  <a:cxn ang="0">
                    <a:pos x="csX515" y="csY515"/>
                  </a:cxn>
                  <a:cxn ang="0">
                    <a:pos x="csX516" y="csY516"/>
                  </a:cxn>
                  <a:cxn ang="0">
                    <a:pos x="csX517" y="csY517"/>
                  </a:cxn>
                  <a:cxn ang="0">
                    <a:pos x="csX518" y="csY518"/>
                  </a:cxn>
                  <a:cxn ang="0">
                    <a:pos x="csX519" y="csY519"/>
                  </a:cxn>
                  <a:cxn ang="0">
                    <a:pos x="csX520" y="csY520"/>
                  </a:cxn>
                  <a:cxn ang="0">
                    <a:pos x="csX521" y="csY521"/>
                  </a:cxn>
                  <a:cxn ang="0">
                    <a:pos x="csX522" y="csY522"/>
                  </a:cxn>
                  <a:cxn ang="0">
                    <a:pos x="csX523" y="csY523"/>
                  </a:cxn>
                  <a:cxn ang="0">
                    <a:pos x="csX524" y="csY524"/>
                  </a:cxn>
                  <a:cxn ang="0">
                    <a:pos x="csX525" y="csY525"/>
                  </a:cxn>
                  <a:cxn ang="0">
                    <a:pos x="csX526" y="csY526"/>
                  </a:cxn>
                  <a:cxn ang="0">
                    <a:pos x="csX527" y="csY527"/>
                  </a:cxn>
                  <a:cxn ang="0">
                    <a:pos x="csX528" y="csY528"/>
                  </a:cxn>
                  <a:cxn ang="0">
                    <a:pos x="csX529" y="csY529"/>
                  </a:cxn>
                  <a:cxn ang="0">
                    <a:pos x="csX530" y="csY530"/>
                  </a:cxn>
                  <a:cxn ang="0">
                    <a:pos x="csX531" y="csY531"/>
                  </a:cxn>
                  <a:cxn ang="0">
                    <a:pos x="csX532" y="csY532"/>
                  </a:cxn>
                  <a:cxn ang="0">
                    <a:pos x="csX533" y="csY533"/>
                  </a:cxn>
                  <a:cxn ang="0">
                    <a:pos x="csX534" y="csY534"/>
                  </a:cxn>
                  <a:cxn ang="0">
                    <a:pos x="csX535" y="csY535"/>
                  </a:cxn>
                  <a:cxn ang="0">
                    <a:pos x="csX536" y="csY536"/>
                  </a:cxn>
                  <a:cxn ang="0">
                    <a:pos x="csX537" y="csY537"/>
                  </a:cxn>
                  <a:cxn ang="0">
                    <a:pos x="csX538" y="csY538"/>
                  </a:cxn>
                  <a:cxn ang="0">
                    <a:pos x="csX539" y="csY539"/>
                  </a:cxn>
                  <a:cxn ang="0">
                    <a:pos x="csX540" y="csY540"/>
                  </a:cxn>
                  <a:cxn ang="0">
                    <a:pos x="csX541" y="csY541"/>
                  </a:cxn>
                  <a:cxn ang="0">
                    <a:pos x="csX542" y="csY542"/>
                  </a:cxn>
                  <a:cxn ang="0">
                    <a:pos x="csX543" y="csY543"/>
                  </a:cxn>
                  <a:cxn ang="0">
                    <a:pos x="csX544" y="csY544"/>
                  </a:cxn>
                  <a:cxn ang="0">
                    <a:pos x="csX545" y="csY545"/>
                  </a:cxn>
                  <a:cxn ang="0">
                    <a:pos x="csX546" y="csY546"/>
                  </a:cxn>
                  <a:cxn ang="0">
                    <a:pos x="csX547" y="csY547"/>
                  </a:cxn>
                  <a:cxn ang="0">
                    <a:pos x="csX548" y="csY548"/>
                  </a:cxn>
                  <a:cxn ang="0">
                    <a:pos x="csX549" y="csY549"/>
                  </a:cxn>
                  <a:cxn ang="0">
                    <a:pos x="csX550" y="csY550"/>
                  </a:cxn>
                  <a:cxn ang="0">
                    <a:pos x="csX551" y="csY551"/>
                  </a:cxn>
                  <a:cxn ang="0">
                    <a:pos x="csX552" y="csY552"/>
                  </a:cxn>
                  <a:cxn ang="0">
                    <a:pos x="csX553" y="csY553"/>
                  </a:cxn>
                  <a:cxn ang="0">
                    <a:pos x="csX554" y="csY554"/>
                  </a:cxn>
                  <a:cxn ang="0">
                    <a:pos x="csX555" y="csY555"/>
                  </a:cxn>
                  <a:cxn ang="0">
                    <a:pos x="csX556" y="csY556"/>
                  </a:cxn>
                  <a:cxn ang="0">
                    <a:pos x="csX557" y="csY557"/>
                  </a:cxn>
                  <a:cxn ang="0">
                    <a:pos x="csX558" y="csY558"/>
                  </a:cxn>
                  <a:cxn ang="0">
                    <a:pos x="csX559" y="csY559"/>
                  </a:cxn>
                  <a:cxn ang="0">
                    <a:pos x="csX560" y="csY560"/>
                  </a:cxn>
                  <a:cxn ang="0">
                    <a:pos x="csX561" y="csY561"/>
                  </a:cxn>
                  <a:cxn ang="0">
                    <a:pos x="csX562" y="csY562"/>
                  </a:cxn>
                  <a:cxn ang="0">
                    <a:pos x="csX563" y="csY563"/>
                  </a:cxn>
                  <a:cxn ang="0">
                    <a:pos x="csX564" y="csY564"/>
                  </a:cxn>
                  <a:cxn ang="0">
                    <a:pos x="csX565" y="csY565"/>
                  </a:cxn>
                  <a:cxn ang="0">
                    <a:pos x="csX566" y="csY566"/>
                  </a:cxn>
                  <a:cxn ang="0">
                    <a:pos x="csX567" y="csY567"/>
                  </a:cxn>
                  <a:cxn ang="0">
                    <a:pos x="csX568" y="csY568"/>
                  </a:cxn>
                  <a:cxn ang="0">
                    <a:pos x="csX569" y="csY569"/>
                  </a:cxn>
                  <a:cxn ang="0">
                    <a:pos x="csX570" y="csY570"/>
                  </a:cxn>
                  <a:cxn ang="0">
                    <a:pos x="csX571" y="csY571"/>
                  </a:cxn>
                  <a:cxn ang="0">
                    <a:pos x="csX572" y="csY572"/>
                  </a:cxn>
                  <a:cxn ang="0">
                    <a:pos x="csX573" y="csY573"/>
                  </a:cxn>
                  <a:cxn ang="0">
                    <a:pos x="csX574" y="csY574"/>
                  </a:cxn>
                  <a:cxn ang="0">
                    <a:pos x="csX575" y="csY575"/>
                  </a:cxn>
                  <a:cxn ang="0">
                    <a:pos x="csX576" y="csY576"/>
                  </a:cxn>
                  <a:cxn ang="0">
                    <a:pos x="csX577" y="csY577"/>
                  </a:cxn>
                  <a:cxn ang="0">
                    <a:pos x="csX578" y="csY578"/>
                  </a:cxn>
                  <a:cxn ang="0">
                    <a:pos x="csX579" y="csY579"/>
                  </a:cxn>
                  <a:cxn ang="0">
                    <a:pos x="csX580" y="csY580"/>
                  </a:cxn>
                  <a:cxn ang="0">
                    <a:pos x="csX581" y="csY581"/>
                  </a:cxn>
                  <a:cxn ang="0">
                    <a:pos x="csX582" y="csY582"/>
                  </a:cxn>
                  <a:cxn ang="0">
                    <a:pos x="csX583" y="csY583"/>
                  </a:cxn>
                  <a:cxn ang="0">
                    <a:pos x="csX584" y="csY584"/>
                  </a:cxn>
                  <a:cxn ang="0">
                    <a:pos x="csX585" y="csY585"/>
                  </a:cxn>
                  <a:cxn ang="0">
                    <a:pos x="csX586" y="csY586"/>
                  </a:cxn>
                  <a:cxn ang="0">
                    <a:pos x="csX587" y="csY587"/>
                  </a:cxn>
                  <a:cxn ang="0">
                    <a:pos x="csX588" y="csY588"/>
                  </a:cxn>
                  <a:cxn ang="0">
                    <a:pos x="csX589" y="csY589"/>
                  </a:cxn>
                  <a:cxn ang="0">
                    <a:pos x="csX590" y="csY590"/>
                  </a:cxn>
                  <a:cxn ang="0">
                    <a:pos x="csX591" y="csY591"/>
                  </a:cxn>
                  <a:cxn ang="0">
                    <a:pos x="csX592" y="csY592"/>
                  </a:cxn>
                  <a:cxn ang="0">
                    <a:pos x="csX593" y="csY593"/>
                  </a:cxn>
                  <a:cxn ang="0">
                    <a:pos x="csX594" y="csY594"/>
                  </a:cxn>
                  <a:cxn ang="0">
                    <a:pos x="csX595" y="csY595"/>
                  </a:cxn>
                  <a:cxn ang="0">
                    <a:pos x="csX596" y="csY596"/>
                  </a:cxn>
                  <a:cxn ang="0">
                    <a:pos x="csX597" y="csY597"/>
                  </a:cxn>
                  <a:cxn ang="0">
                    <a:pos x="csX598" y="csY598"/>
                  </a:cxn>
                  <a:cxn ang="0">
                    <a:pos x="csX599" y="csY599"/>
                  </a:cxn>
                  <a:cxn ang="0">
                    <a:pos x="csX600" y="csY600"/>
                  </a:cxn>
                  <a:cxn ang="0">
                    <a:pos x="csX601" y="csY601"/>
                  </a:cxn>
                  <a:cxn ang="0">
                    <a:pos x="csX602" y="csY602"/>
                  </a:cxn>
                  <a:cxn ang="0">
                    <a:pos x="csX603" y="csY603"/>
                  </a:cxn>
                  <a:cxn ang="0">
                    <a:pos x="csX604" y="csY604"/>
                  </a:cxn>
                  <a:cxn ang="0">
                    <a:pos x="csX605" y="csY605"/>
                  </a:cxn>
                  <a:cxn ang="0">
                    <a:pos x="csX606" y="csY606"/>
                  </a:cxn>
                  <a:cxn ang="0">
                    <a:pos x="csX607" y="csY607"/>
                  </a:cxn>
                  <a:cxn ang="0">
                    <a:pos x="csX608" y="csY608"/>
                  </a:cxn>
                  <a:cxn ang="0">
                    <a:pos x="csX609" y="csY609"/>
                  </a:cxn>
                  <a:cxn ang="0">
                    <a:pos x="csX610" y="csY610"/>
                  </a:cxn>
                  <a:cxn ang="0">
                    <a:pos x="csX611" y="csY611"/>
                  </a:cxn>
                  <a:cxn ang="0">
                    <a:pos x="csX612" y="csY612"/>
                  </a:cxn>
                  <a:cxn ang="0">
                    <a:pos x="csX613" y="csY613"/>
                  </a:cxn>
                  <a:cxn ang="0">
                    <a:pos x="csX614" y="csY614"/>
                  </a:cxn>
                  <a:cxn ang="0">
                    <a:pos x="csX615" y="csY615"/>
                  </a:cxn>
                  <a:cxn ang="0">
                    <a:pos x="csX616" y="csY616"/>
                  </a:cxn>
                  <a:cxn ang="0">
                    <a:pos x="csX617" y="csY617"/>
                  </a:cxn>
                  <a:cxn ang="0">
                    <a:pos x="csX618" y="csY618"/>
                  </a:cxn>
                  <a:cxn ang="0">
                    <a:pos x="csX619" y="csY619"/>
                  </a:cxn>
                  <a:cxn ang="0">
                    <a:pos x="csX620" y="csY620"/>
                  </a:cxn>
                  <a:cxn ang="0">
                    <a:pos x="csX621" y="csY621"/>
                  </a:cxn>
                  <a:cxn ang="0">
                    <a:pos x="csX622" y="csY622"/>
                  </a:cxn>
                  <a:cxn ang="0">
                    <a:pos x="csX623" y="csY623"/>
                  </a:cxn>
                  <a:cxn ang="0">
                    <a:pos x="csX624" y="csY624"/>
                  </a:cxn>
                  <a:cxn ang="0">
                    <a:pos x="csX625" y="csY625"/>
                  </a:cxn>
                  <a:cxn ang="0">
                    <a:pos x="csX626" y="csY626"/>
                  </a:cxn>
                  <a:cxn ang="0">
                    <a:pos x="csX627" y="csY627"/>
                  </a:cxn>
                  <a:cxn ang="0">
                    <a:pos x="csX628" y="csY628"/>
                  </a:cxn>
                  <a:cxn ang="0">
                    <a:pos x="csX629" y="csY629"/>
                  </a:cxn>
                  <a:cxn ang="0">
                    <a:pos x="csX630" y="csY630"/>
                  </a:cxn>
                  <a:cxn ang="0">
                    <a:pos x="csX631" y="csY631"/>
                  </a:cxn>
                  <a:cxn ang="0">
                    <a:pos x="csX632" y="csY632"/>
                  </a:cxn>
                  <a:cxn ang="0">
                    <a:pos x="csX633" y="csY633"/>
                  </a:cxn>
                  <a:cxn ang="0">
                    <a:pos x="csX634" y="csY634"/>
                  </a:cxn>
                  <a:cxn ang="0">
                    <a:pos x="csX635" y="csY635"/>
                  </a:cxn>
                  <a:cxn ang="0">
                    <a:pos x="csX636" y="csY636"/>
                  </a:cxn>
                  <a:cxn ang="0">
                    <a:pos x="csX637" y="csY637"/>
                  </a:cxn>
                  <a:cxn ang="0">
                    <a:pos x="csX638" y="csY638"/>
                  </a:cxn>
                  <a:cxn ang="0">
                    <a:pos x="csX639" y="csY639"/>
                  </a:cxn>
                  <a:cxn ang="0">
                    <a:pos x="csX640" y="csY640"/>
                  </a:cxn>
                  <a:cxn ang="0">
                    <a:pos x="csX641" y="csY641"/>
                  </a:cxn>
                  <a:cxn ang="0">
                    <a:pos x="csX642" y="csY642"/>
                  </a:cxn>
                  <a:cxn ang="0">
                    <a:pos x="csX643" y="csY643"/>
                  </a:cxn>
                  <a:cxn ang="0">
                    <a:pos x="csX644" y="csY644"/>
                  </a:cxn>
                  <a:cxn ang="0">
                    <a:pos x="csX645" y="csY645"/>
                  </a:cxn>
                  <a:cxn ang="0">
                    <a:pos x="csX646" y="csY646"/>
                  </a:cxn>
                  <a:cxn ang="0">
                    <a:pos x="csX647" y="csY647"/>
                  </a:cxn>
                  <a:cxn ang="0">
                    <a:pos x="csX648" y="csY648"/>
                  </a:cxn>
                  <a:cxn ang="0">
                    <a:pos x="csX649" y="csY649"/>
                  </a:cxn>
                  <a:cxn ang="0">
                    <a:pos x="csX650" y="csY650"/>
                  </a:cxn>
                  <a:cxn ang="0">
                    <a:pos x="csX651" y="csY651"/>
                  </a:cxn>
                  <a:cxn ang="0">
                    <a:pos x="csX652" y="csY652"/>
                  </a:cxn>
                  <a:cxn ang="0">
                    <a:pos x="csX653" y="csY653"/>
                  </a:cxn>
                  <a:cxn ang="0">
                    <a:pos x="csX654" y="csY654"/>
                  </a:cxn>
                  <a:cxn ang="0">
                    <a:pos x="csX655" y="csY655"/>
                  </a:cxn>
                  <a:cxn ang="0">
                    <a:pos x="csX656" y="csY656"/>
                  </a:cxn>
                  <a:cxn ang="0">
                    <a:pos x="csX657" y="csY657"/>
                  </a:cxn>
                  <a:cxn ang="0">
                    <a:pos x="csX658" y="csY658"/>
                  </a:cxn>
                  <a:cxn ang="0">
                    <a:pos x="csX659" y="csY659"/>
                  </a:cxn>
                  <a:cxn ang="0">
                    <a:pos x="csX660" y="csY660"/>
                  </a:cxn>
                  <a:cxn ang="0">
                    <a:pos x="csX661" y="csY661"/>
                  </a:cxn>
                  <a:cxn ang="0">
                    <a:pos x="csX662" y="csY662"/>
                  </a:cxn>
                  <a:cxn ang="0">
                    <a:pos x="csX663" y="csY663"/>
                  </a:cxn>
                  <a:cxn ang="0">
                    <a:pos x="csX664" y="csY664"/>
                  </a:cxn>
                  <a:cxn ang="0">
                    <a:pos x="csX665" y="csY665"/>
                  </a:cxn>
                  <a:cxn ang="0">
                    <a:pos x="csX666" y="csY666"/>
                  </a:cxn>
                  <a:cxn ang="0">
                    <a:pos x="csX667" y="csY667"/>
                  </a:cxn>
                  <a:cxn ang="0">
                    <a:pos x="csX668" y="csY668"/>
                  </a:cxn>
                  <a:cxn ang="0">
                    <a:pos x="csX669" y="csY669"/>
                  </a:cxn>
                  <a:cxn ang="0">
                    <a:pos x="csX670" y="csY670"/>
                  </a:cxn>
                  <a:cxn ang="0">
                    <a:pos x="csX671" y="csY671"/>
                  </a:cxn>
                  <a:cxn ang="0">
                    <a:pos x="csX672" y="csY672"/>
                  </a:cxn>
                  <a:cxn ang="0">
                    <a:pos x="csX673" y="csY673"/>
                  </a:cxn>
                  <a:cxn ang="0">
                    <a:pos x="csX674" y="csY674"/>
                  </a:cxn>
                  <a:cxn ang="0">
                    <a:pos x="csX675" y="csY675"/>
                  </a:cxn>
                  <a:cxn ang="0">
                    <a:pos x="csX676" y="csY676"/>
                  </a:cxn>
                  <a:cxn ang="0">
                    <a:pos x="csX677" y="csY677"/>
                  </a:cxn>
                  <a:cxn ang="0">
                    <a:pos x="csX678" y="csY678"/>
                  </a:cxn>
                  <a:cxn ang="0">
                    <a:pos x="csX679" y="csY679"/>
                  </a:cxn>
                  <a:cxn ang="0">
                    <a:pos x="csX680" y="csY680"/>
                  </a:cxn>
                  <a:cxn ang="0">
                    <a:pos x="csX681" y="csY681"/>
                  </a:cxn>
                  <a:cxn ang="0">
                    <a:pos x="csX682" y="csY682"/>
                  </a:cxn>
                  <a:cxn ang="0">
                    <a:pos x="csX683" y="csY683"/>
                  </a:cxn>
                  <a:cxn ang="0">
                    <a:pos x="csX684" y="csY684"/>
                  </a:cxn>
                  <a:cxn ang="0">
                    <a:pos x="csX685" y="csY685"/>
                  </a:cxn>
                  <a:cxn ang="0">
                    <a:pos x="csX686" y="csY686"/>
                  </a:cxn>
                  <a:cxn ang="0">
                    <a:pos x="csX687" y="csY687"/>
                  </a:cxn>
                  <a:cxn ang="0">
                    <a:pos x="csX688" y="csY688"/>
                  </a:cxn>
                  <a:cxn ang="0">
                    <a:pos x="csX689" y="csY689"/>
                  </a:cxn>
                  <a:cxn ang="0">
                    <a:pos x="csX690" y="csY690"/>
                  </a:cxn>
                  <a:cxn ang="0">
                    <a:pos x="csX691" y="csY691"/>
                  </a:cxn>
                  <a:cxn ang="0">
                    <a:pos x="csX692" y="csY692"/>
                  </a:cxn>
                  <a:cxn ang="0">
                    <a:pos x="csX693" y="csY693"/>
                  </a:cxn>
                  <a:cxn ang="0">
                    <a:pos x="csX694" y="csY694"/>
                  </a:cxn>
                  <a:cxn ang="0">
                    <a:pos x="csX695" y="csY695"/>
                  </a:cxn>
                  <a:cxn ang="0">
                    <a:pos x="csX696" y="csY696"/>
                  </a:cxn>
                  <a:cxn ang="0">
                    <a:pos x="csX697" y="csY697"/>
                  </a:cxn>
                  <a:cxn ang="0">
                    <a:pos x="csX698" y="csY698"/>
                  </a:cxn>
                  <a:cxn ang="0">
                    <a:pos x="csX699" y="csY699"/>
                  </a:cxn>
                  <a:cxn ang="0">
                    <a:pos x="csX700" y="csY700"/>
                  </a:cxn>
                  <a:cxn ang="0">
                    <a:pos x="csX701" y="csY701"/>
                  </a:cxn>
                  <a:cxn ang="0">
                    <a:pos x="csX702" y="csY702"/>
                  </a:cxn>
                  <a:cxn ang="0">
                    <a:pos x="csX703" y="csY703"/>
                  </a:cxn>
                  <a:cxn ang="0">
                    <a:pos x="csX704" y="csY704"/>
                  </a:cxn>
                  <a:cxn ang="0">
                    <a:pos x="csX705" y="csY705"/>
                  </a:cxn>
                  <a:cxn ang="0">
                    <a:pos x="csX706" y="csY706"/>
                  </a:cxn>
                  <a:cxn ang="0">
                    <a:pos x="csX707" y="csY707"/>
                  </a:cxn>
                  <a:cxn ang="0">
                    <a:pos x="csX708" y="csY708"/>
                  </a:cxn>
                  <a:cxn ang="0">
                    <a:pos x="csX709" y="csY709"/>
                  </a:cxn>
                  <a:cxn ang="0">
                    <a:pos x="csX710" y="csY710"/>
                  </a:cxn>
                  <a:cxn ang="0">
                    <a:pos x="csX711" y="csY711"/>
                  </a:cxn>
                  <a:cxn ang="0">
                    <a:pos x="csX712" y="csY712"/>
                  </a:cxn>
                  <a:cxn ang="0">
                    <a:pos x="csX713" y="csY713"/>
                  </a:cxn>
                  <a:cxn ang="0">
                    <a:pos x="csX714" y="csY714"/>
                  </a:cxn>
                  <a:cxn ang="0">
                    <a:pos x="csX715" y="csY715"/>
                  </a:cxn>
                  <a:cxn ang="0">
                    <a:pos x="csX716" y="csY716"/>
                  </a:cxn>
                  <a:cxn ang="0">
                    <a:pos x="csX717" y="csY717"/>
                  </a:cxn>
                  <a:cxn ang="0">
                    <a:pos x="csX718" y="csY718"/>
                  </a:cxn>
                  <a:cxn ang="0">
                    <a:pos x="csX719" y="csY719"/>
                  </a:cxn>
                  <a:cxn ang="0">
                    <a:pos x="csX720" y="csY720"/>
                  </a:cxn>
                  <a:cxn ang="0">
                    <a:pos x="csX721" y="csY721"/>
                  </a:cxn>
                  <a:cxn ang="0">
                    <a:pos x="csX722" y="csY722"/>
                  </a:cxn>
                  <a:cxn ang="0">
                    <a:pos x="csX723" y="csY723"/>
                  </a:cxn>
                  <a:cxn ang="0">
                    <a:pos x="csX724" y="csY724"/>
                  </a:cxn>
                  <a:cxn ang="0">
                    <a:pos x="csX725" y="csY725"/>
                  </a:cxn>
                  <a:cxn ang="0">
                    <a:pos x="csX726" y="csY726"/>
                  </a:cxn>
                  <a:cxn ang="0">
                    <a:pos x="csX727" y="csY727"/>
                  </a:cxn>
                  <a:cxn ang="0">
                    <a:pos x="csX728" y="csY728"/>
                  </a:cxn>
                  <a:cxn ang="0">
                    <a:pos x="csX729" y="csY729"/>
                  </a:cxn>
                  <a:cxn ang="0">
                    <a:pos x="csX730" y="csY730"/>
                  </a:cxn>
                  <a:cxn ang="0">
                    <a:pos x="csX731" y="csY731"/>
                  </a:cxn>
                  <a:cxn ang="0">
                    <a:pos x="csX732" y="csY732"/>
                  </a:cxn>
                  <a:cxn ang="0">
                    <a:pos x="csX733" y="csY733"/>
                  </a:cxn>
                  <a:cxn ang="0">
                    <a:pos x="csX734" y="csY734"/>
                  </a:cxn>
                  <a:cxn ang="0">
                    <a:pos x="csX735" y="csY735"/>
                  </a:cxn>
                  <a:cxn ang="0">
                    <a:pos x="csX736" y="csY736"/>
                  </a:cxn>
                  <a:cxn ang="0">
                    <a:pos x="csX737" y="csY737"/>
                  </a:cxn>
                  <a:cxn ang="0">
                    <a:pos x="csX738" y="csY738"/>
                  </a:cxn>
                  <a:cxn ang="0">
                    <a:pos x="csX739" y="csY739"/>
                  </a:cxn>
                  <a:cxn ang="0">
                    <a:pos x="csX740" y="csY740"/>
                  </a:cxn>
                  <a:cxn ang="0">
                    <a:pos x="csX741" y="csY741"/>
                  </a:cxn>
                  <a:cxn ang="0">
                    <a:pos x="csX742" y="csY742"/>
                  </a:cxn>
                  <a:cxn ang="0">
                    <a:pos x="csX743" y="csY743"/>
                  </a:cxn>
                  <a:cxn ang="0">
                    <a:pos x="csX744" y="csY744"/>
                  </a:cxn>
                  <a:cxn ang="0">
                    <a:pos x="csX745" y="csY745"/>
                  </a:cxn>
                  <a:cxn ang="0">
                    <a:pos x="csX746" y="csY746"/>
                  </a:cxn>
                  <a:cxn ang="0">
                    <a:pos x="csX747" y="csY747"/>
                  </a:cxn>
                  <a:cxn ang="0">
                    <a:pos x="csX748" y="csY748"/>
                  </a:cxn>
                  <a:cxn ang="0">
                    <a:pos x="csX749" y="csY749"/>
                  </a:cxn>
                  <a:cxn ang="0">
                    <a:pos x="csX750" y="csY750"/>
                  </a:cxn>
                  <a:cxn ang="0">
                    <a:pos x="csX751" y="csY751"/>
                  </a:cxn>
                  <a:cxn ang="0">
                    <a:pos x="csX752" y="csY752"/>
                  </a:cxn>
                  <a:cxn ang="0">
                    <a:pos x="csX753" y="csY753"/>
                  </a:cxn>
                  <a:cxn ang="0">
                    <a:pos x="csX754" y="csY754"/>
                  </a:cxn>
                  <a:cxn ang="0">
                    <a:pos x="csX755" y="csY755"/>
                  </a:cxn>
                  <a:cxn ang="0">
                    <a:pos x="csX756" y="csY756"/>
                  </a:cxn>
                  <a:cxn ang="0">
                    <a:pos x="csX757" y="csY757"/>
                  </a:cxn>
                  <a:cxn ang="0">
                    <a:pos x="csX758" y="csY758"/>
                  </a:cxn>
                  <a:cxn ang="0">
                    <a:pos x="csX759" y="csY759"/>
                  </a:cxn>
                  <a:cxn ang="0">
                    <a:pos x="csX760" y="csY760"/>
                  </a:cxn>
                  <a:cxn ang="0">
                    <a:pos x="csX761" y="csY761"/>
                  </a:cxn>
                  <a:cxn ang="0">
                    <a:pos x="csX762" y="csY762"/>
                  </a:cxn>
                  <a:cxn ang="0">
                    <a:pos x="csX763" y="csY763"/>
                  </a:cxn>
                  <a:cxn ang="0">
                    <a:pos x="csX764" y="csY764"/>
                  </a:cxn>
                  <a:cxn ang="0">
                    <a:pos x="csX765" y="csY765"/>
                  </a:cxn>
                  <a:cxn ang="0">
                    <a:pos x="csX766" y="csY766"/>
                  </a:cxn>
                  <a:cxn ang="0">
                    <a:pos x="csX767" y="csY767"/>
                  </a:cxn>
                  <a:cxn ang="0">
                    <a:pos x="csX768" y="csY768"/>
                  </a:cxn>
                  <a:cxn ang="0">
                    <a:pos x="csX769" y="csY769"/>
                  </a:cxn>
                  <a:cxn ang="0">
                    <a:pos x="csX770" y="csY770"/>
                  </a:cxn>
                  <a:cxn ang="0">
                    <a:pos x="csX771" y="csY771"/>
                  </a:cxn>
                  <a:cxn ang="0">
                    <a:pos x="csX772" y="csY772"/>
                  </a:cxn>
                  <a:cxn ang="0">
                    <a:pos x="csX773" y="csY773"/>
                  </a:cxn>
                  <a:cxn ang="0">
                    <a:pos x="csX774" y="csY774"/>
                  </a:cxn>
                  <a:cxn ang="0">
                    <a:pos x="csX775" y="csY775"/>
                  </a:cxn>
                  <a:cxn ang="0">
                    <a:pos x="csX776" y="csY776"/>
                  </a:cxn>
                  <a:cxn ang="0">
                    <a:pos x="csX777" y="csY777"/>
                  </a:cxn>
                  <a:cxn ang="0">
                    <a:pos x="csX778" y="csY778"/>
                  </a:cxn>
                  <a:cxn ang="0">
                    <a:pos x="csX779" y="csY779"/>
                  </a:cxn>
                  <a:cxn ang="0">
                    <a:pos x="csX780" y="csY780"/>
                  </a:cxn>
                  <a:cxn ang="0">
                    <a:pos x="csX781" y="csY781"/>
                  </a:cxn>
                  <a:cxn ang="0">
                    <a:pos x="csX782" y="csY782"/>
                  </a:cxn>
                  <a:cxn ang="0">
                    <a:pos x="csX783" y="csY783"/>
                  </a:cxn>
                  <a:cxn ang="0">
                    <a:pos x="csX784" y="csY784"/>
                  </a:cxn>
                  <a:cxn ang="0">
                    <a:pos x="csX785" y="csY785"/>
                  </a:cxn>
                  <a:cxn ang="0">
                    <a:pos x="csX786" y="csY786"/>
                  </a:cxn>
                  <a:cxn ang="0">
                    <a:pos x="csX787" y="csY787"/>
                  </a:cxn>
                  <a:cxn ang="0">
                    <a:pos x="csX788" y="csY788"/>
                  </a:cxn>
                  <a:cxn ang="0">
                    <a:pos x="csX789" y="csY789"/>
                  </a:cxn>
                  <a:cxn ang="0">
                    <a:pos x="csX790" y="csY790"/>
                  </a:cxn>
                  <a:cxn ang="0">
                    <a:pos x="csX791" y="csY791"/>
                  </a:cxn>
                  <a:cxn ang="0">
                    <a:pos x="csX792" y="csY792"/>
                  </a:cxn>
                  <a:cxn ang="0">
                    <a:pos x="csX793" y="csY793"/>
                  </a:cxn>
                  <a:cxn ang="0">
                    <a:pos x="csX794" y="csY794"/>
                  </a:cxn>
                  <a:cxn ang="0">
                    <a:pos x="csX795" y="csY795"/>
                  </a:cxn>
                  <a:cxn ang="0">
                    <a:pos x="csX796" y="csY796"/>
                  </a:cxn>
                  <a:cxn ang="0">
                    <a:pos x="csX797" y="csY797"/>
                  </a:cxn>
                  <a:cxn ang="0">
                    <a:pos x="csX798" y="csY798"/>
                  </a:cxn>
                  <a:cxn ang="0">
                    <a:pos x="csX799" y="csY799"/>
                  </a:cxn>
                  <a:cxn ang="0">
                    <a:pos x="csX800" y="csY800"/>
                  </a:cxn>
                  <a:cxn ang="0">
                    <a:pos x="csX801" y="csY801"/>
                  </a:cxn>
                  <a:cxn ang="0">
                    <a:pos x="csX802" y="csY802"/>
                  </a:cxn>
                  <a:cxn ang="0">
                    <a:pos x="csX803" y="csY803"/>
                  </a:cxn>
                  <a:cxn ang="0">
                    <a:pos x="csX804" y="csY804"/>
                  </a:cxn>
                  <a:cxn ang="0">
                    <a:pos x="csX805" y="csY805"/>
                  </a:cxn>
                  <a:cxn ang="0">
                    <a:pos x="csX806" y="csY806"/>
                  </a:cxn>
                  <a:cxn ang="0">
                    <a:pos x="csX807" y="csY807"/>
                  </a:cxn>
                  <a:cxn ang="0">
                    <a:pos x="csX808" y="csY808"/>
                  </a:cxn>
                  <a:cxn ang="0">
                    <a:pos x="csX809" y="csY809"/>
                  </a:cxn>
                  <a:cxn ang="0">
                    <a:pos x="csX810" y="csY810"/>
                  </a:cxn>
                  <a:cxn ang="0">
                    <a:pos x="csX811" y="csY811"/>
                  </a:cxn>
                  <a:cxn ang="0">
                    <a:pos x="csX812" y="csY812"/>
                  </a:cxn>
                  <a:cxn ang="0">
                    <a:pos x="csX813" y="csY813"/>
                  </a:cxn>
                  <a:cxn ang="0">
                    <a:pos x="csX814" y="csY814"/>
                  </a:cxn>
                  <a:cxn ang="0">
                    <a:pos x="csX815" y="csY815"/>
                  </a:cxn>
                  <a:cxn ang="0">
                    <a:pos x="csX816" y="csY816"/>
                  </a:cxn>
                  <a:cxn ang="0">
                    <a:pos x="csX817" y="csY817"/>
                  </a:cxn>
                  <a:cxn ang="0">
                    <a:pos x="csX818" y="csY818"/>
                  </a:cxn>
                  <a:cxn ang="0">
                    <a:pos x="csX819" y="csY819"/>
                  </a:cxn>
                  <a:cxn ang="0">
                    <a:pos x="csX820" y="csY820"/>
                  </a:cxn>
                  <a:cxn ang="0">
                    <a:pos x="csX821" y="csY821"/>
                  </a:cxn>
                  <a:cxn ang="0">
                    <a:pos x="csX822" y="csY822"/>
                  </a:cxn>
                  <a:cxn ang="0">
                    <a:pos x="csX823" y="csY823"/>
                  </a:cxn>
                  <a:cxn ang="0">
                    <a:pos x="csX824" y="csY824"/>
                  </a:cxn>
                  <a:cxn ang="0">
                    <a:pos x="csX825" y="csY825"/>
                  </a:cxn>
                  <a:cxn ang="0">
                    <a:pos x="csX826" y="csY826"/>
                  </a:cxn>
                  <a:cxn ang="0">
                    <a:pos x="csX827" y="csY827"/>
                  </a:cxn>
                  <a:cxn ang="0">
                    <a:pos x="csX828" y="csY828"/>
                  </a:cxn>
                  <a:cxn ang="0">
                    <a:pos x="csX829" y="csY829"/>
                  </a:cxn>
                  <a:cxn ang="0">
                    <a:pos x="csX830" y="csY830"/>
                  </a:cxn>
                  <a:cxn ang="0">
                    <a:pos x="csX831" y="csY831"/>
                  </a:cxn>
                  <a:cxn ang="0">
                    <a:pos x="csX832" y="csY832"/>
                  </a:cxn>
                  <a:cxn ang="0">
                    <a:pos x="csX833" y="csY833"/>
                  </a:cxn>
                  <a:cxn ang="0">
                    <a:pos x="csX834" y="csY834"/>
                  </a:cxn>
                  <a:cxn ang="0">
                    <a:pos x="csX835" y="csY835"/>
                  </a:cxn>
                  <a:cxn ang="0">
                    <a:pos x="csX836" y="csY836"/>
                  </a:cxn>
                  <a:cxn ang="0">
                    <a:pos x="csX837" y="csY837"/>
                  </a:cxn>
                  <a:cxn ang="0">
                    <a:pos x="csX838" y="csY838"/>
                  </a:cxn>
                  <a:cxn ang="0">
                    <a:pos x="csX839" y="csY839"/>
                  </a:cxn>
                  <a:cxn ang="0">
                    <a:pos x="csX840" y="csY840"/>
                  </a:cxn>
                  <a:cxn ang="0">
                    <a:pos x="csX841" y="csY841"/>
                  </a:cxn>
                  <a:cxn ang="0">
                    <a:pos x="csX842" y="csY842"/>
                  </a:cxn>
                  <a:cxn ang="0">
                    <a:pos x="csX843" y="csY843"/>
                  </a:cxn>
                  <a:cxn ang="0">
                    <a:pos x="csX844" y="csY844"/>
                  </a:cxn>
                  <a:cxn ang="0">
                    <a:pos x="csX845" y="csY845"/>
                  </a:cxn>
                  <a:cxn ang="0">
                    <a:pos x="csX846" y="csY846"/>
                  </a:cxn>
                  <a:cxn ang="0">
                    <a:pos x="csX847" y="csY847"/>
                  </a:cxn>
                  <a:cxn ang="0">
                    <a:pos x="csX848" y="csY848"/>
                  </a:cxn>
                  <a:cxn ang="0">
                    <a:pos x="csX849" y="csY849"/>
                  </a:cxn>
                  <a:cxn ang="0">
                    <a:pos x="csX850" y="csY850"/>
                  </a:cxn>
                  <a:cxn ang="0">
                    <a:pos x="csX851" y="csY851"/>
                  </a:cxn>
                  <a:cxn ang="0">
                    <a:pos x="csX852" y="csY852"/>
                  </a:cxn>
                  <a:cxn ang="0">
                    <a:pos x="csX853" y="csY853"/>
                  </a:cxn>
                  <a:cxn ang="0">
                    <a:pos x="csX854" y="csY854"/>
                  </a:cxn>
                  <a:cxn ang="0">
                    <a:pos x="csX855" y="csY855"/>
                  </a:cxn>
                  <a:cxn ang="0">
                    <a:pos x="csX856" y="csY856"/>
                  </a:cxn>
                  <a:cxn ang="0">
                    <a:pos x="csX857" y="csY857"/>
                  </a:cxn>
                  <a:cxn ang="0">
                    <a:pos x="csX858" y="csY858"/>
                  </a:cxn>
                  <a:cxn ang="0">
                    <a:pos x="csX859" y="csY859"/>
                  </a:cxn>
                  <a:cxn ang="0">
                    <a:pos x="csX860" y="csY860"/>
                  </a:cxn>
                  <a:cxn ang="0">
                    <a:pos x="csX861" y="csY861"/>
                  </a:cxn>
                  <a:cxn ang="0">
                    <a:pos x="csX862" y="csY862"/>
                  </a:cxn>
                  <a:cxn ang="0">
                    <a:pos x="csX863" y="csY863"/>
                  </a:cxn>
                  <a:cxn ang="0">
                    <a:pos x="csX864" y="csY864"/>
                  </a:cxn>
                  <a:cxn ang="0">
                    <a:pos x="csX865" y="csY865"/>
                  </a:cxn>
                  <a:cxn ang="0">
                    <a:pos x="csX866" y="csY866"/>
                  </a:cxn>
                  <a:cxn ang="0">
                    <a:pos x="csX867" y="csY867"/>
                  </a:cxn>
                  <a:cxn ang="0">
                    <a:pos x="csX868" y="csY868"/>
                  </a:cxn>
                  <a:cxn ang="0">
                    <a:pos x="csX869" y="csY869"/>
                  </a:cxn>
                  <a:cxn ang="0">
                    <a:pos x="csX870" y="csY870"/>
                  </a:cxn>
                  <a:cxn ang="0">
                    <a:pos x="csX871" y="csY871"/>
                  </a:cxn>
                  <a:cxn ang="0">
                    <a:pos x="csX872" y="csY872"/>
                  </a:cxn>
                  <a:cxn ang="0">
                    <a:pos x="csX873" y="csY873"/>
                  </a:cxn>
                  <a:cxn ang="0">
                    <a:pos x="csX874" y="csY874"/>
                  </a:cxn>
                  <a:cxn ang="0">
                    <a:pos x="csX875" y="csY875"/>
                  </a:cxn>
                  <a:cxn ang="0">
                    <a:pos x="csX876" y="csY876"/>
                  </a:cxn>
                  <a:cxn ang="0">
                    <a:pos x="csX877" y="csY877"/>
                  </a:cxn>
                  <a:cxn ang="0">
                    <a:pos x="csX878" y="csY878"/>
                  </a:cxn>
                  <a:cxn ang="0">
                    <a:pos x="csX879" y="csY879"/>
                  </a:cxn>
                  <a:cxn ang="0">
                    <a:pos x="csX880" y="csY880"/>
                  </a:cxn>
                  <a:cxn ang="0">
                    <a:pos x="csX881" y="csY881"/>
                  </a:cxn>
                  <a:cxn ang="0">
                    <a:pos x="csX882" y="csY882"/>
                  </a:cxn>
                  <a:cxn ang="0">
                    <a:pos x="csX883" y="csY883"/>
                  </a:cxn>
                  <a:cxn ang="0">
                    <a:pos x="csX884" y="csY884"/>
                  </a:cxn>
                  <a:cxn ang="0">
                    <a:pos x="csX885" y="csY885"/>
                  </a:cxn>
                  <a:cxn ang="0">
                    <a:pos x="csX886" y="csY886"/>
                  </a:cxn>
                  <a:cxn ang="0">
                    <a:pos x="csX887" y="csY887"/>
                  </a:cxn>
                  <a:cxn ang="0">
                    <a:pos x="csX888" y="csY888"/>
                  </a:cxn>
                  <a:cxn ang="0">
                    <a:pos x="csX889" y="csY889"/>
                  </a:cxn>
                  <a:cxn ang="0">
                    <a:pos x="csX890" y="csY890"/>
                  </a:cxn>
                  <a:cxn ang="0">
                    <a:pos x="csX891" y="csY891"/>
                  </a:cxn>
                  <a:cxn ang="0">
                    <a:pos x="csX892" y="csY892"/>
                  </a:cxn>
                  <a:cxn ang="0">
                    <a:pos x="csX893" y="csY893"/>
                  </a:cxn>
                  <a:cxn ang="0">
                    <a:pos x="csX894" y="csY894"/>
                  </a:cxn>
                  <a:cxn ang="0">
                    <a:pos x="csX895" y="csY895"/>
                  </a:cxn>
                  <a:cxn ang="0">
                    <a:pos x="csX896" y="csY896"/>
                  </a:cxn>
                  <a:cxn ang="0">
                    <a:pos x="csX897" y="csY897"/>
                  </a:cxn>
                  <a:cxn ang="0">
                    <a:pos x="csX898" y="csY898"/>
                  </a:cxn>
                  <a:cxn ang="0">
                    <a:pos x="csX899" y="csY899"/>
                  </a:cxn>
                  <a:cxn ang="0">
                    <a:pos x="csX900" y="csY900"/>
                  </a:cxn>
                  <a:cxn ang="0">
                    <a:pos x="csX901" y="csY901"/>
                  </a:cxn>
                  <a:cxn ang="0">
                    <a:pos x="csX902" y="csY902"/>
                  </a:cxn>
                  <a:cxn ang="0">
                    <a:pos x="csX903" y="csY903"/>
                  </a:cxn>
                  <a:cxn ang="0">
                    <a:pos x="csX904" y="csY904"/>
                  </a:cxn>
                  <a:cxn ang="0">
                    <a:pos x="csX905" y="csY905"/>
                  </a:cxn>
                  <a:cxn ang="0">
                    <a:pos x="csX906" y="csY906"/>
                  </a:cxn>
                  <a:cxn ang="0">
                    <a:pos x="csX907" y="csY907"/>
                  </a:cxn>
                  <a:cxn ang="0">
                    <a:pos x="csX908" y="csY908"/>
                  </a:cxn>
                  <a:cxn ang="0">
                    <a:pos x="csX909" y="csY909"/>
                  </a:cxn>
                  <a:cxn ang="0">
                    <a:pos x="csX910" y="csY910"/>
                  </a:cxn>
                  <a:cxn ang="0">
                    <a:pos x="csX911" y="csY911"/>
                  </a:cxn>
                  <a:cxn ang="0">
                    <a:pos x="csX912" y="csY912"/>
                  </a:cxn>
                  <a:cxn ang="0">
                    <a:pos x="csX913" y="csY913"/>
                  </a:cxn>
                  <a:cxn ang="0">
                    <a:pos x="csX914" y="csY914"/>
                  </a:cxn>
                  <a:cxn ang="0">
                    <a:pos x="csX915" y="csY915"/>
                  </a:cxn>
                  <a:cxn ang="0">
                    <a:pos x="csX916" y="csY916"/>
                  </a:cxn>
                  <a:cxn ang="0">
                    <a:pos x="csX917" y="csY917"/>
                  </a:cxn>
                  <a:cxn ang="0">
                    <a:pos x="csX918" y="csY918"/>
                  </a:cxn>
                  <a:cxn ang="0">
                    <a:pos x="csX919" y="csY919"/>
                  </a:cxn>
                  <a:cxn ang="0">
                    <a:pos x="csX920" y="csY920"/>
                  </a:cxn>
                  <a:cxn ang="0">
                    <a:pos x="csX921" y="csY921"/>
                  </a:cxn>
                  <a:cxn ang="0">
                    <a:pos x="csX922" y="csY922"/>
                  </a:cxn>
                  <a:cxn ang="0">
                    <a:pos x="csX923" y="csY923"/>
                  </a:cxn>
                  <a:cxn ang="0">
                    <a:pos x="csX924" y="csY924"/>
                  </a:cxn>
                  <a:cxn ang="0">
                    <a:pos x="csX925" y="csY925"/>
                  </a:cxn>
                  <a:cxn ang="0">
                    <a:pos x="csX926" y="csY926"/>
                  </a:cxn>
                  <a:cxn ang="0">
                    <a:pos x="csX927" y="csY927"/>
                  </a:cxn>
                  <a:cxn ang="0">
                    <a:pos x="csX928" y="csY928"/>
                  </a:cxn>
                  <a:cxn ang="0">
                    <a:pos x="csX929" y="csY929"/>
                  </a:cxn>
                  <a:cxn ang="0">
                    <a:pos x="csX930" y="csY930"/>
                  </a:cxn>
                  <a:cxn ang="0">
                    <a:pos x="csX931" y="csY931"/>
                  </a:cxn>
                  <a:cxn ang="0">
                    <a:pos x="csX932" y="csY932"/>
                  </a:cxn>
                  <a:cxn ang="0">
                    <a:pos x="csX933" y="csY933"/>
                  </a:cxn>
                  <a:cxn ang="0">
                    <a:pos x="csX934" y="csY934"/>
                  </a:cxn>
                  <a:cxn ang="0">
                    <a:pos x="csX935" y="csY935"/>
                  </a:cxn>
                  <a:cxn ang="0">
                    <a:pos x="csX936" y="csY936"/>
                  </a:cxn>
                  <a:cxn ang="0">
                    <a:pos x="csX937" y="csY937"/>
                  </a:cxn>
                  <a:cxn ang="0">
                    <a:pos x="csX938" y="csY938"/>
                  </a:cxn>
                  <a:cxn ang="0">
                    <a:pos x="csX939" y="csY939"/>
                  </a:cxn>
                  <a:cxn ang="0">
                    <a:pos x="csX940" y="csY940"/>
                  </a:cxn>
                  <a:cxn ang="0">
                    <a:pos x="csX941" y="csY941"/>
                  </a:cxn>
                  <a:cxn ang="0">
                    <a:pos x="csX942" y="csY942"/>
                  </a:cxn>
                  <a:cxn ang="0">
                    <a:pos x="csX943" y="csY943"/>
                  </a:cxn>
                  <a:cxn ang="0">
                    <a:pos x="csX944" y="csY944"/>
                  </a:cxn>
                  <a:cxn ang="0">
                    <a:pos x="csX945" y="csY945"/>
                  </a:cxn>
                  <a:cxn ang="0">
                    <a:pos x="csX946" y="csY946"/>
                  </a:cxn>
                  <a:cxn ang="0">
                    <a:pos x="csX947" y="csY947"/>
                  </a:cxn>
                  <a:cxn ang="0">
                    <a:pos x="csX948" y="csY948"/>
                  </a:cxn>
                  <a:cxn ang="0">
                    <a:pos x="csX949" y="csY949"/>
                  </a:cxn>
                  <a:cxn ang="0">
                    <a:pos x="csX950" y="csY950"/>
                  </a:cxn>
                  <a:cxn ang="0">
                    <a:pos x="csX951" y="csY951"/>
                  </a:cxn>
                  <a:cxn ang="0">
                    <a:pos x="csX952" y="csY952"/>
                  </a:cxn>
                  <a:cxn ang="0">
                    <a:pos x="csX953" y="csY953"/>
                  </a:cxn>
                  <a:cxn ang="0">
                    <a:pos x="csX954" y="csY954"/>
                  </a:cxn>
                  <a:cxn ang="0">
                    <a:pos x="csX955" y="csY955"/>
                  </a:cxn>
                  <a:cxn ang="0">
                    <a:pos x="csX956" y="csY956"/>
                  </a:cxn>
                </a:cxnLst>
                <a:rect l="l" t="t" r="r" b="b"/>
                <a:pathLst>
                  <a:path w="6890058" h="1359449">
                    <a:moveTo>
                      <a:pt x="0" y="1359449"/>
                    </a:moveTo>
                    <a:lnTo>
                      <a:pt x="6094" y="1359449"/>
                    </a:lnTo>
                    <a:lnTo>
                      <a:pt x="12316" y="1359449"/>
                    </a:lnTo>
                    <a:lnTo>
                      <a:pt x="12316" y="1357163"/>
                    </a:lnTo>
                    <a:lnTo>
                      <a:pt x="18410" y="1357163"/>
                    </a:lnTo>
                    <a:lnTo>
                      <a:pt x="24632" y="1357163"/>
                    </a:lnTo>
                    <a:lnTo>
                      <a:pt x="24632" y="1353862"/>
                    </a:lnTo>
                    <a:lnTo>
                      <a:pt x="30726" y="1353862"/>
                    </a:lnTo>
                    <a:lnTo>
                      <a:pt x="30726" y="1350434"/>
                    </a:lnTo>
                    <a:lnTo>
                      <a:pt x="38979" y="1350434"/>
                    </a:lnTo>
                    <a:lnTo>
                      <a:pt x="38979" y="1347006"/>
                    </a:lnTo>
                    <a:lnTo>
                      <a:pt x="45074" y="1347006"/>
                    </a:lnTo>
                    <a:lnTo>
                      <a:pt x="45074" y="1341419"/>
                    </a:lnTo>
                    <a:lnTo>
                      <a:pt x="51295" y="1341419"/>
                    </a:lnTo>
                    <a:lnTo>
                      <a:pt x="51295" y="1337991"/>
                    </a:lnTo>
                    <a:lnTo>
                      <a:pt x="57390" y="1337991"/>
                    </a:lnTo>
                    <a:lnTo>
                      <a:pt x="57390" y="1334563"/>
                    </a:lnTo>
                    <a:lnTo>
                      <a:pt x="63611" y="1334563"/>
                    </a:lnTo>
                    <a:lnTo>
                      <a:pt x="63611" y="1325548"/>
                    </a:lnTo>
                    <a:lnTo>
                      <a:pt x="69833" y="1325548"/>
                    </a:lnTo>
                    <a:lnTo>
                      <a:pt x="69833" y="1322120"/>
                    </a:lnTo>
                    <a:lnTo>
                      <a:pt x="76054" y="1322120"/>
                    </a:lnTo>
                    <a:lnTo>
                      <a:pt x="76054" y="1319835"/>
                    </a:lnTo>
                    <a:lnTo>
                      <a:pt x="88370" y="1319835"/>
                    </a:lnTo>
                    <a:lnTo>
                      <a:pt x="100686" y="1319835"/>
                    </a:lnTo>
                    <a:lnTo>
                      <a:pt x="100686" y="1313105"/>
                    </a:lnTo>
                    <a:lnTo>
                      <a:pt x="106780" y="1313105"/>
                    </a:lnTo>
                    <a:lnTo>
                      <a:pt x="106780" y="1309677"/>
                    </a:lnTo>
                    <a:lnTo>
                      <a:pt x="119096" y="1309677"/>
                    </a:lnTo>
                    <a:lnTo>
                      <a:pt x="139665" y="1309677"/>
                    </a:lnTo>
                    <a:lnTo>
                      <a:pt x="139665" y="1307519"/>
                    </a:lnTo>
                    <a:lnTo>
                      <a:pt x="145886" y="1307519"/>
                    </a:lnTo>
                    <a:lnTo>
                      <a:pt x="145886" y="1300663"/>
                    </a:lnTo>
                    <a:lnTo>
                      <a:pt x="151981" y="1300663"/>
                    </a:lnTo>
                    <a:lnTo>
                      <a:pt x="151981" y="1298377"/>
                    </a:lnTo>
                    <a:lnTo>
                      <a:pt x="158329" y="1298377"/>
                    </a:lnTo>
                    <a:lnTo>
                      <a:pt x="158329" y="1291648"/>
                    </a:lnTo>
                    <a:lnTo>
                      <a:pt x="164424" y="1291648"/>
                    </a:lnTo>
                    <a:lnTo>
                      <a:pt x="164424" y="1284792"/>
                    </a:lnTo>
                    <a:lnTo>
                      <a:pt x="170645" y="1284792"/>
                    </a:lnTo>
                    <a:lnTo>
                      <a:pt x="170645" y="1282506"/>
                    </a:lnTo>
                    <a:lnTo>
                      <a:pt x="176740" y="1282506"/>
                    </a:lnTo>
                    <a:lnTo>
                      <a:pt x="176740" y="1279205"/>
                    </a:lnTo>
                    <a:lnTo>
                      <a:pt x="182961" y="1279205"/>
                    </a:lnTo>
                    <a:lnTo>
                      <a:pt x="182961" y="1275777"/>
                    </a:lnTo>
                    <a:lnTo>
                      <a:pt x="189056" y="1275777"/>
                    </a:lnTo>
                    <a:lnTo>
                      <a:pt x="189056" y="1272349"/>
                    </a:lnTo>
                    <a:lnTo>
                      <a:pt x="195277" y="1272349"/>
                    </a:lnTo>
                    <a:lnTo>
                      <a:pt x="195277" y="1270063"/>
                    </a:lnTo>
                    <a:lnTo>
                      <a:pt x="201372" y="1270063"/>
                    </a:lnTo>
                    <a:lnTo>
                      <a:pt x="207593" y="1270063"/>
                    </a:lnTo>
                    <a:lnTo>
                      <a:pt x="207593" y="1266635"/>
                    </a:lnTo>
                    <a:lnTo>
                      <a:pt x="213687" y="1266635"/>
                    </a:lnTo>
                    <a:lnTo>
                      <a:pt x="219909" y="1266635"/>
                    </a:lnTo>
                    <a:lnTo>
                      <a:pt x="226003" y="1266635"/>
                    </a:lnTo>
                    <a:lnTo>
                      <a:pt x="232225" y="1266635"/>
                    </a:lnTo>
                    <a:lnTo>
                      <a:pt x="240478" y="1266635"/>
                    </a:lnTo>
                    <a:lnTo>
                      <a:pt x="246699" y="1266635"/>
                    </a:lnTo>
                    <a:lnTo>
                      <a:pt x="246699" y="1263334"/>
                    </a:lnTo>
                    <a:lnTo>
                      <a:pt x="252794" y="1263334"/>
                    </a:lnTo>
                    <a:lnTo>
                      <a:pt x="259015" y="1263334"/>
                    </a:lnTo>
                    <a:lnTo>
                      <a:pt x="265110" y="1263334"/>
                    </a:lnTo>
                    <a:lnTo>
                      <a:pt x="265110" y="1259906"/>
                    </a:lnTo>
                    <a:lnTo>
                      <a:pt x="271331" y="1259906"/>
                    </a:lnTo>
                    <a:lnTo>
                      <a:pt x="277426" y="1259906"/>
                    </a:lnTo>
                    <a:lnTo>
                      <a:pt x="277426" y="1256605"/>
                    </a:lnTo>
                    <a:lnTo>
                      <a:pt x="283647" y="1256605"/>
                    </a:lnTo>
                    <a:lnTo>
                      <a:pt x="283647" y="1253176"/>
                    </a:lnTo>
                    <a:lnTo>
                      <a:pt x="289868" y="1253176"/>
                    </a:lnTo>
                    <a:lnTo>
                      <a:pt x="295963" y="1253176"/>
                    </a:lnTo>
                    <a:lnTo>
                      <a:pt x="302184" y="1253176"/>
                    </a:lnTo>
                    <a:lnTo>
                      <a:pt x="308279" y="1253176"/>
                    </a:lnTo>
                    <a:lnTo>
                      <a:pt x="308279" y="1250891"/>
                    </a:lnTo>
                    <a:lnTo>
                      <a:pt x="314500" y="1250891"/>
                    </a:lnTo>
                    <a:lnTo>
                      <a:pt x="314500" y="1247463"/>
                    </a:lnTo>
                    <a:lnTo>
                      <a:pt x="326943" y="1247463"/>
                    </a:lnTo>
                    <a:lnTo>
                      <a:pt x="341291" y="1247463"/>
                    </a:lnTo>
                    <a:lnTo>
                      <a:pt x="353607" y="1247463"/>
                    </a:lnTo>
                    <a:lnTo>
                      <a:pt x="359701" y="1247463"/>
                    </a:lnTo>
                    <a:lnTo>
                      <a:pt x="365923" y="1247463"/>
                    </a:lnTo>
                    <a:lnTo>
                      <a:pt x="365923" y="1244162"/>
                    </a:lnTo>
                    <a:lnTo>
                      <a:pt x="384333" y="1244162"/>
                    </a:lnTo>
                    <a:lnTo>
                      <a:pt x="390554" y="1244162"/>
                    </a:lnTo>
                    <a:lnTo>
                      <a:pt x="396649" y="1244162"/>
                    </a:lnTo>
                    <a:lnTo>
                      <a:pt x="396649" y="1240734"/>
                    </a:lnTo>
                    <a:lnTo>
                      <a:pt x="402870" y="1240734"/>
                    </a:lnTo>
                    <a:lnTo>
                      <a:pt x="402870" y="1233877"/>
                    </a:lnTo>
                    <a:lnTo>
                      <a:pt x="409092" y="1233877"/>
                    </a:lnTo>
                    <a:lnTo>
                      <a:pt x="409092" y="1230576"/>
                    </a:lnTo>
                    <a:lnTo>
                      <a:pt x="415313" y="1230576"/>
                    </a:lnTo>
                    <a:lnTo>
                      <a:pt x="415313" y="1223720"/>
                    </a:lnTo>
                    <a:lnTo>
                      <a:pt x="421408" y="1223720"/>
                    </a:lnTo>
                    <a:lnTo>
                      <a:pt x="427629" y="1223720"/>
                    </a:lnTo>
                    <a:lnTo>
                      <a:pt x="433724" y="1223720"/>
                    </a:lnTo>
                    <a:lnTo>
                      <a:pt x="439945" y="1223720"/>
                    </a:lnTo>
                    <a:lnTo>
                      <a:pt x="439945" y="1220419"/>
                    </a:lnTo>
                    <a:lnTo>
                      <a:pt x="448198" y="1220419"/>
                    </a:lnTo>
                    <a:lnTo>
                      <a:pt x="454292" y="1220419"/>
                    </a:lnTo>
                    <a:lnTo>
                      <a:pt x="454292" y="1216991"/>
                    </a:lnTo>
                    <a:lnTo>
                      <a:pt x="466608" y="1216991"/>
                    </a:lnTo>
                    <a:lnTo>
                      <a:pt x="472830" y="1216991"/>
                    </a:lnTo>
                    <a:lnTo>
                      <a:pt x="478924" y="1216991"/>
                    </a:lnTo>
                    <a:lnTo>
                      <a:pt x="485146" y="1216991"/>
                    </a:lnTo>
                    <a:lnTo>
                      <a:pt x="485146" y="1213562"/>
                    </a:lnTo>
                    <a:lnTo>
                      <a:pt x="491240" y="1213562"/>
                    </a:lnTo>
                    <a:lnTo>
                      <a:pt x="491240" y="1210261"/>
                    </a:lnTo>
                    <a:lnTo>
                      <a:pt x="497589" y="1210261"/>
                    </a:lnTo>
                    <a:lnTo>
                      <a:pt x="503683" y="1210261"/>
                    </a:lnTo>
                    <a:lnTo>
                      <a:pt x="515999" y="1210261"/>
                    </a:lnTo>
                    <a:lnTo>
                      <a:pt x="522220" y="1210261"/>
                    </a:lnTo>
                    <a:lnTo>
                      <a:pt x="522220" y="1206706"/>
                    </a:lnTo>
                    <a:lnTo>
                      <a:pt x="528315" y="1206706"/>
                    </a:lnTo>
                    <a:lnTo>
                      <a:pt x="528315" y="1203405"/>
                    </a:lnTo>
                    <a:lnTo>
                      <a:pt x="536568" y="1203405"/>
                    </a:lnTo>
                    <a:lnTo>
                      <a:pt x="536568" y="1199977"/>
                    </a:lnTo>
                    <a:lnTo>
                      <a:pt x="542662" y="1199977"/>
                    </a:lnTo>
                    <a:lnTo>
                      <a:pt x="542662" y="1196549"/>
                    </a:lnTo>
                    <a:lnTo>
                      <a:pt x="548884" y="1196549"/>
                    </a:lnTo>
                    <a:lnTo>
                      <a:pt x="548884" y="1193247"/>
                    </a:lnTo>
                    <a:lnTo>
                      <a:pt x="554978" y="1193247"/>
                    </a:lnTo>
                    <a:lnTo>
                      <a:pt x="561200" y="1193247"/>
                    </a:lnTo>
                    <a:lnTo>
                      <a:pt x="573516" y="1193247"/>
                    </a:lnTo>
                    <a:lnTo>
                      <a:pt x="579737" y="1193247"/>
                    </a:lnTo>
                    <a:lnTo>
                      <a:pt x="585958" y="1193247"/>
                    </a:lnTo>
                    <a:lnTo>
                      <a:pt x="592180" y="1193247"/>
                    </a:lnTo>
                    <a:lnTo>
                      <a:pt x="598274" y="1193247"/>
                    </a:lnTo>
                    <a:lnTo>
                      <a:pt x="598274" y="1189819"/>
                    </a:lnTo>
                    <a:lnTo>
                      <a:pt x="604496" y="1189819"/>
                    </a:lnTo>
                    <a:lnTo>
                      <a:pt x="604496" y="1186391"/>
                    </a:lnTo>
                    <a:lnTo>
                      <a:pt x="610590" y="1186391"/>
                    </a:lnTo>
                    <a:lnTo>
                      <a:pt x="616812" y="1186391"/>
                    </a:lnTo>
                    <a:lnTo>
                      <a:pt x="622906" y="1186391"/>
                    </a:lnTo>
                    <a:lnTo>
                      <a:pt x="635222" y="1186391"/>
                    </a:lnTo>
                    <a:lnTo>
                      <a:pt x="643475" y="1186391"/>
                    </a:lnTo>
                    <a:lnTo>
                      <a:pt x="649570" y="1186391"/>
                    </a:lnTo>
                    <a:lnTo>
                      <a:pt x="649570" y="1179662"/>
                    </a:lnTo>
                    <a:lnTo>
                      <a:pt x="661886" y="1179662"/>
                    </a:lnTo>
                    <a:lnTo>
                      <a:pt x="668234" y="1179662"/>
                    </a:lnTo>
                    <a:lnTo>
                      <a:pt x="674328" y="1179662"/>
                    </a:lnTo>
                    <a:lnTo>
                      <a:pt x="674328" y="1176234"/>
                    </a:lnTo>
                    <a:lnTo>
                      <a:pt x="680550" y="1176234"/>
                    </a:lnTo>
                    <a:lnTo>
                      <a:pt x="692866" y="1176234"/>
                    </a:lnTo>
                    <a:lnTo>
                      <a:pt x="698960" y="1176234"/>
                    </a:lnTo>
                    <a:lnTo>
                      <a:pt x="705182" y="1176234"/>
                    </a:lnTo>
                    <a:lnTo>
                      <a:pt x="711276" y="1176234"/>
                    </a:lnTo>
                    <a:lnTo>
                      <a:pt x="717498" y="1176234"/>
                    </a:lnTo>
                    <a:lnTo>
                      <a:pt x="717498" y="1172806"/>
                    </a:lnTo>
                    <a:lnTo>
                      <a:pt x="729813" y="1172806"/>
                    </a:lnTo>
                    <a:lnTo>
                      <a:pt x="735908" y="1172806"/>
                    </a:lnTo>
                    <a:lnTo>
                      <a:pt x="735908" y="1169378"/>
                    </a:lnTo>
                    <a:lnTo>
                      <a:pt x="744161" y="1169378"/>
                    </a:lnTo>
                    <a:lnTo>
                      <a:pt x="750509" y="1169378"/>
                    </a:lnTo>
                    <a:lnTo>
                      <a:pt x="756604" y="1169378"/>
                    </a:lnTo>
                    <a:lnTo>
                      <a:pt x="762825" y="1169378"/>
                    </a:lnTo>
                    <a:lnTo>
                      <a:pt x="775141" y="1169378"/>
                    </a:lnTo>
                    <a:lnTo>
                      <a:pt x="781236" y="1169378"/>
                    </a:lnTo>
                    <a:lnTo>
                      <a:pt x="787457" y="1169378"/>
                    </a:lnTo>
                    <a:lnTo>
                      <a:pt x="793552" y="1169378"/>
                    </a:lnTo>
                    <a:lnTo>
                      <a:pt x="793552" y="1164934"/>
                    </a:lnTo>
                    <a:lnTo>
                      <a:pt x="799773" y="1164934"/>
                    </a:lnTo>
                    <a:lnTo>
                      <a:pt x="805868" y="1164934"/>
                    </a:lnTo>
                    <a:lnTo>
                      <a:pt x="812089" y="1164934"/>
                    </a:lnTo>
                    <a:lnTo>
                      <a:pt x="812089" y="1161505"/>
                    </a:lnTo>
                    <a:lnTo>
                      <a:pt x="818183" y="1161505"/>
                    </a:lnTo>
                    <a:lnTo>
                      <a:pt x="824405" y="1161505"/>
                    </a:lnTo>
                    <a:lnTo>
                      <a:pt x="830499" y="1161505"/>
                    </a:lnTo>
                    <a:lnTo>
                      <a:pt x="830499" y="1158204"/>
                    </a:lnTo>
                    <a:lnTo>
                      <a:pt x="836848" y="1158204"/>
                    </a:lnTo>
                    <a:lnTo>
                      <a:pt x="844974" y="1158204"/>
                    </a:lnTo>
                    <a:lnTo>
                      <a:pt x="851195" y="1158204"/>
                    </a:lnTo>
                    <a:lnTo>
                      <a:pt x="851195" y="1154776"/>
                    </a:lnTo>
                    <a:lnTo>
                      <a:pt x="857290" y="1154776"/>
                    </a:lnTo>
                    <a:lnTo>
                      <a:pt x="863511" y="1154776"/>
                    </a:lnTo>
                    <a:lnTo>
                      <a:pt x="869605" y="1154776"/>
                    </a:lnTo>
                    <a:lnTo>
                      <a:pt x="869605" y="1150205"/>
                    </a:lnTo>
                    <a:lnTo>
                      <a:pt x="875827" y="1150205"/>
                    </a:lnTo>
                    <a:lnTo>
                      <a:pt x="875827" y="1146777"/>
                    </a:lnTo>
                    <a:lnTo>
                      <a:pt x="881921" y="1146777"/>
                    </a:lnTo>
                    <a:lnTo>
                      <a:pt x="888143" y="1146777"/>
                    </a:lnTo>
                    <a:lnTo>
                      <a:pt x="894237" y="1146777"/>
                    </a:lnTo>
                    <a:lnTo>
                      <a:pt x="900459" y="1146777"/>
                    </a:lnTo>
                    <a:lnTo>
                      <a:pt x="900459" y="1143349"/>
                    </a:lnTo>
                    <a:lnTo>
                      <a:pt x="906553" y="1143349"/>
                    </a:lnTo>
                    <a:lnTo>
                      <a:pt x="906553" y="1140048"/>
                    </a:lnTo>
                    <a:lnTo>
                      <a:pt x="912775" y="1140048"/>
                    </a:lnTo>
                    <a:lnTo>
                      <a:pt x="918996" y="1140048"/>
                    </a:lnTo>
                    <a:lnTo>
                      <a:pt x="925218" y="1140048"/>
                    </a:lnTo>
                    <a:lnTo>
                      <a:pt x="931439" y="1140048"/>
                    </a:lnTo>
                    <a:lnTo>
                      <a:pt x="937534" y="1140048"/>
                    </a:lnTo>
                    <a:lnTo>
                      <a:pt x="937534" y="1135477"/>
                    </a:lnTo>
                    <a:lnTo>
                      <a:pt x="945786" y="1135477"/>
                    </a:lnTo>
                    <a:lnTo>
                      <a:pt x="951881" y="1135477"/>
                    </a:lnTo>
                    <a:lnTo>
                      <a:pt x="958102" y="1135477"/>
                    </a:lnTo>
                    <a:lnTo>
                      <a:pt x="958102" y="1132176"/>
                    </a:lnTo>
                    <a:lnTo>
                      <a:pt x="964197" y="1132176"/>
                    </a:lnTo>
                    <a:lnTo>
                      <a:pt x="964197" y="1128748"/>
                    </a:lnTo>
                    <a:lnTo>
                      <a:pt x="970418" y="1128748"/>
                    </a:lnTo>
                    <a:lnTo>
                      <a:pt x="976513" y="1128748"/>
                    </a:lnTo>
                    <a:lnTo>
                      <a:pt x="982734" y="1128748"/>
                    </a:lnTo>
                    <a:lnTo>
                      <a:pt x="988829" y="1128748"/>
                    </a:lnTo>
                    <a:lnTo>
                      <a:pt x="988829" y="1124177"/>
                    </a:lnTo>
                    <a:lnTo>
                      <a:pt x="995050" y="1124177"/>
                    </a:lnTo>
                    <a:lnTo>
                      <a:pt x="995050" y="1117447"/>
                    </a:lnTo>
                    <a:lnTo>
                      <a:pt x="1001145" y="1117447"/>
                    </a:lnTo>
                    <a:lnTo>
                      <a:pt x="1007493" y="1117447"/>
                    </a:lnTo>
                    <a:lnTo>
                      <a:pt x="1013588" y="1117447"/>
                    </a:lnTo>
                    <a:lnTo>
                      <a:pt x="1019809" y="1117447"/>
                    </a:lnTo>
                    <a:lnTo>
                      <a:pt x="1025904" y="1117447"/>
                    </a:lnTo>
                    <a:lnTo>
                      <a:pt x="1025904" y="1112877"/>
                    </a:lnTo>
                    <a:lnTo>
                      <a:pt x="1032125" y="1112877"/>
                    </a:lnTo>
                    <a:lnTo>
                      <a:pt x="1040378" y="1112877"/>
                    </a:lnTo>
                    <a:lnTo>
                      <a:pt x="1052694" y="1112877"/>
                    </a:lnTo>
                    <a:lnTo>
                      <a:pt x="1058788" y="1112877"/>
                    </a:lnTo>
                    <a:lnTo>
                      <a:pt x="1058788" y="1105005"/>
                    </a:lnTo>
                    <a:lnTo>
                      <a:pt x="1065010" y="1105005"/>
                    </a:lnTo>
                    <a:lnTo>
                      <a:pt x="1065010" y="1098148"/>
                    </a:lnTo>
                    <a:lnTo>
                      <a:pt x="1071104" y="1098148"/>
                    </a:lnTo>
                    <a:lnTo>
                      <a:pt x="1077326" y="1098148"/>
                    </a:lnTo>
                    <a:lnTo>
                      <a:pt x="1083420" y="1098148"/>
                    </a:lnTo>
                    <a:lnTo>
                      <a:pt x="1089641" y="1098148"/>
                    </a:lnTo>
                    <a:lnTo>
                      <a:pt x="1089641" y="1093704"/>
                    </a:lnTo>
                    <a:lnTo>
                      <a:pt x="1095863" y="1093704"/>
                    </a:lnTo>
                    <a:lnTo>
                      <a:pt x="1102085" y="1093704"/>
                    </a:lnTo>
                    <a:lnTo>
                      <a:pt x="1108179" y="1093704"/>
                    </a:lnTo>
                    <a:lnTo>
                      <a:pt x="1114400" y="1093704"/>
                    </a:lnTo>
                    <a:lnTo>
                      <a:pt x="1120495" y="1093704"/>
                    </a:lnTo>
                    <a:lnTo>
                      <a:pt x="1120495" y="1090276"/>
                    </a:lnTo>
                    <a:lnTo>
                      <a:pt x="1126716" y="1090276"/>
                    </a:lnTo>
                    <a:lnTo>
                      <a:pt x="1132811" y="1090276"/>
                    </a:lnTo>
                    <a:lnTo>
                      <a:pt x="1141064" y="1090276"/>
                    </a:lnTo>
                    <a:lnTo>
                      <a:pt x="1147158" y="1090276"/>
                    </a:lnTo>
                    <a:lnTo>
                      <a:pt x="1147158" y="1085832"/>
                    </a:lnTo>
                    <a:lnTo>
                      <a:pt x="1153380" y="1085832"/>
                    </a:lnTo>
                    <a:lnTo>
                      <a:pt x="1159474" y="1085832"/>
                    </a:lnTo>
                    <a:lnTo>
                      <a:pt x="1165696" y="1085832"/>
                    </a:lnTo>
                    <a:lnTo>
                      <a:pt x="1171790" y="1085832"/>
                    </a:lnTo>
                    <a:lnTo>
                      <a:pt x="1171790" y="1082277"/>
                    </a:lnTo>
                    <a:lnTo>
                      <a:pt x="1178138" y="1082277"/>
                    </a:lnTo>
                    <a:lnTo>
                      <a:pt x="1184233" y="1082277"/>
                    </a:lnTo>
                    <a:lnTo>
                      <a:pt x="1190454" y="1082277"/>
                    </a:lnTo>
                    <a:lnTo>
                      <a:pt x="1196549" y="1082277"/>
                    </a:lnTo>
                    <a:lnTo>
                      <a:pt x="1202770" y="1082277"/>
                    </a:lnTo>
                    <a:lnTo>
                      <a:pt x="1208865" y="1082277"/>
                    </a:lnTo>
                    <a:lnTo>
                      <a:pt x="1208865" y="1073263"/>
                    </a:lnTo>
                    <a:lnTo>
                      <a:pt x="1215086" y="1073263"/>
                    </a:lnTo>
                    <a:lnTo>
                      <a:pt x="1221181" y="1073263"/>
                    </a:lnTo>
                    <a:lnTo>
                      <a:pt x="1227402" y="1073263"/>
                    </a:lnTo>
                    <a:lnTo>
                      <a:pt x="1233624" y="1073263"/>
                    </a:lnTo>
                    <a:lnTo>
                      <a:pt x="1241750" y="1073263"/>
                    </a:lnTo>
                    <a:lnTo>
                      <a:pt x="1247971" y="1073263"/>
                    </a:lnTo>
                    <a:lnTo>
                      <a:pt x="1247971" y="1069961"/>
                    </a:lnTo>
                    <a:lnTo>
                      <a:pt x="1254066" y="1069961"/>
                    </a:lnTo>
                    <a:lnTo>
                      <a:pt x="1260414" y="1069961"/>
                    </a:lnTo>
                    <a:lnTo>
                      <a:pt x="1260414" y="1065391"/>
                    </a:lnTo>
                    <a:lnTo>
                      <a:pt x="1266508" y="1065391"/>
                    </a:lnTo>
                    <a:lnTo>
                      <a:pt x="1272730" y="1065391"/>
                    </a:lnTo>
                    <a:lnTo>
                      <a:pt x="1278824" y="1065391"/>
                    </a:lnTo>
                    <a:lnTo>
                      <a:pt x="1285046" y="1065391"/>
                    </a:lnTo>
                    <a:lnTo>
                      <a:pt x="1291140" y="1065391"/>
                    </a:lnTo>
                    <a:lnTo>
                      <a:pt x="1309677" y="1065391"/>
                    </a:lnTo>
                    <a:lnTo>
                      <a:pt x="1315772" y="1065391"/>
                    </a:lnTo>
                    <a:lnTo>
                      <a:pt x="1315772" y="1057519"/>
                    </a:lnTo>
                    <a:lnTo>
                      <a:pt x="1321993" y="1057519"/>
                    </a:lnTo>
                    <a:lnTo>
                      <a:pt x="1328088" y="1057519"/>
                    </a:lnTo>
                    <a:lnTo>
                      <a:pt x="1328088" y="1048377"/>
                    </a:lnTo>
                    <a:lnTo>
                      <a:pt x="1340404" y="1048377"/>
                    </a:lnTo>
                    <a:lnTo>
                      <a:pt x="1348784" y="1048377"/>
                    </a:lnTo>
                    <a:lnTo>
                      <a:pt x="1355005" y="1048377"/>
                    </a:lnTo>
                    <a:lnTo>
                      <a:pt x="1361100" y="1048377"/>
                    </a:lnTo>
                    <a:lnTo>
                      <a:pt x="1367321" y="1048377"/>
                    </a:lnTo>
                    <a:lnTo>
                      <a:pt x="1373416" y="1048377"/>
                    </a:lnTo>
                    <a:lnTo>
                      <a:pt x="1373416" y="1045076"/>
                    </a:lnTo>
                    <a:lnTo>
                      <a:pt x="1379637" y="1045076"/>
                    </a:lnTo>
                    <a:lnTo>
                      <a:pt x="1391953" y="1045076"/>
                    </a:lnTo>
                    <a:lnTo>
                      <a:pt x="1398047" y="1045076"/>
                    </a:lnTo>
                    <a:lnTo>
                      <a:pt x="1404269" y="1045076"/>
                    </a:lnTo>
                    <a:lnTo>
                      <a:pt x="1410363" y="1045076"/>
                    </a:lnTo>
                    <a:lnTo>
                      <a:pt x="1416585" y="1045076"/>
                    </a:lnTo>
                    <a:lnTo>
                      <a:pt x="1422679" y="1045076"/>
                    </a:lnTo>
                    <a:lnTo>
                      <a:pt x="1428901" y="1045076"/>
                    </a:lnTo>
                    <a:lnTo>
                      <a:pt x="1428901" y="1040505"/>
                    </a:lnTo>
                    <a:lnTo>
                      <a:pt x="1435122" y="1040505"/>
                    </a:lnTo>
                    <a:lnTo>
                      <a:pt x="1441344" y="1040505"/>
                    </a:lnTo>
                    <a:lnTo>
                      <a:pt x="1455691" y="1040505"/>
                    </a:lnTo>
                    <a:lnTo>
                      <a:pt x="1455691" y="1035934"/>
                    </a:lnTo>
                    <a:lnTo>
                      <a:pt x="1461786" y="1035934"/>
                    </a:lnTo>
                    <a:lnTo>
                      <a:pt x="1461786" y="1026919"/>
                    </a:lnTo>
                    <a:lnTo>
                      <a:pt x="1468007" y="1026919"/>
                    </a:lnTo>
                    <a:lnTo>
                      <a:pt x="1474101" y="1026919"/>
                    </a:lnTo>
                    <a:lnTo>
                      <a:pt x="1480323" y="1026919"/>
                    </a:lnTo>
                    <a:lnTo>
                      <a:pt x="1486417" y="1026919"/>
                    </a:lnTo>
                    <a:lnTo>
                      <a:pt x="1486417" y="1017904"/>
                    </a:lnTo>
                    <a:lnTo>
                      <a:pt x="1492639" y="1017904"/>
                    </a:lnTo>
                    <a:lnTo>
                      <a:pt x="1498733" y="1017904"/>
                    </a:lnTo>
                    <a:lnTo>
                      <a:pt x="1504955" y="1017904"/>
                    </a:lnTo>
                    <a:lnTo>
                      <a:pt x="1511049" y="1017904"/>
                    </a:lnTo>
                    <a:lnTo>
                      <a:pt x="1517398" y="1017904"/>
                    </a:lnTo>
                    <a:lnTo>
                      <a:pt x="1523492" y="1017904"/>
                    </a:lnTo>
                    <a:lnTo>
                      <a:pt x="1529713" y="1017904"/>
                    </a:lnTo>
                    <a:lnTo>
                      <a:pt x="1529713" y="1013334"/>
                    </a:lnTo>
                    <a:lnTo>
                      <a:pt x="1535808" y="1013334"/>
                    </a:lnTo>
                    <a:lnTo>
                      <a:pt x="1535808" y="1008890"/>
                    </a:lnTo>
                    <a:lnTo>
                      <a:pt x="1542029" y="1008890"/>
                    </a:lnTo>
                    <a:lnTo>
                      <a:pt x="1550282" y="1008890"/>
                    </a:lnTo>
                    <a:lnTo>
                      <a:pt x="1556377" y="1008890"/>
                    </a:lnTo>
                    <a:lnTo>
                      <a:pt x="1562598" y="1008890"/>
                    </a:lnTo>
                    <a:lnTo>
                      <a:pt x="1562598" y="1004319"/>
                    </a:lnTo>
                    <a:lnTo>
                      <a:pt x="1568693" y="1004319"/>
                    </a:lnTo>
                    <a:lnTo>
                      <a:pt x="1574914" y="1004319"/>
                    </a:lnTo>
                    <a:lnTo>
                      <a:pt x="1574914" y="999748"/>
                    </a:lnTo>
                    <a:lnTo>
                      <a:pt x="1581009" y="999748"/>
                    </a:lnTo>
                    <a:lnTo>
                      <a:pt x="1581009" y="995304"/>
                    </a:lnTo>
                    <a:lnTo>
                      <a:pt x="1587230" y="995304"/>
                    </a:lnTo>
                    <a:lnTo>
                      <a:pt x="1593325" y="995304"/>
                    </a:lnTo>
                    <a:lnTo>
                      <a:pt x="1593325" y="990733"/>
                    </a:lnTo>
                    <a:lnTo>
                      <a:pt x="1599546" y="990733"/>
                    </a:lnTo>
                    <a:lnTo>
                      <a:pt x="1605768" y="990733"/>
                    </a:lnTo>
                    <a:lnTo>
                      <a:pt x="1611989" y="990733"/>
                    </a:lnTo>
                    <a:lnTo>
                      <a:pt x="1618083" y="990733"/>
                    </a:lnTo>
                    <a:lnTo>
                      <a:pt x="1624305" y="990733"/>
                    </a:lnTo>
                    <a:lnTo>
                      <a:pt x="1630399" y="990733"/>
                    </a:lnTo>
                    <a:lnTo>
                      <a:pt x="1636621" y="990733"/>
                    </a:lnTo>
                    <a:lnTo>
                      <a:pt x="1644747" y="990733"/>
                    </a:lnTo>
                    <a:lnTo>
                      <a:pt x="1657190" y="990733"/>
                    </a:lnTo>
                    <a:lnTo>
                      <a:pt x="1663284" y="990733"/>
                    </a:lnTo>
                    <a:lnTo>
                      <a:pt x="1675600" y="990733"/>
                    </a:lnTo>
                    <a:lnTo>
                      <a:pt x="1681821" y="990733"/>
                    </a:lnTo>
                    <a:lnTo>
                      <a:pt x="1694264" y="990733"/>
                    </a:lnTo>
                    <a:lnTo>
                      <a:pt x="1700359" y="990733"/>
                    </a:lnTo>
                    <a:lnTo>
                      <a:pt x="1700359" y="986162"/>
                    </a:lnTo>
                    <a:lnTo>
                      <a:pt x="1706580" y="986162"/>
                    </a:lnTo>
                    <a:lnTo>
                      <a:pt x="1712675" y="986162"/>
                    </a:lnTo>
                    <a:lnTo>
                      <a:pt x="1718896" y="986162"/>
                    </a:lnTo>
                    <a:lnTo>
                      <a:pt x="1724991" y="986162"/>
                    </a:lnTo>
                    <a:lnTo>
                      <a:pt x="1737307" y="986162"/>
                    </a:lnTo>
                    <a:lnTo>
                      <a:pt x="1751654" y="986162"/>
                    </a:lnTo>
                    <a:lnTo>
                      <a:pt x="1757875" y="986162"/>
                    </a:lnTo>
                    <a:lnTo>
                      <a:pt x="1757875" y="981719"/>
                    </a:lnTo>
                    <a:lnTo>
                      <a:pt x="1763970" y="981719"/>
                    </a:lnTo>
                    <a:lnTo>
                      <a:pt x="1770191" y="981719"/>
                    </a:lnTo>
                    <a:lnTo>
                      <a:pt x="1770191" y="976005"/>
                    </a:lnTo>
                    <a:lnTo>
                      <a:pt x="1776413" y="976005"/>
                    </a:lnTo>
                    <a:lnTo>
                      <a:pt x="1782634" y="976005"/>
                    </a:lnTo>
                    <a:lnTo>
                      <a:pt x="1788729" y="976005"/>
                    </a:lnTo>
                    <a:lnTo>
                      <a:pt x="1794950" y="976005"/>
                    </a:lnTo>
                    <a:lnTo>
                      <a:pt x="1801045" y="976005"/>
                    </a:lnTo>
                    <a:lnTo>
                      <a:pt x="1807266" y="976005"/>
                    </a:lnTo>
                    <a:lnTo>
                      <a:pt x="1813361" y="976005"/>
                    </a:lnTo>
                    <a:lnTo>
                      <a:pt x="1819582" y="976005"/>
                    </a:lnTo>
                    <a:lnTo>
                      <a:pt x="1825676" y="976005"/>
                    </a:lnTo>
                    <a:lnTo>
                      <a:pt x="1831898" y="976005"/>
                    </a:lnTo>
                    <a:lnTo>
                      <a:pt x="1837992" y="976005"/>
                    </a:lnTo>
                    <a:lnTo>
                      <a:pt x="1846245" y="976005"/>
                    </a:lnTo>
                    <a:lnTo>
                      <a:pt x="1852467" y="976005"/>
                    </a:lnTo>
                    <a:lnTo>
                      <a:pt x="1858688" y="976005"/>
                    </a:lnTo>
                    <a:lnTo>
                      <a:pt x="1871004" y="976005"/>
                    </a:lnTo>
                    <a:lnTo>
                      <a:pt x="1877226" y="976005"/>
                    </a:lnTo>
                    <a:lnTo>
                      <a:pt x="1877226" y="971561"/>
                    </a:lnTo>
                    <a:lnTo>
                      <a:pt x="1883320" y="971561"/>
                    </a:lnTo>
                    <a:lnTo>
                      <a:pt x="1889541" y="971561"/>
                    </a:lnTo>
                    <a:lnTo>
                      <a:pt x="1895636" y="971561"/>
                    </a:lnTo>
                    <a:lnTo>
                      <a:pt x="1901857" y="971561"/>
                    </a:lnTo>
                    <a:lnTo>
                      <a:pt x="1901857" y="966990"/>
                    </a:lnTo>
                    <a:lnTo>
                      <a:pt x="1907952" y="966990"/>
                    </a:lnTo>
                    <a:lnTo>
                      <a:pt x="1914173" y="966990"/>
                    </a:lnTo>
                    <a:lnTo>
                      <a:pt x="1914173" y="961404"/>
                    </a:lnTo>
                    <a:lnTo>
                      <a:pt x="1920268" y="961404"/>
                    </a:lnTo>
                    <a:lnTo>
                      <a:pt x="1932584" y="961404"/>
                    </a:lnTo>
                    <a:lnTo>
                      <a:pt x="1938805" y="961404"/>
                    </a:lnTo>
                    <a:lnTo>
                      <a:pt x="1938805" y="955690"/>
                    </a:lnTo>
                    <a:lnTo>
                      <a:pt x="1947058" y="955690"/>
                    </a:lnTo>
                    <a:lnTo>
                      <a:pt x="1959374" y="955690"/>
                    </a:lnTo>
                    <a:lnTo>
                      <a:pt x="1965596" y="955690"/>
                    </a:lnTo>
                    <a:lnTo>
                      <a:pt x="1971817" y="955690"/>
                    </a:lnTo>
                    <a:lnTo>
                      <a:pt x="1977911" y="955690"/>
                    </a:lnTo>
                    <a:lnTo>
                      <a:pt x="1984133" y="955690"/>
                    </a:lnTo>
                    <a:lnTo>
                      <a:pt x="1990227" y="955690"/>
                    </a:lnTo>
                    <a:lnTo>
                      <a:pt x="1996449" y="955690"/>
                    </a:lnTo>
                    <a:lnTo>
                      <a:pt x="2002543" y="955690"/>
                    </a:lnTo>
                    <a:lnTo>
                      <a:pt x="2002543" y="951119"/>
                    </a:lnTo>
                    <a:lnTo>
                      <a:pt x="2008765" y="951119"/>
                    </a:lnTo>
                    <a:lnTo>
                      <a:pt x="2027302" y="951119"/>
                    </a:lnTo>
                    <a:lnTo>
                      <a:pt x="2033524" y="951119"/>
                    </a:lnTo>
                    <a:lnTo>
                      <a:pt x="2033524" y="945533"/>
                    </a:lnTo>
                    <a:lnTo>
                      <a:pt x="2039618" y="945533"/>
                    </a:lnTo>
                    <a:lnTo>
                      <a:pt x="2053965" y="945533"/>
                    </a:lnTo>
                    <a:lnTo>
                      <a:pt x="2053965" y="939819"/>
                    </a:lnTo>
                    <a:lnTo>
                      <a:pt x="2066281" y="939819"/>
                    </a:lnTo>
                    <a:lnTo>
                      <a:pt x="2072503" y="939819"/>
                    </a:lnTo>
                    <a:lnTo>
                      <a:pt x="2072503" y="935375"/>
                    </a:lnTo>
                    <a:lnTo>
                      <a:pt x="2078597" y="935375"/>
                    </a:lnTo>
                    <a:lnTo>
                      <a:pt x="2084819" y="935375"/>
                    </a:lnTo>
                    <a:lnTo>
                      <a:pt x="2090913" y="935375"/>
                    </a:lnTo>
                    <a:lnTo>
                      <a:pt x="2097135" y="935375"/>
                    </a:lnTo>
                    <a:lnTo>
                      <a:pt x="2097135" y="929662"/>
                    </a:lnTo>
                    <a:lnTo>
                      <a:pt x="2103229" y="929662"/>
                    </a:lnTo>
                    <a:lnTo>
                      <a:pt x="2109451" y="929662"/>
                    </a:lnTo>
                    <a:lnTo>
                      <a:pt x="2115672" y="929662"/>
                    </a:lnTo>
                    <a:lnTo>
                      <a:pt x="2121893" y="929662"/>
                    </a:lnTo>
                    <a:lnTo>
                      <a:pt x="2127988" y="929662"/>
                    </a:lnTo>
                    <a:lnTo>
                      <a:pt x="2127988" y="923948"/>
                    </a:lnTo>
                    <a:lnTo>
                      <a:pt x="2134209" y="923948"/>
                    </a:lnTo>
                    <a:lnTo>
                      <a:pt x="2140304" y="923948"/>
                    </a:lnTo>
                    <a:lnTo>
                      <a:pt x="2140304" y="918361"/>
                    </a:lnTo>
                    <a:lnTo>
                      <a:pt x="2146525" y="918361"/>
                    </a:lnTo>
                    <a:lnTo>
                      <a:pt x="2154778" y="918361"/>
                    </a:lnTo>
                    <a:lnTo>
                      <a:pt x="2154778" y="912648"/>
                    </a:lnTo>
                    <a:lnTo>
                      <a:pt x="2160873" y="912648"/>
                    </a:lnTo>
                    <a:lnTo>
                      <a:pt x="2167094" y="912648"/>
                    </a:lnTo>
                    <a:lnTo>
                      <a:pt x="2173189" y="912648"/>
                    </a:lnTo>
                    <a:lnTo>
                      <a:pt x="2179410" y="912648"/>
                    </a:lnTo>
                    <a:lnTo>
                      <a:pt x="2179410" y="907061"/>
                    </a:lnTo>
                    <a:lnTo>
                      <a:pt x="2185505" y="907061"/>
                    </a:lnTo>
                    <a:lnTo>
                      <a:pt x="2191726" y="907061"/>
                    </a:lnTo>
                    <a:lnTo>
                      <a:pt x="2197947" y="907061"/>
                    </a:lnTo>
                    <a:lnTo>
                      <a:pt x="2204169" y="907061"/>
                    </a:lnTo>
                    <a:lnTo>
                      <a:pt x="2204169" y="901475"/>
                    </a:lnTo>
                    <a:lnTo>
                      <a:pt x="2210263" y="901475"/>
                    </a:lnTo>
                    <a:lnTo>
                      <a:pt x="2216485" y="901475"/>
                    </a:lnTo>
                    <a:lnTo>
                      <a:pt x="2234895" y="901475"/>
                    </a:lnTo>
                    <a:lnTo>
                      <a:pt x="2241117" y="901475"/>
                    </a:lnTo>
                    <a:lnTo>
                      <a:pt x="2249243" y="901475"/>
                    </a:lnTo>
                    <a:lnTo>
                      <a:pt x="2255464" y="901475"/>
                    </a:lnTo>
                    <a:lnTo>
                      <a:pt x="2261559" y="901475"/>
                    </a:lnTo>
                    <a:lnTo>
                      <a:pt x="2267780" y="901475"/>
                    </a:lnTo>
                    <a:lnTo>
                      <a:pt x="2273874" y="901475"/>
                    </a:lnTo>
                    <a:lnTo>
                      <a:pt x="2280096" y="901475"/>
                    </a:lnTo>
                    <a:lnTo>
                      <a:pt x="2286444" y="901475"/>
                    </a:lnTo>
                    <a:lnTo>
                      <a:pt x="2292539" y="901475"/>
                    </a:lnTo>
                    <a:lnTo>
                      <a:pt x="2298760" y="901475"/>
                    </a:lnTo>
                    <a:lnTo>
                      <a:pt x="2298760" y="895761"/>
                    </a:lnTo>
                    <a:lnTo>
                      <a:pt x="2304855" y="895761"/>
                    </a:lnTo>
                    <a:lnTo>
                      <a:pt x="2311076" y="895761"/>
                    </a:lnTo>
                    <a:lnTo>
                      <a:pt x="2317171" y="895761"/>
                    </a:lnTo>
                    <a:lnTo>
                      <a:pt x="2317171" y="890047"/>
                    </a:lnTo>
                    <a:lnTo>
                      <a:pt x="2323392" y="890047"/>
                    </a:lnTo>
                    <a:lnTo>
                      <a:pt x="2329487" y="890047"/>
                    </a:lnTo>
                    <a:lnTo>
                      <a:pt x="2329487" y="884461"/>
                    </a:lnTo>
                    <a:lnTo>
                      <a:pt x="2335708" y="884461"/>
                    </a:lnTo>
                    <a:lnTo>
                      <a:pt x="2341803" y="884461"/>
                    </a:lnTo>
                    <a:lnTo>
                      <a:pt x="2356150" y="884461"/>
                    </a:lnTo>
                    <a:lnTo>
                      <a:pt x="2374814" y="884461"/>
                    </a:lnTo>
                    <a:lnTo>
                      <a:pt x="2380909" y="884461"/>
                    </a:lnTo>
                    <a:lnTo>
                      <a:pt x="2387130" y="884461"/>
                    </a:lnTo>
                    <a:lnTo>
                      <a:pt x="2393225" y="884461"/>
                    </a:lnTo>
                    <a:lnTo>
                      <a:pt x="2405540" y="884461"/>
                    </a:lnTo>
                    <a:lnTo>
                      <a:pt x="2405540" y="878747"/>
                    </a:lnTo>
                    <a:lnTo>
                      <a:pt x="2411762" y="878747"/>
                    </a:lnTo>
                    <a:lnTo>
                      <a:pt x="2411762" y="872018"/>
                    </a:lnTo>
                    <a:lnTo>
                      <a:pt x="2417856" y="872018"/>
                    </a:lnTo>
                    <a:lnTo>
                      <a:pt x="2424078" y="872018"/>
                    </a:lnTo>
                    <a:lnTo>
                      <a:pt x="2430172" y="872018"/>
                    </a:lnTo>
                    <a:lnTo>
                      <a:pt x="2430172" y="866304"/>
                    </a:lnTo>
                    <a:lnTo>
                      <a:pt x="2436394" y="866304"/>
                    </a:lnTo>
                    <a:lnTo>
                      <a:pt x="2457090" y="866304"/>
                    </a:lnTo>
                    <a:lnTo>
                      <a:pt x="2457090" y="860591"/>
                    </a:lnTo>
                    <a:lnTo>
                      <a:pt x="2463184" y="860591"/>
                    </a:lnTo>
                    <a:lnTo>
                      <a:pt x="2463184" y="853861"/>
                    </a:lnTo>
                    <a:lnTo>
                      <a:pt x="2469405" y="853861"/>
                    </a:lnTo>
                    <a:lnTo>
                      <a:pt x="2469405" y="841418"/>
                    </a:lnTo>
                    <a:lnTo>
                      <a:pt x="2475500" y="841418"/>
                    </a:lnTo>
                    <a:lnTo>
                      <a:pt x="2481721" y="841418"/>
                    </a:lnTo>
                    <a:lnTo>
                      <a:pt x="2487816" y="841418"/>
                    </a:lnTo>
                    <a:lnTo>
                      <a:pt x="2494037" y="841418"/>
                    </a:lnTo>
                    <a:lnTo>
                      <a:pt x="2494037" y="830118"/>
                    </a:lnTo>
                    <a:lnTo>
                      <a:pt x="2500132" y="830118"/>
                    </a:lnTo>
                    <a:lnTo>
                      <a:pt x="2506353" y="830118"/>
                    </a:lnTo>
                    <a:lnTo>
                      <a:pt x="2512448" y="830118"/>
                    </a:lnTo>
                    <a:lnTo>
                      <a:pt x="2512448" y="823389"/>
                    </a:lnTo>
                    <a:lnTo>
                      <a:pt x="2518669" y="823389"/>
                    </a:lnTo>
                    <a:lnTo>
                      <a:pt x="2530985" y="823389"/>
                    </a:lnTo>
                    <a:lnTo>
                      <a:pt x="2543428" y="823389"/>
                    </a:lnTo>
                    <a:lnTo>
                      <a:pt x="2551554" y="823389"/>
                    </a:lnTo>
                    <a:lnTo>
                      <a:pt x="2557776" y="823389"/>
                    </a:lnTo>
                    <a:lnTo>
                      <a:pt x="2557776" y="817675"/>
                    </a:lnTo>
                    <a:lnTo>
                      <a:pt x="2570091" y="817675"/>
                    </a:lnTo>
                    <a:lnTo>
                      <a:pt x="2576186" y="817675"/>
                    </a:lnTo>
                    <a:lnTo>
                      <a:pt x="2576186" y="810946"/>
                    </a:lnTo>
                    <a:lnTo>
                      <a:pt x="2582407" y="810946"/>
                    </a:lnTo>
                    <a:lnTo>
                      <a:pt x="2588502" y="810946"/>
                    </a:lnTo>
                    <a:lnTo>
                      <a:pt x="2594723" y="810946"/>
                    </a:lnTo>
                    <a:lnTo>
                      <a:pt x="2594723" y="804217"/>
                    </a:lnTo>
                    <a:lnTo>
                      <a:pt x="2600945" y="804217"/>
                    </a:lnTo>
                    <a:lnTo>
                      <a:pt x="2607039" y="804217"/>
                    </a:lnTo>
                    <a:lnTo>
                      <a:pt x="2613261" y="804217"/>
                    </a:lnTo>
                    <a:lnTo>
                      <a:pt x="2619355" y="804217"/>
                    </a:lnTo>
                    <a:lnTo>
                      <a:pt x="2619355" y="798503"/>
                    </a:lnTo>
                    <a:lnTo>
                      <a:pt x="2625703" y="798503"/>
                    </a:lnTo>
                    <a:lnTo>
                      <a:pt x="2625703" y="791647"/>
                    </a:lnTo>
                    <a:lnTo>
                      <a:pt x="2631798" y="791647"/>
                    </a:lnTo>
                    <a:lnTo>
                      <a:pt x="2638019" y="791647"/>
                    </a:lnTo>
                    <a:lnTo>
                      <a:pt x="2644114" y="791647"/>
                    </a:lnTo>
                    <a:lnTo>
                      <a:pt x="2652367" y="791647"/>
                    </a:lnTo>
                    <a:lnTo>
                      <a:pt x="2658461" y="791647"/>
                    </a:lnTo>
                    <a:lnTo>
                      <a:pt x="2676999" y="791647"/>
                    </a:lnTo>
                    <a:lnTo>
                      <a:pt x="2683093" y="791647"/>
                    </a:lnTo>
                    <a:lnTo>
                      <a:pt x="2689315" y="791647"/>
                    </a:lnTo>
                    <a:lnTo>
                      <a:pt x="2689315" y="784918"/>
                    </a:lnTo>
                    <a:lnTo>
                      <a:pt x="2695409" y="784918"/>
                    </a:lnTo>
                    <a:lnTo>
                      <a:pt x="2701631" y="784918"/>
                    </a:lnTo>
                    <a:lnTo>
                      <a:pt x="2707725" y="784918"/>
                    </a:lnTo>
                    <a:lnTo>
                      <a:pt x="2720168" y="784918"/>
                    </a:lnTo>
                    <a:lnTo>
                      <a:pt x="2726389" y="784918"/>
                    </a:lnTo>
                    <a:lnTo>
                      <a:pt x="2732484" y="784918"/>
                    </a:lnTo>
                    <a:lnTo>
                      <a:pt x="2738705" y="784918"/>
                    </a:lnTo>
                    <a:lnTo>
                      <a:pt x="2738705" y="778188"/>
                    </a:lnTo>
                    <a:lnTo>
                      <a:pt x="2744800" y="778188"/>
                    </a:lnTo>
                    <a:lnTo>
                      <a:pt x="2751021" y="778188"/>
                    </a:lnTo>
                    <a:lnTo>
                      <a:pt x="2751021" y="771332"/>
                    </a:lnTo>
                    <a:lnTo>
                      <a:pt x="2759274" y="771332"/>
                    </a:lnTo>
                    <a:lnTo>
                      <a:pt x="2759274" y="764476"/>
                    </a:lnTo>
                    <a:lnTo>
                      <a:pt x="2765368" y="764476"/>
                    </a:lnTo>
                    <a:lnTo>
                      <a:pt x="2771590" y="764476"/>
                    </a:lnTo>
                    <a:lnTo>
                      <a:pt x="2777684" y="764476"/>
                    </a:lnTo>
                    <a:lnTo>
                      <a:pt x="2783906" y="764476"/>
                    </a:lnTo>
                    <a:lnTo>
                      <a:pt x="2783906" y="757746"/>
                    </a:lnTo>
                    <a:lnTo>
                      <a:pt x="2796349" y="757746"/>
                    </a:lnTo>
                    <a:lnTo>
                      <a:pt x="2802443" y="757746"/>
                    </a:lnTo>
                    <a:lnTo>
                      <a:pt x="2808665" y="757746"/>
                    </a:lnTo>
                    <a:lnTo>
                      <a:pt x="2820981" y="757746"/>
                    </a:lnTo>
                    <a:lnTo>
                      <a:pt x="2820981" y="751017"/>
                    </a:lnTo>
                    <a:lnTo>
                      <a:pt x="2827075" y="751017"/>
                    </a:lnTo>
                    <a:lnTo>
                      <a:pt x="2833297" y="751017"/>
                    </a:lnTo>
                    <a:lnTo>
                      <a:pt x="2833297" y="744161"/>
                    </a:lnTo>
                    <a:lnTo>
                      <a:pt x="2853739" y="744161"/>
                    </a:lnTo>
                    <a:lnTo>
                      <a:pt x="2853739" y="737305"/>
                    </a:lnTo>
                    <a:lnTo>
                      <a:pt x="2859960" y="737305"/>
                    </a:lnTo>
                    <a:lnTo>
                      <a:pt x="2866055" y="737305"/>
                    </a:lnTo>
                    <a:lnTo>
                      <a:pt x="2872276" y="737305"/>
                    </a:lnTo>
                    <a:lnTo>
                      <a:pt x="2884719" y="737305"/>
                    </a:lnTo>
                    <a:lnTo>
                      <a:pt x="2884719" y="730575"/>
                    </a:lnTo>
                    <a:lnTo>
                      <a:pt x="2890813" y="730575"/>
                    </a:lnTo>
                    <a:lnTo>
                      <a:pt x="2897034" y="730575"/>
                    </a:lnTo>
                    <a:lnTo>
                      <a:pt x="2903129" y="730575"/>
                    </a:lnTo>
                    <a:lnTo>
                      <a:pt x="2909350" y="730575"/>
                    </a:lnTo>
                    <a:lnTo>
                      <a:pt x="2915572" y="730575"/>
                    </a:lnTo>
                    <a:lnTo>
                      <a:pt x="2927888" y="730575"/>
                    </a:lnTo>
                    <a:lnTo>
                      <a:pt x="2927888" y="722703"/>
                    </a:lnTo>
                    <a:lnTo>
                      <a:pt x="2933982" y="722703"/>
                    </a:lnTo>
                    <a:lnTo>
                      <a:pt x="2940204" y="722703"/>
                    </a:lnTo>
                    <a:lnTo>
                      <a:pt x="2946298" y="722703"/>
                    </a:lnTo>
                    <a:lnTo>
                      <a:pt x="2954551" y="722703"/>
                    </a:lnTo>
                    <a:lnTo>
                      <a:pt x="2966994" y="722703"/>
                    </a:lnTo>
                    <a:lnTo>
                      <a:pt x="2966994" y="715974"/>
                    </a:lnTo>
                    <a:lnTo>
                      <a:pt x="2973089" y="715974"/>
                    </a:lnTo>
                    <a:lnTo>
                      <a:pt x="2979310" y="715974"/>
                    </a:lnTo>
                    <a:lnTo>
                      <a:pt x="2997721" y="715974"/>
                    </a:lnTo>
                    <a:lnTo>
                      <a:pt x="3003942" y="715974"/>
                    </a:lnTo>
                    <a:lnTo>
                      <a:pt x="3010037" y="715974"/>
                    </a:lnTo>
                    <a:lnTo>
                      <a:pt x="3028574" y="715974"/>
                    </a:lnTo>
                    <a:lnTo>
                      <a:pt x="3034668" y="715974"/>
                    </a:lnTo>
                    <a:lnTo>
                      <a:pt x="3040890" y="715974"/>
                    </a:lnTo>
                    <a:lnTo>
                      <a:pt x="3046984" y="715974"/>
                    </a:lnTo>
                    <a:lnTo>
                      <a:pt x="3061586" y="715974"/>
                    </a:lnTo>
                    <a:lnTo>
                      <a:pt x="3061586" y="707975"/>
                    </a:lnTo>
                    <a:lnTo>
                      <a:pt x="3079996" y="707975"/>
                    </a:lnTo>
                    <a:lnTo>
                      <a:pt x="3086217" y="707975"/>
                    </a:lnTo>
                    <a:lnTo>
                      <a:pt x="3092312" y="707975"/>
                    </a:lnTo>
                    <a:lnTo>
                      <a:pt x="3092312" y="701119"/>
                    </a:lnTo>
                    <a:lnTo>
                      <a:pt x="3098533" y="701119"/>
                    </a:lnTo>
                    <a:lnTo>
                      <a:pt x="3110849" y="701119"/>
                    </a:lnTo>
                    <a:lnTo>
                      <a:pt x="3116944" y="701119"/>
                    </a:lnTo>
                    <a:lnTo>
                      <a:pt x="3123165" y="701119"/>
                    </a:lnTo>
                    <a:lnTo>
                      <a:pt x="3123165" y="693247"/>
                    </a:lnTo>
                    <a:lnTo>
                      <a:pt x="3129260" y="693247"/>
                    </a:lnTo>
                    <a:lnTo>
                      <a:pt x="3135608" y="693247"/>
                    </a:lnTo>
                    <a:lnTo>
                      <a:pt x="3141703" y="693247"/>
                    </a:lnTo>
                    <a:lnTo>
                      <a:pt x="3147924" y="693247"/>
                    </a:lnTo>
                    <a:lnTo>
                      <a:pt x="3156050" y="693247"/>
                    </a:lnTo>
                    <a:lnTo>
                      <a:pt x="3162271" y="693247"/>
                    </a:lnTo>
                    <a:lnTo>
                      <a:pt x="3168366" y="693247"/>
                    </a:lnTo>
                    <a:lnTo>
                      <a:pt x="3174587" y="693247"/>
                    </a:lnTo>
                    <a:lnTo>
                      <a:pt x="3180682" y="693247"/>
                    </a:lnTo>
                    <a:lnTo>
                      <a:pt x="3180682" y="685374"/>
                    </a:lnTo>
                    <a:lnTo>
                      <a:pt x="3186903" y="685374"/>
                    </a:lnTo>
                    <a:lnTo>
                      <a:pt x="3192998" y="685374"/>
                    </a:lnTo>
                    <a:lnTo>
                      <a:pt x="3199219" y="685374"/>
                    </a:lnTo>
                    <a:lnTo>
                      <a:pt x="3205314" y="685374"/>
                    </a:lnTo>
                    <a:lnTo>
                      <a:pt x="3211535" y="685374"/>
                    </a:lnTo>
                    <a:lnTo>
                      <a:pt x="3217629" y="685374"/>
                    </a:lnTo>
                    <a:lnTo>
                      <a:pt x="3217629" y="677502"/>
                    </a:lnTo>
                    <a:lnTo>
                      <a:pt x="3223978" y="677502"/>
                    </a:lnTo>
                    <a:lnTo>
                      <a:pt x="3230199" y="677502"/>
                    </a:lnTo>
                    <a:lnTo>
                      <a:pt x="3236294" y="677502"/>
                    </a:lnTo>
                    <a:lnTo>
                      <a:pt x="3242515" y="677502"/>
                    </a:lnTo>
                    <a:lnTo>
                      <a:pt x="3242515" y="669503"/>
                    </a:lnTo>
                    <a:lnTo>
                      <a:pt x="3248610" y="669503"/>
                    </a:lnTo>
                    <a:lnTo>
                      <a:pt x="3256863" y="669503"/>
                    </a:lnTo>
                    <a:lnTo>
                      <a:pt x="3262957" y="669503"/>
                    </a:lnTo>
                    <a:lnTo>
                      <a:pt x="3269179" y="669503"/>
                    </a:lnTo>
                    <a:lnTo>
                      <a:pt x="3275273" y="669503"/>
                    </a:lnTo>
                    <a:lnTo>
                      <a:pt x="3281495" y="669503"/>
                    </a:lnTo>
                    <a:lnTo>
                      <a:pt x="3293810" y="669503"/>
                    </a:lnTo>
                    <a:lnTo>
                      <a:pt x="3299905" y="669503"/>
                    </a:lnTo>
                    <a:lnTo>
                      <a:pt x="3306253" y="669503"/>
                    </a:lnTo>
                    <a:lnTo>
                      <a:pt x="3312348" y="669503"/>
                    </a:lnTo>
                    <a:lnTo>
                      <a:pt x="3318569" y="669503"/>
                    </a:lnTo>
                    <a:lnTo>
                      <a:pt x="3324664" y="669503"/>
                    </a:lnTo>
                    <a:lnTo>
                      <a:pt x="3330885" y="669503"/>
                    </a:lnTo>
                    <a:lnTo>
                      <a:pt x="3336980" y="669503"/>
                    </a:lnTo>
                    <a:lnTo>
                      <a:pt x="3343201" y="669503"/>
                    </a:lnTo>
                    <a:lnTo>
                      <a:pt x="3349296" y="669503"/>
                    </a:lnTo>
                    <a:lnTo>
                      <a:pt x="3357549" y="669503"/>
                    </a:lnTo>
                    <a:lnTo>
                      <a:pt x="3369864" y="669503"/>
                    </a:lnTo>
                    <a:lnTo>
                      <a:pt x="3382180" y="669503"/>
                    </a:lnTo>
                    <a:lnTo>
                      <a:pt x="3388402" y="669503"/>
                    </a:lnTo>
                    <a:lnTo>
                      <a:pt x="3394623" y="669503"/>
                    </a:lnTo>
                    <a:lnTo>
                      <a:pt x="3400845" y="669503"/>
                    </a:lnTo>
                    <a:lnTo>
                      <a:pt x="3406939" y="669503"/>
                    </a:lnTo>
                    <a:lnTo>
                      <a:pt x="3406939" y="660489"/>
                    </a:lnTo>
                    <a:lnTo>
                      <a:pt x="3413161" y="660489"/>
                    </a:lnTo>
                    <a:lnTo>
                      <a:pt x="3419255" y="660489"/>
                    </a:lnTo>
                    <a:lnTo>
                      <a:pt x="3419255" y="651474"/>
                    </a:lnTo>
                    <a:lnTo>
                      <a:pt x="3425477" y="651474"/>
                    </a:lnTo>
                    <a:lnTo>
                      <a:pt x="3431571" y="651474"/>
                    </a:lnTo>
                    <a:lnTo>
                      <a:pt x="3431571" y="642332"/>
                    </a:lnTo>
                    <a:lnTo>
                      <a:pt x="3437793" y="642332"/>
                    </a:lnTo>
                    <a:lnTo>
                      <a:pt x="3443887" y="642332"/>
                    </a:lnTo>
                    <a:lnTo>
                      <a:pt x="3452140" y="642332"/>
                    </a:lnTo>
                    <a:lnTo>
                      <a:pt x="3458234" y="642332"/>
                    </a:lnTo>
                    <a:lnTo>
                      <a:pt x="3464456" y="642332"/>
                    </a:lnTo>
                    <a:lnTo>
                      <a:pt x="3476899" y="642332"/>
                    </a:lnTo>
                    <a:lnTo>
                      <a:pt x="3482993" y="642332"/>
                    </a:lnTo>
                    <a:lnTo>
                      <a:pt x="3489215" y="642332"/>
                    </a:lnTo>
                    <a:lnTo>
                      <a:pt x="3501531" y="642332"/>
                    </a:lnTo>
                    <a:lnTo>
                      <a:pt x="3501531" y="632175"/>
                    </a:lnTo>
                    <a:lnTo>
                      <a:pt x="3519941" y="632175"/>
                    </a:lnTo>
                    <a:lnTo>
                      <a:pt x="3526162" y="632175"/>
                    </a:lnTo>
                    <a:lnTo>
                      <a:pt x="3532257" y="632175"/>
                    </a:lnTo>
                    <a:lnTo>
                      <a:pt x="3538478" y="632175"/>
                    </a:lnTo>
                    <a:lnTo>
                      <a:pt x="3544573" y="632175"/>
                    </a:lnTo>
                    <a:lnTo>
                      <a:pt x="3559047" y="632175"/>
                    </a:lnTo>
                    <a:lnTo>
                      <a:pt x="3565268" y="632175"/>
                    </a:lnTo>
                    <a:lnTo>
                      <a:pt x="3565268" y="623160"/>
                    </a:lnTo>
                    <a:lnTo>
                      <a:pt x="3571490" y="623160"/>
                    </a:lnTo>
                    <a:lnTo>
                      <a:pt x="3577584" y="623160"/>
                    </a:lnTo>
                    <a:lnTo>
                      <a:pt x="3583806" y="623160"/>
                    </a:lnTo>
                    <a:lnTo>
                      <a:pt x="3589900" y="623160"/>
                    </a:lnTo>
                    <a:lnTo>
                      <a:pt x="3596122" y="623160"/>
                    </a:lnTo>
                    <a:lnTo>
                      <a:pt x="3596122" y="613003"/>
                    </a:lnTo>
                    <a:lnTo>
                      <a:pt x="3602216" y="613003"/>
                    </a:lnTo>
                    <a:lnTo>
                      <a:pt x="3608438" y="613003"/>
                    </a:lnTo>
                    <a:lnTo>
                      <a:pt x="3614532" y="613003"/>
                    </a:lnTo>
                    <a:lnTo>
                      <a:pt x="3620753" y="613003"/>
                    </a:lnTo>
                    <a:lnTo>
                      <a:pt x="3626848" y="613003"/>
                    </a:lnTo>
                    <a:lnTo>
                      <a:pt x="3633069" y="613003"/>
                    </a:lnTo>
                    <a:lnTo>
                      <a:pt x="3639164" y="613003"/>
                    </a:lnTo>
                    <a:lnTo>
                      <a:pt x="3645385" y="613003"/>
                    </a:lnTo>
                    <a:lnTo>
                      <a:pt x="3651607" y="613003"/>
                    </a:lnTo>
                    <a:lnTo>
                      <a:pt x="3659860" y="613003"/>
                    </a:lnTo>
                    <a:lnTo>
                      <a:pt x="3666081" y="613003"/>
                    </a:lnTo>
                    <a:lnTo>
                      <a:pt x="3672176" y="613003"/>
                    </a:lnTo>
                    <a:lnTo>
                      <a:pt x="3678397" y="613003"/>
                    </a:lnTo>
                    <a:lnTo>
                      <a:pt x="3690713" y="613003"/>
                    </a:lnTo>
                    <a:lnTo>
                      <a:pt x="3696808" y="613003"/>
                    </a:lnTo>
                    <a:lnTo>
                      <a:pt x="3703029" y="613003"/>
                    </a:lnTo>
                    <a:lnTo>
                      <a:pt x="3709124" y="613003"/>
                    </a:lnTo>
                    <a:lnTo>
                      <a:pt x="3721440" y="613003"/>
                    </a:lnTo>
                    <a:lnTo>
                      <a:pt x="3727661" y="613003"/>
                    </a:lnTo>
                    <a:lnTo>
                      <a:pt x="3733882" y="613003"/>
                    </a:lnTo>
                    <a:lnTo>
                      <a:pt x="3733882" y="602845"/>
                    </a:lnTo>
                    <a:lnTo>
                      <a:pt x="3740104" y="602845"/>
                    </a:lnTo>
                    <a:lnTo>
                      <a:pt x="3746198" y="602845"/>
                    </a:lnTo>
                    <a:lnTo>
                      <a:pt x="3746198" y="592688"/>
                    </a:lnTo>
                    <a:lnTo>
                      <a:pt x="3752420" y="592688"/>
                    </a:lnTo>
                    <a:lnTo>
                      <a:pt x="3752420" y="581388"/>
                    </a:lnTo>
                    <a:lnTo>
                      <a:pt x="3766767" y="581388"/>
                    </a:lnTo>
                    <a:lnTo>
                      <a:pt x="3779083" y="581388"/>
                    </a:lnTo>
                    <a:lnTo>
                      <a:pt x="3791399" y="581388"/>
                    </a:lnTo>
                    <a:lnTo>
                      <a:pt x="3797493" y="581388"/>
                    </a:lnTo>
                    <a:lnTo>
                      <a:pt x="3803715" y="581388"/>
                    </a:lnTo>
                    <a:lnTo>
                      <a:pt x="3816158" y="581388"/>
                    </a:lnTo>
                    <a:lnTo>
                      <a:pt x="3816158" y="571103"/>
                    </a:lnTo>
                    <a:lnTo>
                      <a:pt x="3822252" y="571103"/>
                    </a:lnTo>
                    <a:lnTo>
                      <a:pt x="3828474" y="571103"/>
                    </a:lnTo>
                    <a:lnTo>
                      <a:pt x="3834568" y="571103"/>
                    </a:lnTo>
                    <a:lnTo>
                      <a:pt x="3834568" y="559803"/>
                    </a:lnTo>
                    <a:lnTo>
                      <a:pt x="3840790" y="559803"/>
                    </a:lnTo>
                    <a:lnTo>
                      <a:pt x="3846884" y="559803"/>
                    </a:lnTo>
                    <a:lnTo>
                      <a:pt x="3853106" y="559803"/>
                    </a:lnTo>
                    <a:lnTo>
                      <a:pt x="3861358" y="559803"/>
                    </a:lnTo>
                    <a:lnTo>
                      <a:pt x="3861358" y="548503"/>
                    </a:lnTo>
                    <a:lnTo>
                      <a:pt x="3867453" y="548503"/>
                    </a:lnTo>
                    <a:lnTo>
                      <a:pt x="3873674" y="548503"/>
                    </a:lnTo>
                    <a:lnTo>
                      <a:pt x="3879769" y="548503"/>
                    </a:lnTo>
                    <a:lnTo>
                      <a:pt x="3885990" y="548503"/>
                    </a:lnTo>
                    <a:lnTo>
                      <a:pt x="3904528" y="548503"/>
                    </a:lnTo>
                    <a:lnTo>
                      <a:pt x="3910749" y="548503"/>
                    </a:lnTo>
                    <a:lnTo>
                      <a:pt x="3916844" y="548503"/>
                    </a:lnTo>
                    <a:lnTo>
                      <a:pt x="3923065" y="548503"/>
                    </a:lnTo>
                    <a:lnTo>
                      <a:pt x="3935381" y="548503"/>
                    </a:lnTo>
                    <a:lnTo>
                      <a:pt x="3947697" y="548503"/>
                    </a:lnTo>
                    <a:lnTo>
                      <a:pt x="3955823" y="548503"/>
                    </a:lnTo>
                    <a:lnTo>
                      <a:pt x="3962044" y="548503"/>
                    </a:lnTo>
                    <a:lnTo>
                      <a:pt x="3968139" y="548503"/>
                    </a:lnTo>
                    <a:lnTo>
                      <a:pt x="3974360" y="548503"/>
                    </a:lnTo>
                    <a:lnTo>
                      <a:pt x="3980582" y="548503"/>
                    </a:lnTo>
                    <a:lnTo>
                      <a:pt x="3980582" y="536060"/>
                    </a:lnTo>
                    <a:lnTo>
                      <a:pt x="3993024" y="536060"/>
                    </a:lnTo>
                    <a:lnTo>
                      <a:pt x="3999119" y="536060"/>
                    </a:lnTo>
                    <a:lnTo>
                      <a:pt x="4005340" y="536060"/>
                    </a:lnTo>
                    <a:lnTo>
                      <a:pt x="4011435" y="536060"/>
                    </a:lnTo>
                    <a:lnTo>
                      <a:pt x="4017656" y="536060"/>
                    </a:lnTo>
                    <a:lnTo>
                      <a:pt x="4017656" y="523617"/>
                    </a:lnTo>
                    <a:lnTo>
                      <a:pt x="4029972" y="523617"/>
                    </a:lnTo>
                    <a:lnTo>
                      <a:pt x="4029972" y="512317"/>
                    </a:lnTo>
                    <a:lnTo>
                      <a:pt x="4036067" y="512317"/>
                    </a:lnTo>
                    <a:lnTo>
                      <a:pt x="4042288" y="512317"/>
                    </a:lnTo>
                    <a:lnTo>
                      <a:pt x="4048383" y="512317"/>
                    </a:lnTo>
                    <a:lnTo>
                      <a:pt x="4048383" y="499874"/>
                    </a:lnTo>
                    <a:lnTo>
                      <a:pt x="4056636" y="499874"/>
                    </a:lnTo>
                    <a:lnTo>
                      <a:pt x="4075173" y="499874"/>
                    </a:lnTo>
                    <a:lnTo>
                      <a:pt x="4081395" y="499874"/>
                    </a:lnTo>
                    <a:lnTo>
                      <a:pt x="4087489" y="499874"/>
                    </a:lnTo>
                    <a:lnTo>
                      <a:pt x="4093710" y="499874"/>
                    </a:lnTo>
                    <a:lnTo>
                      <a:pt x="4099805" y="499874"/>
                    </a:lnTo>
                    <a:lnTo>
                      <a:pt x="4106026" y="499874"/>
                    </a:lnTo>
                    <a:lnTo>
                      <a:pt x="4112121" y="499874"/>
                    </a:lnTo>
                    <a:lnTo>
                      <a:pt x="4136753" y="499874"/>
                    </a:lnTo>
                    <a:lnTo>
                      <a:pt x="4142974" y="499874"/>
                    </a:lnTo>
                    <a:lnTo>
                      <a:pt x="4149069" y="499874"/>
                    </a:lnTo>
                    <a:lnTo>
                      <a:pt x="4163670" y="499874"/>
                    </a:lnTo>
                    <a:lnTo>
                      <a:pt x="4175986" y="499874"/>
                    </a:lnTo>
                    <a:lnTo>
                      <a:pt x="4182080" y="499874"/>
                    </a:lnTo>
                    <a:lnTo>
                      <a:pt x="4188302" y="499874"/>
                    </a:lnTo>
                    <a:lnTo>
                      <a:pt x="4194396" y="499874"/>
                    </a:lnTo>
                    <a:lnTo>
                      <a:pt x="4206712" y="499874"/>
                    </a:lnTo>
                    <a:lnTo>
                      <a:pt x="4212934" y="499874"/>
                    </a:lnTo>
                    <a:lnTo>
                      <a:pt x="4219028" y="499874"/>
                    </a:lnTo>
                    <a:lnTo>
                      <a:pt x="4225250" y="499874"/>
                    </a:lnTo>
                    <a:lnTo>
                      <a:pt x="4231344" y="499874"/>
                    </a:lnTo>
                    <a:lnTo>
                      <a:pt x="4237566" y="499874"/>
                    </a:lnTo>
                    <a:lnTo>
                      <a:pt x="4250009" y="499874"/>
                    </a:lnTo>
                    <a:lnTo>
                      <a:pt x="4258134" y="499874"/>
                    </a:lnTo>
                    <a:lnTo>
                      <a:pt x="4258134" y="485146"/>
                    </a:lnTo>
                    <a:lnTo>
                      <a:pt x="4264356" y="485146"/>
                    </a:lnTo>
                    <a:lnTo>
                      <a:pt x="4270450" y="485146"/>
                    </a:lnTo>
                    <a:lnTo>
                      <a:pt x="4276672" y="485146"/>
                    </a:lnTo>
                    <a:lnTo>
                      <a:pt x="4282766" y="485146"/>
                    </a:lnTo>
                    <a:lnTo>
                      <a:pt x="4288988" y="485146"/>
                    </a:lnTo>
                    <a:lnTo>
                      <a:pt x="4301304" y="485146"/>
                    </a:lnTo>
                    <a:lnTo>
                      <a:pt x="4319841" y="485146"/>
                    </a:lnTo>
                    <a:lnTo>
                      <a:pt x="4338378" y="485146"/>
                    </a:lnTo>
                    <a:lnTo>
                      <a:pt x="4344600" y="485146"/>
                    </a:lnTo>
                    <a:lnTo>
                      <a:pt x="4350694" y="485146"/>
                    </a:lnTo>
                    <a:lnTo>
                      <a:pt x="4356916" y="485146"/>
                    </a:lnTo>
                    <a:lnTo>
                      <a:pt x="4365042" y="485146"/>
                    </a:lnTo>
                    <a:lnTo>
                      <a:pt x="4371263" y="485146"/>
                    </a:lnTo>
                    <a:lnTo>
                      <a:pt x="4377358" y="485146"/>
                    </a:lnTo>
                    <a:lnTo>
                      <a:pt x="4389674" y="485146"/>
                    </a:lnTo>
                    <a:lnTo>
                      <a:pt x="4389674" y="469402"/>
                    </a:lnTo>
                    <a:lnTo>
                      <a:pt x="4395895" y="469402"/>
                    </a:lnTo>
                    <a:lnTo>
                      <a:pt x="4401990" y="469402"/>
                    </a:lnTo>
                    <a:lnTo>
                      <a:pt x="4408211" y="469402"/>
                    </a:lnTo>
                    <a:lnTo>
                      <a:pt x="4420654" y="469402"/>
                    </a:lnTo>
                    <a:lnTo>
                      <a:pt x="4420654" y="453531"/>
                    </a:lnTo>
                    <a:lnTo>
                      <a:pt x="4439064" y="453531"/>
                    </a:lnTo>
                    <a:lnTo>
                      <a:pt x="4445285" y="453531"/>
                    </a:lnTo>
                    <a:lnTo>
                      <a:pt x="4457601" y="453531"/>
                    </a:lnTo>
                    <a:lnTo>
                      <a:pt x="4484265" y="453531"/>
                    </a:lnTo>
                    <a:lnTo>
                      <a:pt x="4484265" y="436517"/>
                    </a:lnTo>
                    <a:lnTo>
                      <a:pt x="4496581" y="436517"/>
                    </a:lnTo>
                    <a:lnTo>
                      <a:pt x="4502929" y="436517"/>
                    </a:lnTo>
                    <a:lnTo>
                      <a:pt x="4509024" y="436517"/>
                    </a:lnTo>
                    <a:lnTo>
                      <a:pt x="4509024" y="420646"/>
                    </a:lnTo>
                    <a:lnTo>
                      <a:pt x="4521340" y="420646"/>
                    </a:lnTo>
                    <a:lnTo>
                      <a:pt x="4527561" y="420646"/>
                    </a:lnTo>
                    <a:lnTo>
                      <a:pt x="4533656" y="420646"/>
                    </a:lnTo>
                    <a:lnTo>
                      <a:pt x="4539877" y="420646"/>
                    </a:lnTo>
                    <a:lnTo>
                      <a:pt x="4545972" y="420646"/>
                    </a:lnTo>
                    <a:lnTo>
                      <a:pt x="4552193" y="420646"/>
                    </a:lnTo>
                    <a:lnTo>
                      <a:pt x="4560319" y="420646"/>
                    </a:lnTo>
                    <a:lnTo>
                      <a:pt x="4566540" y="420646"/>
                    </a:lnTo>
                    <a:lnTo>
                      <a:pt x="4572635" y="420646"/>
                    </a:lnTo>
                    <a:lnTo>
                      <a:pt x="4578856" y="420646"/>
                    </a:lnTo>
                    <a:lnTo>
                      <a:pt x="4585078" y="420646"/>
                    </a:lnTo>
                    <a:lnTo>
                      <a:pt x="4591299" y="420646"/>
                    </a:lnTo>
                    <a:lnTo>
                      <a:pt x="4597394" y="420646"/>
                    </a:lnTo>
                    <a:lnTo>
                      <a:pt x="4603615" y="420646"/>
                    </a:lnTo>
                    <a:lnTo>
                      <a:pt x="4609837" y="420646"/>
                    </a:lnTo>
                    <a:lnTo>
                      <a:pt x="4609837" y="401474"/>
                    </a:lnTo>
                    <a:lnTo>
                      <a:pt x="4615931" y="401474"/>
                    </a:lnTo>
                    <a:lnTo>
                      <a:pt x="4615931" y="383317"/>
                    </a:lnTo>
                    <a:lnTo>
                      <a:pt x="4622153" y="383317"/>
                    </a:lnTo>
                    <a:lnTo>
                      <a:pt x="4634468" y="383317"/>
                    </a:lnTo>
                    <a:lnTo>
                      <a:pt x="4640563" y="383317"/>
                    </a:lnTo>
                    <a:lnTo>
                      <a:pt x="4640563" y="364145"/>
                    </a:lnTo>
                    <a:lnTo>
                      <a:pt x="4652879" y="364145"/>
                    </a:lnTo>
                    <a:lnTo>
                      <a:pt x="4661131" y="364145"/>
                    </a:lnTo>
                    <a:lnTo>
                      <a:pt x="4667226" y="364145"/>
                    </a:lnTo>
                    <a:lnTo>
                      <a:pt x="4673575" y="364145"/>
                    </a:lnTo>
                    <a:lnTo>
                      <a:pt x="4691985" y="364145"/>
                    </a:lnTo>
                    <a:lnTo>
                      <a:pt x="4691985" y="324531"/>
                    </a:lnTo>
                    <a:lnTo>
                      <a:pt x="4698206" y="324531"/>
                    </a:lnTo>
                    <a:lnTo>
                      <a:pt x="4710522" y="324531"/>
                    </a:lnTo>
                    <a:lnTo>
                      <a:pt x="4722838" y="324531"/>
                    </a:lnTo>
                    <a:lnTo>
                      <a:pt x="4728933" y="324531"/>
                    </a:lnTo>
                    <a:lnTo>
                      <a:pt x="4747470" y="324531"/>
                    </a:lnTo>
                    <a:lnTo>
                      <a:pt x="4753691" y="324531"/>
                    </a:lnTo>
                    <a:lnTo>
                      <a:pt x="4761944" y="324531"/>
                    </a:lnTo>
                    <a:lnTo>
                      <a:pt x="4768166" y="324531"/>
                    </a:lnTo>
                    <a:lnTo>
                      <a:pt x="4774260" y="324531"/>
                    </a:lnTo>
                    <a:lnTo>
                      <a:pt x="4798892" y="324531"/>
                    </a:lnTo>
                    <a:lnTo>
                      <a:pt x="4805114" y="324531"/>
                    </a:lnTo>
                    <a:lnTo>
                      <a:pt x="4829745" y="324531"/>
                    </a:lnTo>
                    <a:lnTo>
                      <a:pt x="4835840" y="324531"/>
                    </a:lnTo>
                    <a:lnTo>
                      <a:pt x="4842188" y="324531"/>
                    </a:lnTo>
                    <a:lnTo>
                      <a:pt x="4848283" y="324531"/>
                    </a:lnTo>
                    <a:lnTo>
                      <a:pt x="4854504" y="324531"/>
                    </a:lnTo>
                    <a:lnTo>
                      <a:pt x="4887262" y="324531"/>
                    </a:lnTo>
                    <a:lnTo>
                      <a:pt x="4899578" y="324531"/>
                    </a:lnTo>
                    <a:lnTo>
                      <a:pt x="4899578" y="303073"/>
                    </a:lnTo>
                    <a:lnTo>
                      <a:pt x="4911894" y="303073"/>
                    </a:lnTo>
                    <a:lnTo>
                      <a:pt x="4918115" y="303073"/>
                    </a:lnTo>
                    <a:lnTo>
                      <a:pt x="4936780" y="303073"/>
                    </a:lnTo>
                    <a:lnTo>
                      <a:pt x="4942874" y="303073"/>
                    </a:lnTo>
                    <a:lnTo>
                      <a:pt x="4949096" y="303073"/>
                    </a:lnTo>
                    <a:lnTo>
                      <a:pt x="4963443" y="303073"/>
                    </a:lnTo>
                    <a:lnTo>
                      <a:pt x="4981853" y="303073"/>
                    </a:lnTo>
                    <a:lnTo>
                      <a:pt x="4988075" y="303073"/>
                    </a:lnTo>
                    <a:lnTo>
                      <a:pt x="4994169" y="303073"/>
                    </a:lnTo>
                    <a:lnTo>
                      <a:pt x="5006485" y="303073"/>
                    </a:lnTo>
                    <a:lnTo>
                      <a:pt x="5012834" y="303073"/>
                    </a:lnTo>
                    <a:lnTo>
                      <a:pt x="5018928" y="303073"/>
                    </a:lnTo>
                    <a:lnTo>
                      <a:pt x="5025150" y="303073"/>
                    </a:lnTo>
                    <a:lnTo>
                      <a:pt x="5025150" y="279330"/>
                    </a:lnTo>
                    <a:lnTo>
                      <a:pt x="5031244" y="279330"/>
                    </a:lnTo>
                    <a:lnTo>
                      <a:pt x="5043560" y="279330"/>
                    </a:lnTo>
                    <a:lnTo>
                      <a:pt x="5064129" y="279330"/>
                    </a:lnTo>
                    <a:lnTo>
                      <a:pt x="5076445" y="279330"/>
                    </a:lnTo>
                    <a:lnTo>
                      <a:pt x="5082666" y="279330"/>
                    </a:lnTo>
                    <a:lnTo>
                      <a:pt x="5088761" y="279330"/>
                    </a:lnTo>
                    <a:lnTo>
                      <a:pt x="5095109" y="279330"/>
                    </a:lnTo>
                    <a:lnTo>
                      <a:pt x="5101203" y="279330"/>
                    </a:lnTo>
                    <a:lnTo>
                      <a:pt x="5107425" y="279330"/>
                    </a:lnTo>
                    <a:lnTo>
                      <a:pt x="5113519" y="279330"/>
                    </a:lnTo>
                    <a:lnTo>
                      <a:pt x="5119741" y="279330"/>
                    </a:lnTo>
                    <a:lnTo>
                      <a:pt x="5125835" y="279330"/>
                    </a:lnTo>
                    <a:lnTo>
                      <a:pt x="5132057" y="279330"/>
                    </a:lnTo>
                    <a:lnTo>
                      <a:pt x="5144373" y="279330"/>
                    </a:lnTo>
                    <a:lnTo>
                      <a:pt x="5158720" y="279330"/>
                    </a:lnTo>
                    <a:lnTo>
                      <a:pt x="5164815" y="279330"/>
                    </a:lnTo>
                    <a:lnTo>
                      <a:pt x="5164815" y="253301"/>
                    </a:lnTo>
                    <a:lnTo>
                      <a:pt x="5177131" y="253301"/>
                    </a:lnTo>
                    <a:lnTo>
                      <a:pt x="5189574" y="253301"/>
                    </a:lnTo>
                    <a:lnTo>
                      <a:pt x="5195795" y="253301"/>
                    </a:lnTo>
                    <a:lnTo>
                      <a:pt x="5201890" y="253301"/>
                    </a:lnTo>
                    <a:lnTo>
                      <a:pt x="5238837" y="253301"/>
                    </a:lnTo>
                    <a:lnTo>
                      <a:pt x="5245059" y="253301"/>
                    </a:lnTo>
                    <a:lnTo>
                      <a:pt x="5251280" y="253301"/>
                    </a:lnTo>
                    <a:lnTo>
                      <a:pt x="5257375" y="253301"/>
                    </a:lnTo>
                    <a:lnTo>
                      <a:pt x="5271849" y="253301"/>
                    </a:lnTo>
                    <a:lnTo>
                      <a:pt x="5284165" y="253301"/>
                    </a:lnTo>
                    <a:lnTo>
                      <a:pt x="5284165" y="223845"/>
                    </a:lnTo>
                    <a:lnTo>
                      <a:pt x="5290386" y="223845"/>
                    </a:lnTo>
                    <a:lnTo>
                      <a:pt x="5296481" y="223845"/>
                    </a:lnTo>
                    <a:lnTo>
                      <a:pt x="5302702" y="223845"/>
                    </a:lnTo>
                    <a:lnTo>
                      <a:pt x="5321113" y="223845"/>
                    </a:lnTo>
                    <a:lnTo>
                      <a:pt x="5333429" y="223845"/>
                    </a:lnTo>
                    <a:lnTo>
                      <a:pt x="5372662" y="223845"/>
                    </a:lnTo>
                    <a:lnTo>
                      <a:pt x="5378756" y="223845"/>
                    </a:lnTo>
                    <a:lnTo>
                      <a:pt x="5384978" y="223845"/>
                    </a:lnTo>
                    <a:lnTo>
                      <a:pt x="5415704" y="223845"/>
                    </a:lnTo>
                    <a:lnTo>
                      <a:pt x="5428020" y="223845"/>
                    </a:lnTo>
                    <a:lnTo>
                      <a:pt x="5434241" y="223845"/>
                    </a:lnTo>
                    <a:lnTo>
                      <a:pt x="5459000" y="223845"/>
                    </a:lnTo>
                    <a:lnTo>
                      <a:pt x="5467126" y="223845"/>
                    </a:lnTo>
                    <a:lnTo>
                      <a:pt x="5491758" y="223845"/>
                    </a:lnTo>
                    <a:lnTo>
                      <a:pt x="5497980" y="223845"/>
                    </a:lnTo>
                    <a:lnTo>
                      <a:pt x="5504074" y="223845"/>
                    </a:lnTo>
                    <a:lnTo>
                      <a:pt x="5510295" y="223845"/>
                    </a:lnTo>
                    <a:lnTo>
                      <a:pt x="5516389" y="223845"/>
                    </a:lnTo>
                    <a:lnTo>
                      <a:pt x="5535054" y="223845"/>
                    </a:lnTo>
                    <a:lnTo>
                      <a:pt x="5541148" y="223845"/>
                    </a:lnTo>
                    <a:lnTo>
                      <a:pt x="5547370" y="223845"/>
                    </a:lnTo>
                    <a:lnTo>
                      <a:pt x="5553465" y="223845"/>
                    </a:lnTo>
                    <a:lnTo>
                      <a:pt x="5559686" y="223845"/>
                    </a:lnTo>
                    <a:lnTo>
                      <a:pt x="5580255" y="223845"/>
                    </a:lnTo>
                    <a:lnTo>
                      <a:pt x="5586349" y="223845"/>
                    </a:lnTo>
                    <a:lnTo>
                      <a:pt x="5592570" y="223845"/>
                    </a:lnTo>
                    <a:lnTo>
                      <a:pt x="5623424" y="223845"/>
                    </a:lnTo>
                    <a:lnTo>
                      <a:pt x="5635740" y="223845"/>
                    </a:lnTo>
                    <a:lnTo>
                      <a:pt x="5641961" y="223845"/>
                    </a:lnTo>
                    <a:lnTo>
                      <a:pt x="5660372" y="223845"/>
                    </a:lnTo>
                    <a:lnTo>
                      <a:pt x="5668625" y="223845"/>
                    </a:lnTo>
                    <a:lnTo>
                      <a:pt x="5680941" y="223845"/>
                    </a:lnTo>
                    <a:lnTo>
                      <a:pt x="5687162" y="223845"/>
                    </a:lnTo>
                    <a:lnTo>
                      <a:pt x="5693383" y="223845"/>
                    </a:lnTo>
                    <a:lnTo>
                      <a:pt x="5718015" y="223845"/>
                    </a:lnTo>
                    <a:lnTo>
                      <a:pt x="5730331" y="223845"/>
                    </a:lnTo>
                    <a:lnTo>
                      <a:pt x="5736553" y="223845"/>
                    </a:lnTo>
                    <a:lnTo>
                      <a:pt x="5748868" y="223845"/>
                    </a:lnTo>
                    <a:lnTo>
                      <a:pt x="5769311" y="223845"/>
                    </a:lnTo>
                    <a:lnTo>
                      <a:pt x="5775659" y="223845"/>
                    </a:lnTo>
                    <a:lnTo>
                      <a:pt x="5787975" y="223845"/>
                    </a:lnTo>
                    <a:lnTo>
                      <a:pt x="5824923" y="223845"/>
                    </a:lnTo>
                    <a:lnTo>
                      <a:pt x="5831017" y="223845"/>
                    </a:lnTo>
                    <a:lnTo>
                      <a:pt x="5831017" y="175343"/>
                    </a:lnTo>
                    <a:lnTo>
                      <a:pt x="5837238" y="175343"/>
                    </a:lnTo>
                    <a:lnTo>
                      <a:pt x="5864029" y="175343"/>
                    </a:lnTo>
                    <a:lnTo>
                      <a:pt x="5870251" y="175343"/>
                    </a:lnTo>
                    <a:lnTo>
                      <a:pt x="5876345" y="175343"/>
                    </a:lnTo>
                    <a:lnTo>
                      <a:pt x="5876345" y="124429"/>
                    </a:lnTo>
                    <a:lnTo>
                      <a:pt x="5882566" y="124429"/>
                    </a:lnTo>
                    <a:lnTo>
                      <a:pt x="5894882" y="124429"/>
                    </a:lnTo>
                    <a:lnTo>
                      <a:pt x="5913292" y="124429"/>
                    </a:lnTo>
                    <a:lnTo>
                      <a:pt x="5950368" y="124429"/>
                    </a:lnTo>
                    <a:lnTo>
                      <a:pt x="5956589" y="124429"/>
                    </a:lnTo>
                    <a:lnTo>
                      <a:pt x="5962683" y="124429"/>
                    </a:lnTo>
                    <a:lnTo>
                      <a:pt x="5970936" y="124429"/>
                    </a:lnTo>
                    <a:lnTo>
                      <a:pt x="5977031" y="124429"/>
                    </a:lnTo>
                    <a:lnTo>
                      <a:pt x="5977031" y="70086"/>
                    </a:lnTo>
                    <a:lnTo>
                      <a:pt x="6001790" y="70086"/>
                    </a:lnTo>
                    <a:lnTo>
                      <a:pt x="6032643" y="70086"/>
                    </a:lnTo>
                    <a:lnTo>
                      <a:pt x="6038864" y="70086"/>
                    </a:lnTo>
                    <a:lnTo>
                      <a:pt x="6071622" y="70086"/>
                    </a:lnTo>
                    <a:lnTo>
                      <a:pt x="6114791" y="70086"/>
                    </a:lnTo>
                    <a:lnTo>
                      <a:pt x="6127234" y="70086"/>
                    </a:lnTo>
                    <a:lnTo>
                      <a:pt x="6145644" y="70086"/>
                    </a:lnTo>
                    <a:lnTo>
                      <a:pt x="6151866" y="70086"/>
                    </a:lnTo>
                    <a:lnTo>
                      <a:pt x="6157960" y="70086"/>
                    </a:lnTo>
                    <a:lnTo>
                      <a:pt x="6164182" y="70086"/>
                    </a:lnTo>
                    <a:lnTo>
                      <a:pt x="6190845" y="70086"/>
                    </a:lnTo>
                    <a:lnTo>
                      <a:pt x="6197067" y="70086"/>
                    </a:lnTo>
                    <a:lnTo>
                      <a:pt x="6203288" y="70086"/>
                    </a:lnTo>
                    <a:lnTo>
                      <a:pt x="6246457" y="70086"/>
                    </a:lnTo>
                    <a:lnTo>
                      <a:pt x="6258773" y="70086"/>
                    </a:lnTo>
                    <a:lnTo>
                      <a:pt x="6264867" y="70086"/>
                    </a:lnTo>
                    <a:lnTo>
                      <a:pt x="6264867" y="0"/>
                    </a:lnTo>
                    <a:lnTo>
                      <a:pt x="6297880" y="0"/>
                    </a:lnTo>
                    <a:lnTo>
                      <a:pt x="6310195" y="0"/>
                    </a:lnTo>
                    <a:lnTo>
                      <a:pt x="6316417" y="0"/>
                    </a:lnTo>
                    <a:lnTo>
                      <a:pt x="6341048" y="0"/>
                    </a:lnTo>
                    <a:lnTo>
                      <a:pt x="6347143" y="0"/>
                    </a:lnTo>
                    <a:lnTo>
                      <a:pt x="6380155" y="0"/>
                    </a:lnTo>
                    <a:lnTo>
                      <a:pt x="6404787" y="0"/>
                    </a:lnTo>
                    <a:lnTo>
                      <a:pt x="6429419" y="0"/>
                    </a:lnTo>
                    <a:lnTo>
                      <a:pt x="6435513" y="0"/>
                    </a:lnTo>
                    <a:lnTo>
                      <a:pt x="6447829" y="0"/>
                    </a:lnTo>
                    <a:lnTo>
                      <a:pt x="6460272" y="0"/>
                    </a:lnTo>
                    <a:lnTo>
                      <a:pt x="6511694" y="0"/>
                    </a:lnTo>
                    <a:lnTo>
                      <a:pt x="6524010" y="0"/>
                    </a:lnTo>
                    <a:lnTo>
                      <a:pt x="6569211" y="0"/>
                    </a:lnTo>
                    <a:lnTo>
                      <a:pt x="6575432" y="0"/>
                    </a:lnTo>
                    <a:lnTo>
                      <a:pt x="6600064" y="0"/>
                    </a:lnTo>
                    <a:lnTo>
                      <a:pt x="6618601" y="0"/>
                    </a:lnTo>
                    <a:lnTo>
                      <a:pt x="6624696" y="0"/>
                    </a:lnTo>
                    <a:lnTo>
                      <a:pt x="6700750" y="0"/>
                    </a:lnTo>
                    <a:lnTo>
                      <a:pt x="6706971" y="0"/>
                    </a:lnTo>
                    <a:lnTo>
                      <a:pt x="6713192" y="0"/>
                    </a:lnTo>
                    <a:lnTo>
                      <a:pt x="6750140" y="0"/>
                    </a:lnTo>
                    <a:lnTo>
                      <a:pt x="6776931" y="0"/>
                    </a:lnTo>
                    <a:lnTo>
                      <a:pt x="6795341" y="0"/>
                    </a:lnTo>
                    <a:lnTo>
                      <a:pt x="6826321" y="0"/>
                    </a:lnTo>
                    <a:lnTo>
                      <a:pt x="6832416" y="0"/>
                    </a:lnTo>
                    <a:lnTo>
                      <a:pt x="6877616" y="0"/>
                    </a:lnTo>
                    <a:lnTo>
                      <a:pt x="6890059" y="0"/>
                    </a:lnTo>
                  </a:path>
                </a:pathLst>
              </a:custGeom>
              <a:noFill/>
              <a:ln w="12690" cap="flat">
                <a:solidFill>
                  <a:srgbClr val="66B512"/>
                </a:solidFill>
                <a:prstDash val="solid"/>
                <a:miter/>
              </a:ln>
            </p:spPr>
            <p:txBody>
              <a:bodyPr/>
              <a:lstStyle/>
              <a:p>
                <a:endParaRPr lang="en-US" sz="1000"/>
              </a:p>
            </p:txBody>
          </p:sp>
          <p:sp>
            <p:nvSpPr>
              <p:cNvPr id="62" name="Freeform 36">
                <a:extLst>
                  <a:ext uri="{FF2B5EF4-FFF2-40B4-BE49-F238E27FC236}">
                    <a16:creationId xmlns:a16="http://schemas.microsoft.com/office/drawing/2014/main" id="{20AE9D36-CF30-6B30-6CA9-9FF45158338B}"/>
                  </a:ext>
                </a:extLst>
              </p:cNvPr>
              <p:cNvSpPr/>
              <p:nvPr/>
            </p:nvSpPr>
            <p:spPr>
              <a:xfrm>
                <a:off x="1108560" y="2968104"/>
                <a:ext cx="6883837" cy="1634335"/>
              </a:xfrm>
              <a:custGeom>
                <a:avLst/>
                <a:gdLst>
                  <a:gd name="csX0" fmla="*/ 0 w 6883837"/>
                  <a:gd name="csY0" fmla="*/ 1634335 h 1634335"/>
                  <a:gd name="csX1" fmla="*/ 6094 w 6883837"/>
                  <a:gd name="csY1" fmla="*/ 1634335 h 1634335"/>
                  <a:gd name="csX2" fmla="*/ 12316 w 6883837"/>
                  <a:gd name="csY2" fmla="*/ 1634335 h 1634335"/>
                  <a:gd name="csX3" fmla="*/ 12316 w 6883837"/>
                  <a:gd name="csY3" fmla="*/ 1619607 h 1634335"/>
                  <a:gd name="csX4" fmla="*/ 18410 w 6883837"/>
                  <a:gd name="csY4" fmla="*/ 1619607 h 1634335"/>
                  <a:gd name="csX5" fmla="*/ 18410 w 6883837"/>
                  <a:gd name="csY5" fmla="*/ 1614020 h 1634335"/>
                  <a:gd name="csX6" fmla="*/ 24632 w 6883837"/>
                  <a:gd name="csY6" fmla="*/ 1614020 h 1634335"/>
                  <a:gd name="csX7" fmla="*/ 24632 w 6883837"/>
                  <a:gd name="csY7" fmla="*/ 1609449 h 1634335"/>
                  <a:gd name="csX8" fmla="*/ 30726 w 6883837"/>
                  <a:gd name="csY8" fmla="*/ 1609449 h 1634335"/>
                  <a:gd name="csX9" fmla="*/ 30726 w 6883837"/>
                  <a:gd name="csY9" fmla="*/ 1603736 h 1634335"/>
                  <a:gd name="csX10" fmla="*/ 38979 w 6883837"/>
                  <a:gd name="csY10" fmla="*/ 1603736 h 1634335"/>
                  <a:gd name="csX11" fmla="*/ 38979 w 6883837"/>
                  <a:gd name="csY11" fmla="*/ 1599292 h 1634335"/>
                  <a:gd name="csX12" fmla="*/ 45074 w 6883837"/>
                  <a:gd name="csY12" fmla="*/ 1599292 h 1634335"/>
                  <a:gd name="csX13" fmla="*/ 45074 w 6883837"/>
                  <a:gd name="csY13" fmla="*/ 1589134 h 1634335"/>
                  <a:gd name="csX14" fmla="*/ 57390 w 6883837"/>
                  <a:gd name="csY14" fmla="*/ 1589134 h 1634335"/>
                  <a:gd name="csX15" fmla="*/ 57390 w 6883837"/>
                  <a:gd name="csY15" fmla="*/ 1583421 h 1634335"/>
                  <a:gd name="csX16" fmla="*/ 63611 w 6883837"/>
                  <a:gd name="csY16" fmla="*/ 1583421 h 1634335"/>
                  <a:gd name="csX17" fmla="*/ 63611 w 6883837"/>
                  <a:gd name="csY17" fmla="*/ 1573263 h 1634335"/>
                  <a:gd name="csX18" fmla="*/ 69833 w 6883837"/>
                  <a:gd name="csY18" fmla="*/ 1573263 h 1634335"/>
                  <a:gd name="csX19" fmla="*/ 69833 w 6883837"/>
                  <a:gd name="csY19" fmla="*/ 1563106 h 1634335"/>
                  <a:gd name="csX20" fmla="*/ 76054 w 6883837"/>
                  <a:gd name="csY20" fmla="*/ 1563106 h 1634335"/>
                  <a:gd name="csX21" fmla="*/ 76054 w 6883837"/>
                  <a:gd name="csY21" fmla="*/ 1558535 h 1634335"/>
                  <a:gd name="csX22" fmla="*/ 82148 w 6883837"/>
                  <a:gd name="csY22" fmla="*/ 1558535 h 1634335"/>
                  <a:gd name="csX23" fmla="*/ 82148 w 6883837"/>
                  <a:gd name="csY23" fmla="*/ 1552949 h 1634335"/>
                  <a:gd name="csX24" fmla="*/ 88370 w 6883837"/>
                  <a:gd name="csY24" fmla="*/ 1552949 h 1634335"/>
                  <a:gd name="csX25" fmla="*/ 100686 w 6883837"/>
                  <a:gd name="csY25" fmla="*/ 1552949 h 1634335"/>
                  <a:gd name="csX26" fmla="*/ 100686 w 6883837"/>
                  <a:gd name="csY26" fmla="*/ 1548378 h 1634335"/>
                  <a:gd name="csX27" fmla="*/ 106780 w 6883837"/>
                  <a:gd name="csY27" fmla="*/ 1548378 h 1634335"/>
                  <a:gd name="csX28" fmla="*/ 106780 w 6883837"/>
                  <a:gd name="csY28" fmla="*/ 1542664 h 1634335"/>
                  <a:gd name="csX29" fmla="*/ 113002 w 6883837"/>
                  <a:gd name="csY29" fmla="*/ 1542664 h 1634335"/>
                  <a:gd name="csX30" fmla="*/ 119096 w 6883837"/>
                  <a:gd name="csY30" fmla="*/ 1542664 h 1634335"/>
                  <a:gd name="csX31" fmla="*/ 139665 w 6883837"/>
                  <a:gd name="csY31" fmla="*/ 1542664 h 1634335"/>
                  <a:gd name="csX32" fmla="*/ 139665 w 6883837"/>
                  <a:gd name="csY32" fmla="*/ 1538220 h 1634335"/>
                  <a:gd name="csX33" fmla="*/ 145886 w 6883837"/>
                  <a:gd name="csY33" fmla="*/ 1538220 h 1634335"/>
                  <a:gd name="csX34" fmla="*/ 145886 w 6883837"/>
                  <a:gd name="csY34" fmla="*/ 1528063 h 1634335"/>
                  <a:gd name="csX35" fmla="*/ 151981 w 6883837"/>
                  <a:gd name="csY35" fmla="*/ 1528063 h 1634335"/>
                  <a:gd name="csX36" fmla="*/ 158329 w 6883837"/>
                  <a:gd name="csY36" fmla="*/ 1528063 h 1634335"/>
                  <a:gd name="csX37" fmla="*/ 158329 w 6883837"/>
                  <a:gd name="csY37" fmla="*/ 1517905 h 1634335"/>
                  <a:gd name="csX38" fmla="*/ 164424 w 6883837"/>
                  <a:gd name="csY38" fmla="*/ 1517905 h 1634335"/>
                  <a:gd name="csX39" fmla="*/ 164424 w 6883837"/>
                  <a:gd name="csY39" fmla="*/ 1512192 h 1634335"/>
                  <a:gd name="csX40" fmla="*/ 170645 w 6883837"/>
                  <a:gd name="csY40" fmla="*/ 1512192 h 1634335"/>
                  <a:gd name="csX41" fmla="*/ 170645 w 6883837"/>
                  <a:gd name="csY41" fmla="*/ 1506478 h 1634335"/>
                  <a:gd name="csX42" fmla="*/ 176740 w 6883837"/>
                  <a:gd name="csY42" fmla="*/ 1506478 h 1634335"/>
                  <a:gd name="csX43" fmla="*/ 182961 w 6883837"/>
                  <a:gd name="csY43" fmla="*/ 1506478 h 1634335"/>
                  <a:gd name="csX44" fmla="*/ 189056 w 6883837"/>
                  <a:gd name="csY44" fmla="*/ 1506478 h 1634335"/>
                  <a:gd name="csX45" fmla="*/ 189056 w 6883837"/>
                  <a:gd name="csY45" fmla="*/ 1502034 h 1634335"/>
                  <a:gd name="csX46" fmla="*/ 195277 w 6883837"/>
                  <a:gd name="csY46" fmla="*/ 1502034 h 1634335"/>
                  <a:gd name="csX47" fmla="*/ 195277 w 6883837"/>
                  <a:gd name="csY47" fmla="*/ 1496321 h 1634335"/>
                  <a:gd name="csX48" fmla="*/ 201372 w 6883837"/>
                  <a:gd name="csY48" fmla="*/ 1496321 h 1634335"/>
                  <a:gd name="csX49" fmla="*/ 207593 w 6883837"/>
                  <a:gd name="csY49" fmla="*/ 1496321 h 1634335"/>
                  <a:gd name="csX50" fmla="*/ 207593 w 6883837"/>
                  <a:gd name="csY50" fmla="*/ 1491877 h 1634335"/>
                  <a:gd name="csX51" fmla="*/ 213687 w 6883837"/>
                  <a:gd name="csY51" fmla="*/ 1491877 h 1634335"/>
                  <a:gd name="csX52" fmla="*/ 219909 w 6883837"/>
                  <a:gd name="csY52" fmla="*/ 1491877 h 1634335"/>
                  <a:gd name="csX53" fmla="*/ 226003 w 6883837"/>
                  <a:gd name="csY53" fmla="*/ 1491877 h 1634335"/>
                  <a:gd name="csX54" fmla="*/ 232225 w 6883837"/>
                  <a:gd name="csY54" fmla="*/ 1491877 h 1634335"/>
                  <a:gd name="csX55" fmla="*/ 232225 w 6883837"/>
                  <a:gd name="csY55" fmla="*/ 1486163 h 1634335"/>
                  <a:gd name="csX56" fmla="*/ 246699 w 6883837"/>
                  <a:gd name="csY56" fmla="*/ 1486163 h 1634335"/>
                  <a:gd name="csX57" fmla="*/ 246699 w 6883837"/>
                  <a:gd name="csY57" fmla="*/ 1480450 h 1634335"/>
                  <a:gd name="csX58" fmla="*/ 252794 w 6883837"/>
                  <a:gd name="csY58" fmla="*/ 1480450 h 1634335"/>
                  <a:gd name="csX59" fmla="*/ 259015 w 6883837"/>
                  <a:gd name="csY59" fmla="*/ 1480450 h 1634335"/>
                  <a:gd name="csX60" fmla="*/ 265110 w 6883837"/>
                  <a:gd name="csY60" fmla="*/ 1480450 h 1634335"/>
                  <a:gd name="csX61" fmla="*/ 265110 w 6883837"/>
                  <a:gd name="csY61" fmla="*/ 1476006 h 1634335"/>
                  <a:gd name="csX62" fmla="*/ 271331 w 6883837"/>
                  <a:gd name="csY62" fmla="*/ 1476006 h 1634335"/>
                  <a:gd name="csX63" fmla="*/ 283647 w 6883837"/>
                  <a:gd name="csY63" fmla="*/ 1476006 h 1634335"/>
                  <a:gd name="csX64" fmla="*/ 295963 w 6883837"/>
                  <a:gd name="csY64" fmla="*/ 1476006 h 1634335"/>
                  <a:gd name="csX65" fmla="*/ 302184 w 6883837"/>
                  <a:gd name="csY65" fmla="*/ 1476006 h 1634335"/>
                  <a:gd name="csX66" fmla="*/ 308279 w 6883837"/>
                  <a:gd name="csY66" fmla="*/ 1476006 h 1634335"/>
                  <a:gd name="csX67" fmla="*/ 308279 w 6883837"/>
                  <a:gd name="csY67" fmla="*/ 1470292 h 1634335"/>
                  <a:gd name="csX68" fmla="*/ 314500 w 6883837"/>
                  <a:gd name="csY68" fmla="*/ 1470292 h 1634335"/>
                  <a:gd name="csX69" fmla="*/ 314500 w 6883837"/>
                  <a:gd name="csY69" fmla="*/ 1464706 h 1634335"/>
                  <a:gd name="csX70" fmla="*/ 326943 w 6883837"/>
                  <a:gd name="csY70" fmla="*/ 1464706 h 1634335"/>
                  <a:gd name="csX71" fmla="*/ 341291 w 6883837"/>
                  <a:gd name="csY71" fmla="*/ 1464706 h 1634335"/>
                  <a:gd name="csX72" fmla="*/ 347385 w 6883837"/>
                  <a:gd name="csY72" fmla="*/ 1464706 h 1634335"/>
                  <a:gd name="csX73" fmla="*/ 353607 w 6883837"/>
                  <a:gd name="csY73" fmla="*/ 1464706 h 1634335"/>
                  <a:gd name="csX74" fmla="*/ 359701 w 6883837"/>
                  <a:gd name="csY74" fmla="*/ 1464706 h 1634335"/>
                  <a:gd name="csX75" fmla="*/ 365923 w 6883837"/>
                  <a:gd name="csY75" fmla="*/ 1464706 h 1634335"/>
                  <a:gd name="csX76" fmla="*/ 365923 w 6883837"/>
                  <a:gd name="csY76" fmla="*/ 1460135 h 1634335"/>
                  <a:gd name="csX77" fmla="*/ 372017 w 6883837"/>
                  <a:gd name="csY77" fmla="*/ 1460135 h 1634335"/>
                  <a:gd name="csX78" fmla="*/ 384333 w 6883837"/>
                  <a:gd name="csY78" fmla="*/ 1460135 h 1634335"/>
                  <a:gd name="csX79" fmla="*/ 384333 w 6883837"/>
                  <a:gd name="csY79" fmla="*/ 1454548 h 1634335"/>
                  <a:gd name="csX80" fmla="*/ 390554 w 6883837"/>
                  <a:gd name="csY80" fmla="*/ 1454548 h 1634335"/>
                  <a:gd name="csX81" fmla="*/ 396649 w 6883837"/>
                  <a:gd name="csY81" fmla="*/ 1454548 h 1634335"/>
                  <a:gd name="csX82" fmla="*/ 396649 w 6883837"/>
                  <a:gd name="csY82" fmla="*/ 1448835 h 1634335"/>
                  <a:gd name="csX83" fmla="*/ 402870 w 6883837"/>
                  <a:gd name="csY83" fmla="*/ 1448835 h 1634335"/>
                  <a:gd name="csX84" fmla="*/ 415313 w 6883837"/>
                  <a:gd name="csY84" fmla="*/ 1448835 h 1634335"/>
                  <a:gd name="csX85" fmla="*/ 415313 w 6883837"/>
                  <a:gd name="csY85" fmla="*/ 1443248 h 1634335"/>
                  <a:gd name="csX86" fmla="*/ 421408 w 6883837"/>
                  <a:gd name="csY86" fmla="*/ 1443248 h 1634335"/>
                  <a:gd name="csX87" fmla="*/ 427629 w 6883837"/>
                  <a:gd name="csY87" fmla="*/ 1443248 h 1634335"/>
                  <a:gd name="csX88" fmla="*/ 433724 w 6883837"/>
                  <a:gd name="csY88" fmla="*/ 1443248 h 1634335"/>
                  <a:gd name="csX89" fmla="*/ 439945 w 6883837"/>
                  <a:gd name="csY89" fmla="*/ 1443248 h 1634335"/>
                  <a:gd name="csX90" fmla="*/ 439945 w 6883837"/>
                  <a:gd name="csY90" fmla="*/ 1437535 h 1634335"/>
                  <a:gd name="csX91" fmla="*/ 448198 w 6883837"/>
                  <a:gd name="csY91" fmla="*/ 1437535 h 1634335"/>
                  <a:gd name="csX92" fmla="*/ 454292 w 6883837"/>
                  <a:gd name="csY92" fmla="*/ 1437535 h 1634335"/>
                  <a:gd name="csX93" fmla="*/ 460514 w 6883837"/>
                  <a:gd name="csY93" fmla="*/ 1437535 h 1634335"/>
                  <a:gd name="csX94" fmla="*/ 466608 w 6883837"/>
                  <a:gd name="csY94" fmla="*/ 1437535 h 1634335"/>
                  <a:gd name="csX95" fmla="*/ 472830 w 6883837"/>
                  <a:gd name="csY95" fmla="*/ 1437535 h 1634335"/>
                  <a:gd name="csX96" fmla="*/ 478924 w 6883837"/>
                  <a:gd name="csY96" fmla="*/ 1437535 h 1634335"/>
                  <a:gd name="csX97" fmla="*/ 485146 w 6883837"/>
                  <a:gd name="csY97" fmla="*/ 1437535 h 1634335"/>
                  <a:gd name="csX98" fmla="*/ 491240 w 6883837"/>
                  <a:gd name="csY98" fmla="*/ 1437535 h 1634335"/>
                  <a:gd name="csX99" fmla="*/ 491240 w 6883837"/>
                  <a:gd name="csY99" fmla="*/ 1431948 h 1634335"/>
                  <a:gd name="csX100" fmla="*/ 503683 w 6883837"/>
                  <a:gd name="csY100" fmla="*/ 1431948 h 1634335"/>
                  <a:gd name="csX101" fmla="*/ 515999 w 6883837"/>
                  <a:gd name="csY101" fmla="*/ 1431948 h 1634335"/>
                  <a:gd name="csX102" fmla="*/ 522220 w 6883837"/>
                  <a:gd name="csY102" fmla="*/ 1431948 h 1634335"/>
                  <a:gd name="csX103" fmla="*/ 528315 w 6883837"/>
                  <a:gd name="csY103" fmla="*/ 1431948 h 1634335"/>
                  <a:gd name="csX104" fmla="*/ 528315 w 6883837"/>
                  <a:gd name="csY104" fmla="*/ 1426234 h 1634335"/>
                  <a:gd name="csX105" fmla="*/ 536568 w 6883837"/>
                  <a:gd name="csY105" fmla="*/ 1426234 h 1634335"/>
                  <a:gd name="csX106" fmla="*/ 542662 w 6883837"/>
                  <a:gd name="csY106" fmla="*/ 1426234 h 1634335"/>
                  <a:gd name="csX107" fmla="*/ 548884 w 6883837"/>
                  <a:gd name="csY107" fmla="*/ 1426234 h 1634335"/>
                  <a:gd name="csX108" fmla="*/ 548884 w 6883837"/>
                  <a:gd name="csY108" fmla="*/ 1420521 h 1634335"/>
                  <a:gd name="csX109" fmla="*/ 554978 w 6883837"/>
                  <a:gd name="csY109" fmla="*/ 1420521 h 1634335"/>
                  <a:gd name="csX110" fmla="*/ 561200 w 6883837"/>
                  <a:gd name="csY110" fmla="*/ 1420521 h 1634335"/>
                  <a:gd name="csX111" fmla="*/ 561200 w 6883837"/>
                  <a:gd name="csY111" fmla="*/ 1414934 h 1634335"/>
                  <a:gd name="csX112" fmla="*/ 567294 w 6883837"/>
                  <a:gd name="csY112" fmla="*/ 1414934 h 1634335"/>
                  <a:gd name="csX113" fmla="*/ 567294 w 6883837"/>
                  <a:gd name="csY113" fmla="*/ 1403634 h 1634335"/>
                  <a:gd name="csX114" fmla="*/ 573516 w 6883837"/>
                  <a:gd name="csY114" fmla="*/ 1403634 h 1634335"/>
                  <a:gd name="csX115" fmla="*/ 573516 w 6883837"/>
                  <a:gd name="csY115" fmla="*/ 1397920 h 1634335"/>
                  <a:gd name="csX116" fmla="*/ 592180 w 6883837"/>
                  <a:gd name="csY116" fmla="*/ 1397920 h 1634335"/>
                  <a:gd name="csX117" fmla="*/ 598274 w 6883837"/>
                  <a:gd name="csY117" fmla="*/ 1397920 h 1634335"/>
                  <a:gd name="csX118" fmla="*/ 598274 w 6883837"/>
                  <a:gd name="csY118" fmla="*/ 1392334 h 1634335"/>
                  <a:gd name="csX119" fmla="*/ 610590 w 6883837"/>
                  <a:gd name="csY119" fmla="*/ 1392334 h 1634335"/>
                  <a:gd name="csX120" fmla="*/ 610590 w 6883837"/>
                  <a:gd name="csY120" fmla="*/ 1385478 h 1634335"/>
                  <a:gd name="csX121" fmla="*/ 616812 w 6883837"/>
                  <a:gd name="csY121" fmla="*/ 1385478 h 1634335"/>
                  <a:gd name="csX122" fmla="*/ 622906 w 6883837"/>
                  <a:gd name="csY122" fmla="*/ 1385478 h 1634335"/>
                  <a:gd name="csX123" fmla="*/ 643475 w 6883837"/>
                  <a:gd name="csY123" fmla="*/ 1385478 h 1634335"/>
                  <a:gd name="csX124" fmla="*/ 649570 w 6883837"/>
                  <a:gd name="csY124" fmla="*/ 1385478 h 1634335"/>
                  <a:gd name="csX125" fmla="*/ 649570 w 6883837"/>
                  <a:gd name="csY125" fmla="*/ 1374177 h 1634335"/>
                  <a:gd name="csX126" fmla="*/ 661886 w 6883837"/>
                  <a:gd name="csY126" fmla="*/ 1374177 h 1634335"/>
                  <a:gd name="csX127" fmla="*/ 668234 w 6883837"/>
                  <a:gd name="csY127" fmla="*/ 1374177 h 1634335"/>
                  <a:gd name="csX128" fmla="*/ 674328 w 6883837"/>
                  <a:gd name="csY128" fmla="*/ 1374177 h 1634335"/>
                  <a:gd name="csX129" fmla="*/ 680550 w 6883837"/>
                  <a:gd name="csY129" fmla="*/ 1374177 h 1634335"/>
                  <a:gd name="csX130" fmla="*/ 698960 w 6883837"/>
                  <a:gd name="csY130" fmla="*/ 1374177 h 1634335"/>
                  <a:gd name="csX131" fmla="*/ 705182 w 6883837"/>
                  <a:gd name="csY131" fmla="*/ 1374177 h 1634335"/>
                  <a:gd name="csX132" fmla="*/ 705182 w 6883837"/>
                  <a:gd name="csY132" fmla="*/ 1368591 h 1634335"/>
                  <a:gd name="csX133" fmla="*/ 711276 w 6883837"/>
                  <a:gd name="csY133" fmla="*/ 1368591 h 1634335"/>
                  <a:gd name="csX134" fmla="*/ 717498 w 6883837"/>
                  <a:gd name="csY134" fmla="*/ 1368591 h 1634335"/>
                  <a:gd name="csX135" fmla="*/ 717498 w 6883837"/>
                  <a:gd name="csY135" fmla="*/ 1362877 h 1634335"/>
                  <a:gd name="csX136" fmla="*/ 723592 w 6883837"/>
                  <a:gd name="csY136" fmla="*/ 1362877 h 1634335"/>
                  <a:gd name="csX137" fmla="*/ 729813 w 6883837"/>
                  <a:gd name="csY137" fmla="*/ 1362877 h 1634335"/>
                  <a:gd name="csX138" fmla="*/ 735908 w 6883837"/>
                  <a:gd name="csY138" fmla="*/ 1362877 h 1634335"/>
                  <a:gd name="csX139" fmla="*/ 735908 w 6883837"/>
                  <a:gd name="csY139" fmla="*/ 1356148 h 1634335"/>
                  <a:gd name="csX140" fmla="*/ 744161 w 6883837"/>
                  <a:gd name="csY140" fmla="*/ 1356148 h 1634335"/>
                  <a:gd name="csX141" fmla="*/ 750509 w 6883837"/>
                  <a:gd name="csY141" fmla="*/ 1356148 h 1634335"/>
                  <a:gd name="csX142" fmla="*/ 756604 w 6883837"/>
                  <a:gd name="csY142" fmla="*/ 1356148 h 1634335"/>
                  <a:gd name="csX143" fmla="*/ 762825 w 6883837"/>
                  <a:gd name="csY143" fmla="*/ 1356148 h 1634335"/>
                  <a:gd name="csX144" fmla="*/ 768920 w 6883837"/>
                  <a:gd name="csY144" fmla="*/ 1356148 h 1634335"/>
                  <a:gd name="csX145" fmla="*/ 781236 w 6883837"/>
                  <a:gd name="csY145" fmla="*/ 1356148 h 1634335"/>
                  <a:gd name="csX146" fmla="*/ 787457 w 6883837"/>
                  <a:gd name="csY146" fmla="*/ 1356148 h 1634335"/>
                  <a:gd name="csX147" fmla="*/ 793552 w 6883837"/>
                  <a:gd name="csY147" fmla="*/ 1356148 h 1634335"/>
                  <a:gd name="csX148" fmla="*/ 799773 w 6883837"/>
                  <a:gd name="csY148" fmla="*/ 1356148 h 1634335"/>
                  <a:gd name="csX149" fmla="*/ 805868 w 6883837"/>
                  <a:gd name="csY149" fmla="*/ 1356148 h 1634335"/>
                  <a:gd name="csX150" fmla="*/ 818183 w 6883837"/>
                  <a:gd name="csY150" fmla="*/ 1356148 h 1634335"/>
                  <a:gd name="csX151" fmla="*/ 824405 w 6883837"/>
                  <a:gd name="csY151" fmla="*/ 1356148 h 1634335"/>
                  <a:gd name="csX152" fmla="*/ 830499 w 6883837"/>
                  <a:gd name="csY152" fmla="*/ 1356148 h 1634335"/>
                  <a:gd name="csX153" fmla="*/ 830499 w 6883837"/>
                  <a:gd name="csY153" fmla="*/ 1350434 h 1634335"/>
                  <a:gd name="csX154" fmla="*/ 836848 w 6883837"/>
                  <a:gd name="csY154" fmla="*/ 1350434 h 1634335"/>
                  <a:gd name="csX155" fmla="*/ 851195 w 6883837"/>
                  <a:gd name="csY155" fmla="*/ 1350434 h 1634335"/>
                  <a:gd name="csX156" fmla="*/ 863511 w 6883837"/>
                  <a:gd name="csY156" fmla="*/ 1350434 h 1634335"/>
                  <a:gd name="csX157" fmla="*/ 875827 w 6883837"/>
                  <a:gd name="csY157" fmla="*/ 1350434 h 1634335"/>
                  <a:gd name="csX158" fmla="*/ 881921 w 6883837"/>
                  <a:gd name="csY158" fmla="*/ 1350434 h 1634335"/>
                  <a:gd name="csX159" fmla="*/ 881921 w 6883837"/>
                  <a:gd name="csY159" fmla="*/ 1343705 h 1634335"/>
                  <a:gd name="csX160" fmla="*/ 888143 w 6883837"/>
                  <a:gd name="csY160" fmla="*/ 1343705 h 1634335"/>
                  <a:gd name="csX161" fmla="*/ 894237 w 6883837"/>
                  <a:gd name="csY161" fmla="*/ 1343705 h 1634335"/>
                  <a:gd name="csX162" fmla="*/ 900459 w 6883837"/>
                  <a:gd name="csY162" fmla="*/ 1343705 h 1634335"/>
                  <a:gd name="csX163" fmla="*/ 900459 w 6883837"/>
                  <a:gd name="csY163" fmla="*/ 1337991 h 1634335"/>
                  <a:gd name="csX164" fmla="*/ 906553 w 6883837"/>
                  <a:gd name="csY164" fmla="*/ 1337991 h 1634335"/>
                  <a:gd name="csX165" fmla="*/ 925218 w 6883837"/>
                  <a:gd name="csY165" fmla="*/ 1337991 h 1634335"/>
                  <a:gd name="csX166" fmla="*/ 937534 w 6883837"/>
                  <a:gd name="csY166" fmla="*/ 1337991 h 1634335"/>
                  <a:gd name="csX167" fmla="*/ 937534 w 6883837"/>
                  <a:gd name="csY167" fmla="*/ 1331262 h 1634335"/>
                  <a:gd name="csX168" fmla="*/ 951881 w 6883837"/>
                  <a:gd name="csY168" fmla="*/ 1331262 h 1634335"/>
                  <a:gd name="csX169" fmla="*/ 951881 w 6883837"/>
                  <a:gd name="csY169" fmla="*/ 1325549 h 1634335"/>
                  <a:gd name="csX170" fmla="*/ 958102 w 6883837"/>
                  <a:gd name="csY170" fmla="*/ 1325549 h 1634335"/>
                  <a:gd name="csX171" fmla="*/ 964197 w 6883837"/>
                  <a:gd name="csY171" fmla="*/ 1325549 h 1634335"/>
                  <a:gd name="csX172" fmla="*/ 970418 w 6883837"/>
                  <a:gd name="csY172" fmla="*/ 1325549 h 1634335"/>
                  <a:gd name="csX173" fmla="*/ 970418 w 6883837"/>
                  <a:gd name="csY173" fmla="*/ 1318819 h 1634335"/>
                  <a:gd name="csX174" fmla="*/ 976513 w 6883837"/>
                  <a:gd name="csY174" fmla="*/ 1318819 h 1634335"/>
                  <a:gd name="csX175" fmla="*/ 982734 w 6883837"/>
                  <a:gd name="csY175" fmla="*/ 1318819 h 1634335"/>
                  <a:gd name="csX176" fmla="*/ 988829 w 6883837"/>
                  <a:gd name="csY176" fmla="*/ 1318819 h 1634335"/>
                  <a:gd name="csX177" fmla="*/ 995050 w 6883837"/>
                  <a:gd name="csY177" fmla="*/ 1318819 h 1634335"/>
                  <a:gd name="csX178" fmla="*/ 995050 w 6883837"/>
                  <a:gd name="csY178" fmla="*/ 1311963 h 1634335"/>
                  <a:gd name="csX179" fmla="*/ 1001145 w 6883837"/>
                  <a:gd name="csY179" fmla="*/ 1311963 h 1634335"/>
                  <a:gd name="csX180" fmla="*/ 1007493 w 6883837"/>
                  <a:gd name="csY180" fmla="*/ 1311963 h 1634335"/>
                  <a:gd name="csX181" fmla="*/ 1013588 w 6883837"/>
                  <a:gd name="csY181" fmla="*/ 1311963 h 1634335"/>
                  <a:gd name="csX182" fmla="*/ 1019809 w 6883837"/>
                  <a:gd name="csY182" fmla="*/ 1311963 h 1634335"/>
                  <a:gd name="csX183" fmla="*/ 1025904 w 6883837"/>
                  <a:gd name="csY183" fmla="*/ 1311963 h 1634335"/>
                  <a:gd name="csX184" fmla="*/ 1025904 w 6883837"/>
                  <a:gd name="csY184" fmla="*/ 1305234 h 1634335"/>
                  <a:gd name="csX185" fmla="*/ 1032125 w 6883837"/>
                  <a:gd name="csY185" fmla="*/ 1305234 h 1634335"/>
                  <a:gd name="csX186" fmla="*/ 1040378 w 6883837"/>
                  <a:gd name="csY186" fmla="*/ 1305234 h 1634335"/>
                  <a:gd name="csX187" fmla="*/ 1046472 w 6883837"/>
                  <a:gd name="csY187" fmla="*/ 1305234 h 1634335"/>
                  <a:gd name="csX188" fmla="*/ 1046472 w 6883837"/>
                  <a:gd name="csY188" fmla="*/ 1299647 h 1634335"/>
                  <a:gd name="csX189" fmla="*/ 1052694 w 6883837"/>
                  <a:gd name="csY189" fmla="*/ 1299647 h 1634335"/>
                  <a:gd name="csX190" fmla="*/ 1058788 w 6883837"/>
                  <a:gd name="csY190" fmla="*/ 1299647 h 1634335"/>
                  <a:gd name="csX191" fmla="*/ 1058788 w 6883837"/>
                  <a:gd name="csY191" fmla="*/ 1285935 h 1634335"/>
                  <a:gd name="csX192" fmla="*/ 1065010 w 6883837"/>
                  <a:gd name="csY192" fmla="*/ 1285935 h 1634335"/>
                  <a:gd name="csX193" fmla="*/ 1065010 w 6883837"/>
                  <a:gd name="csY193" fmla="*/ 1279205 h 1634335"/>
                  <a:gd name="csX194" fmla="*/ 1071104 w 6883837"/>
                  <a:gd name="csY194" fmla="*/ 1279205 h 1634335"/>
                  <a:gd name="csX195" fmla="*/ 1077326 w 6883837"/>
                  <a:gd name="csY195" fmla="*/ 1279205 h 1634335"/>
                  <a:gd name="csX196" fmla="*/ 1083420 w 6883837"/>
                  <a:gd name="csY196" fmla="*/ 1279205 h 1634335"/>
                  <a:gd name="csX197" fmla="*/ 1083420 w 6883837"/>
                  <a:gd name="csY197" fmla="*/ 1272476 h 1634335"/>
                  <a:gd name="csX198" fmla="*/ 1089641 w 6883837"/>
                  <a:gd name="csY198" fmla="*/ 1272476 h 1634335"/>
                  <a:gd name="csX199" fmla="*/ 1102085 w 6883837"/>
                  <a:gd name="csY199" fmla="*/ 1272476 h 1634335"/>
                  <a:gd name="csX200" fmla="*/ 1114400 w 6883837"/>
                  <a:gd name="csY200" fmla="*/ 1272476 h 1634335"/>
                  <a:gd name="csX201" fmla="*/ 1120495 w 6883837"/>
                  <a:gd name="csY201" fmla="*/ 1272476 h 1634335"/>
                  <a:gd name="csX202" fmla="*/ 1132811 w 6883837"/>
                  <a:gd name="csY202" fmla="*/ 1272476 h 1634335"/>
                  <a:gd name="csX203" fmla="*/ 1141064 w 6883837"/>
                  <a:gd name="csY203" fmla="*/ 1272476 h 1634335"/>
                  <a:gd name="csX204" fmla="*/ 1147158 w 6883837"/>
                  <a:gd name="csY204" fmla="*/ 1272476 h 1634335"/>
                  <a:gd name="csX205" fmla="*/ 1147158 w 6883837"/>
                  <a:gd name="csY205" fmla="*/ 1265620 h 1634335"/>
                  <a:gd name="csX206" fmla="*/ 1153380 w 6883837"/>
                  <a:gd name="csY206" fmla="*/ 1265620 h 1634335"/>
                  <a:gd name="csX207" fmla="*/ 1159474 w 6883837"/>
                  <a:gd name="csY207" fmla="*/ 1265620 h 1634335"/>
                  <a:gd name="csX208" fmla="*/ 1165696 w 6883837"/>
                  <a:gd name="csY208" fmla="*/ 1265620 h 1634335"/>
                  <a:gd name="csX209" fmla="*/ 1171790 w 6883837"/>
                  <a:gd name="csY209" fmla="*/ 1265620 h 1634335"/>
                  <a:gd name="csX210" fmla="*/ 1171790 w 6883837"/>
                  <a:gd name="csY210" fmla="*/ 1258763 h 1634335"/>
                  <a:gd name="csX211" fmla="*/ 1178138 w 6883837"/>
                  <a:gd name="csY211" fmla="*/ 1258763 h 1634335"/>
                  <a:gd name="csX212" fmla="*/ 1178138 w 6883837"/>
                  <a:gd name="csY212" fmla="*/ 1252034 h 1634335"/>
                  <a:gd name="csX213" fmla="*/ 1184233 w 6883837"/>
                  <a:gd name="csY213" fmla="*/ 1252034 h 1634335"/>
                  <a:gd name="csX214" fmla="*/ 1190454 w 6883837"/>
                  <a:gd name="csY214" fmla="*/ 1252034 h 1634335"/>
                  <a:gd name="csX215" fmla="*/ 1202770 w 6883837"/>
                  <a:gd name="csY215" fmla="*/ 1252034 h 1634335"/>
                  <a:gd name="csX216" fmla="*/ 1208865 w 6883837"/>
                  <a:gd name="csY216" fmla="*/ 1252034 h 1634335"/>
                  <a:gd name="csX217" fmla="*/ 1208865 w 6883837"/>
                  <a:gd name="csY217" fmla="*/ 1238575 h 1634335"/>
                  <a:gd name="csX218" fmla="*/ 1215086 w 6883837"/>
                  <a:gd name="csY218" fmla="*/ 1238575 h 1634335"/>
                  <a:gd name="csX219" fmla="*/ 1221181 w 6883837"/>
                  <a:gd name="csY219" fmla="*/ 1238575 h 1634335"/>
                  <a:gd name="csX220" fmla="*/ 1227402 w 6883837"/>
                  <a:gd name="csY220" fmla="*/ 1238575 h 1634335"/>
                  <a:gd name="csX221" fmla="*/ 1233624 w 6883837"/>
                  <a:gd name="csY221" fmla="*/ 1238575 h 1634335"/>
                  <a:gd name="csX222" fmla="*/ 1241750 w 6883837"/>
                  <a:gd name="csY222" fmla="*/ 1238575 h 1634335"/>
                  <a:gd name="csX223" fmla="*/ 1260414 w 6883837"/>
                  <a:gd name="csY223" fmla="*/ 1238575 h 1634335"/>
                  <a:gd name="csX224" fmla="*/ 1266508 w 6883837"/>
                  <a:gd name="csY224" fmla="*/ 1238575 h 1634335"/>
                  <a:gd name="csX225" fmla="*/ 1266508 w 6883837"/>
                  <a:gd name="csY225" fmla="*/ 1231719 h 1634335"/>
                  <a:gd name="csX226" fmla="*/ 1272730 w 6883837"/>
                  <a:gd name="csY226" fmla="*/ 1231719 h 1634335"/>
                  <a:gd name="csX227" fmla="*/ 1278824 w 6883837"/>
                  <a:gd name="csY227" fmla="*/ 1231719 h 1634335"/>
                  <a:gd name="csX228" fmla="*/ 1285046 w 6883837"/>
                  <a:gd name="csY228" fmla="*/ 1231719 h 1634335"/>
                  <a:gd name="csX229" fmla="*/ 1303456 w 6883837"/>
                  <a:gd name="csY229" fmla="*/ 1231719 h 1634335"/>
                  <a:gd name="csX230" fmla="*/ 1315772 w 6883837"/>
                  <a:gd name="csY230" fmla="*/ 1231719 h 1634335"/>
                  <a:gd name="csX231" fmla="*/ 1315772 w 6883837"/>
                  <a:gd name="csY231" fmla="*/ 1223720 h 1634335"/>
                  <a:gd name="csX232" fmla="*/ 1321993 w 6883837"/>
                  <a:gd name="csY232" fmla="*/ 1223720 h 1634335"/>
                  <a:gd name="csX233" fmla="*/ 1328088 w 6883837"/>
                  <a:gd name="csY233" fmla="*/ 1223720 h 1634335"/>
                  <a:gd name="csX234" fmla="*/ 1328088 w 6883837"/>
                  <a:gd name="csY234" fmla="*/ 1216991 h 1634335"/>
                  <a:gd name="csX235" fmla="*/ 1334309 w 6883837"/>
                  <a:gd name="csY235" fmla="*/ 1216991 h 1634335"/>
                  <a:gd name="csX236" fmla="*/ 1340404 w 6883837"/>
                  <a:gd name="csY236" fmla="*/ 1216991 h 1634335"/>
                  <a:gd name="csX237" fmla="*/ 1348784 w 6883837"/>
                  <a:gd name="csY237" fmla="*/ 1216991 h 1634335"/>
                  <a:gd name="csX238" fmla="*/ 1355005 w 6883837"/>
                  <a:gd name="csY238" fmla="*/ 1216991 h 1634335"/>
                  <a:gd name="csX239" fmla="*/ 1361100 w 6883837"/>
                  <a:gd name="csY239" fmla="*/ 1216991 h 1634335"/>
                  <a:gd name="csX240" fmla="*/ 1367321 w 6883837"/>
                  <a:gd name="csY240" fmla="*/ 1216991 h 1634335"/>
                  <a:gd name="csX241" fmla="*/ 1373416 w 6883837"/>
                  <a:gd name="csY241" fmla="*/ 1216991 h 1634335"/>
                  <a:gd name="csX242" fmla="*/ 1391953 w 6883837"/>
                  <a:gd name="csY242" fmla="*/ 1216991 h 1634335"/>
                  <a:gd name="csX243" fmla="*/ 1391953 w 6883837"/>
                  <a:gd name="csY243" fmla="*/ 1210261 h 1634335"/>
                  <a:gd name="csX244" fmla="*/ 1398047 w 6883837"/>
                  <a:gd name="csY244" fmla="*/ 1210261 h 1634335"/>
                  <a:gd name="csX245" fmla="*/ 1404269 w 6883837"/>
                  <a:gd name="csY245" fmla="*/ 1210261 h 1634335"/>
                  <a:gd name="csX246" fmla="*/ 1410363 w 6883837"/>
                  <a:gd name="csY246" fmla="*/ 1210261 h 1634335"/>
                  <a:gd name="csX247" fmla="*/ 1416585 w 6883837"/>
                  <a:gd name="csY247" fmla="*/ 1210261 h 1634335"/>
                  <a:gd name="csX248" fmla="*/ 1422679 w 6883837"/>
                  <a:gd name="csY248" fmla="*/ 1210261 h 1634335"/>
                  <a:gd name="csX249" fmla="*/ 1428901 w 6883837"/>
                  <a:gd name="csY249" fmla="*/ 1210261 h 1634335"/>
                  <a:gd name="csX250" fmla="*/ 1428901 w 6883837"/>
                  <a:gd name="csY250" fmla="*/ 1202389 h 1634335"/>
                  <a:gd name="csX251" fmla="*/ 1435122 w 6883837"/>
                  <a:gd name="csY251" fmla="*/ 1202389 h 1634335"/>
                  <a:gd name="csX252" fmla="*/ 1441344 w 6883837"/>
                  <a:gd name="csY252" fmla="*/ 1202389 h 1634335"/>
                  <a:gd name="csX253" fmla="*/ 1455691 w 6883837"/>
                  <a:gd name="csY253" fmla="*/ 1202389 h 1634335"/>
                  <a:gd name="csX254" fmla="*/ 1461786 w 6883837"/>
                  <a:gd name="csY254" fmla="*/ 1202389 h 1634335"/>
                  <a:gd name="csX255" fmla="*/ 1468007 w 6883837"/>
                  <a:gd name="csY255" fmla="*/ 1202389 h 1634335"/>
                  <a:gd name="csX256" fmla="*/ 1474101 w 6883837"/>
                  <a:gd name="csY256" fmla="*/ 1202389 h 1634335"/>
                  <a:gd name="csX257" fmla="*/ 1480323 w 6883837"/>
                  <a:gd name="csY257" fmla="*/ 1202389 h 1634335"/>
                  <a:gd name="csX258" fmla="*/ 1486417 w 6883837"/>
                  <a:gd name="csY258" fmla="*/ 1202389 h 1634335"/>
                  <a:gd name="csX259" fmla="*/ 1486417 w 6883837"/>
                  <a:gd name="csY259" fmla="*/ 1194390 h 1634335"/>
                  <a:gd name="csX260" fmla="*/ 1498733 w 6883837"/>
                  <a:gd name="csY260" fmla="*/ 1194390 h 1634335"/>
                  <a:gd name="csX261" fmla="*/ 1504955 w 6883837"/>
                  <a:gd name="csY261" fmla="*/ 1194390 h 1634335"/>
                  <a:gd name="csX262" fmla="*/ 1511049 w 6883837"/>
                  <a:gd name="csY262" fmla="*/ 1194390 h 1634335"/>
                  <a:gd name="csX263" fmla="*/ 1511049 w 6883837"/>
                  <a:gd name="csY263" fmla="*/ 1187534 h 1634335"/>
                  <a:gd name="csX264" fmla="*/ 1517398 w 6883837"/>
                  <a:gd name="csY264" fmla="*/ 1187534 h 1634335"/>
                  <a:gd name="csX265" fmla="*/ 1523492 w 6883837"/>
                  <a:gd name="csY265" fmla="*/ 1187534 h 1634335"/>
                  <a:gd name="csX266" fmla="*/ 1529713 w 6883837"/>
                  <a:gd name="csY266" fmla="*/ 1187534 h 1634335"/>
                  <a:gd name="csX267" fmla="*/ 1529713 w 6883837"/>
                  <a:gd name="csY267" fmla="*/ 1179662 h 1634335"/>
                  <a:gd name="csX268" fmla="*/ 1535808 w 6883837"/>
                  <a:gd name="csY268" fmla="*/ 1179662 h 1634335"/>
                  <a:gd name="csX269" fmla="*/ 1542029 w 6883837"/>
                  <a:gd name="csY269" fmla="*/ 1179662 h 1634335"/>
                  <a:gd name="csX270" fmla="*/ 1550282 w 6883837"/>
                  <a:gd name="csY270" fmla="*/ 1179662 h 1634335"/>
                  <a:gd name="csX271" fmla="*/ 1556377 w 6883837"/>
                  <a:gd name="csY271" fmla="*/ 1179662 h 1634335"/>
                  <a:gd name="csX272" fmla="*/ 1562598 w 6883837"/>
                  <a:gd name="csY272" fmla="*/ 1179662 h 1634335"/>
                  <a:gd name="csX273" fmla="*/ 1568693 w 6883837"/>
                  <a:gd name="csY273" fmla="*/ 1179662 h 1634335"/>
                  <a:gd name="csX274" fmla="*/ 1574914 w 6883837"/>
                  <a:gd name="csY274" fmla="*/ 1179662 h 1634335"/>
                  <a:gd name="csX275" fmla="*/ 1581009 w 6883837"/>
                  <a:gd name="csY275" fmla="*/ 1179662 h 1634335"/>
                  <a:gd name="csX276" fmla="*/ 1581009 w 6883837"/>
                  <a:gd name="csY276" fmla="*/ 1171790 h 1634335"/>
                  <a:gd name="csX277" fmla="*/ 1587230 w 6883837"/>
                  <a:gd name="csY277" fmla="*/ 1171790 h 1634335"/>
                  <a:gd name="csX278" fmla="*/ 1593325 w 6883837"/>
                  <a:gd name="csY278" fmla="*/ 1171790 h 1634335"/>
                  <a:gd name="csX279" fmla="*/ 1593325 w 6883837"/>
                  <a:gd name="csY279" fmla="*/ 1163791 h 1634335"/>
                  <a:gd name="csX280" fmla="*/ 1599546 w 6883837"/>
                  <a:gd name="csY280" fmla="*/ 1163791 h 1634335"/>
                  <a:gd name="csX281" fmla="*/ 1605768 w 6883837"/>
                  <a:gd name="csY281" fmla="*/ 1163791 h 1634335"/>
                  <a:gd name="csX282" fmla="*/ 1605768 w 6883837"/>
                  <a:gd name="csY282" fmla="*/ 1155919 h 1634335"/>
                  <a:gd name="csX283" fmla="*/ 1611989 w 6883837"/>
                  <a:gd name="csY283" fmla="*/ 1155919 h 1634335"/>
                  <a:gd name="csX284" fmla="*/ 1618083 w 6883837"/>
                  <a:gd name="csY284" fmla="*/ 1155919 h 1634335"/>
                  <a:gd name="csX285" fmla="*/ 1624305 w 6883837"/>
                  <a:gd name="csY285" fmla="*/ 1155919 h 1634335"/>
                  <a:gd name="csX286" fmla="*/ 1624305 w 6883837"/>
                  <a:gd name="csY286" fmla="*/ 1146904 h 1634335"/>
                  <a:gd name="csX287" fmla="*/ 1630399 w 6883837"/>
                  <a:gd name="csY287" fmla="*/ 1146904 h 1634335"/>
                  <a:gd name="csX288" fmla="*/ 1636621 w 6883837"/>
                  <a:gd name="csY288" fmla="*/ 1146904 h 1634335"/>
                  <a:gd name="csX289" fmla="*/ 1644747 w 6883837"/>
                  <a:gd name="csY289" fmla="*/ 1146904 h 1634335"/>
                  <a:gd name="csX290" fmla="*/ 1650968 w 6883837"/>
                  <a:gd name="csY290" fmla="*/ 1146904 h 1634335"/>
                  <a:gd name="csX291" fmla="*/ 1657190 w 6883837"/>
                  <a:gd name="csY291" fmla="*/ 1146904 h 1634335"/>
                  <a:gd name="csX292" fmla="*/ 1663284 w 6883837"/>
                  <a:gd name="csY292" fmla="*/ 1146904 h 1634335"/>
                  <a:gd name="csX293" fmla="*/ 1669505 w 6883837"/>
                  <a:gd name="csY293" fmla="*/ 1146904 h 1634335"/>
                  <a:gd name="csX294" fmla="*/ 1675600 w 6883837"/>
                  <a:gd name="csY294" fmla="*/ 1146904 h 1634335"/>
                  <a:gd name="csX295" fmla="*/ 1694264 w 6883837"/>
                  <a:gd name="csY295" fmla="*/ 1146904 h 1634335"/>
                  <a:gd name="csX296" fmla="*/ 1700359 w 6883837"/>
                  <a:gd name="csY296" fmla="*/ 1146904 h 1634335"/>
                  <a:gd name="csX297" fmla="*/ 1706580 w 6883837"/>
                  <a:gd name="csY297" fmla="*/ 1146904 h 1634335"/>
                  <a:gd name="csX298" fmla="*/ 1712675 w 6883837"/>
                  <a:gd name="csY298" fmla="*/ 1146904 h 1634335"/>
                  <a:gd name="csX299" fmla="*/ 1718896 w 6883837"/>
                  <a:gd name="csY299" fmla="*/ 1146904 h 1634335"/>
                  <a:gd name="csX300" fmla="*/ 1724991 w 6883837"/>
                  <a:gd name="csY300" fmla="*/ 1146904 h 1634335"/>
                  <a:gd name="csX301" fmla="*/ 1731212 w 6883837"/>
                  <a:gd name="csY301" fmla="*/ 1146904 h 1634335"/>
                  <a:gd name="csX302" fmla="*/ 1737307 w 6883837"/>
                  <a:gd name="csY302" fmla="*/ 1146904 h 1634335"/>
                  <a:gd name="csX303" fmla="*/ 1751654 w 6883837"/>
                  <a:gd name="csY303" fmla="*/ 1146904 h 1634335"/>
                  <a:gd name="csX304" fmla="*/ 1757875 w 6883837"/>
                  <a:gd name="csY304" fmla="*/ 1146904 h 1634335"/>
                  <a:gd name="csX305" fmla="*/ 1763970 w 6883837"/>
                  <a:gd name="csY305" fmla="*/ 1146904 h 1634335"/>
                  <a:gd name="csX306" fmla="*/ 1763970 w 6883837"/>
                  <a:gd name="csY306" fmla="*/ 1138905 h 1634335"/>
                  <a:gd name="csX307" fmla="*/ 1770191 w 6883837"/>
                  <a:gd name="csY307" fmla="*/ 1138905 h 1634335"/>
                  <a:gd name="csX308" fmla="*/ 1770191 w 6883837"/>
                  <a:gd name="csY308" fmla="*/ 1129891 h 1634335"/>
                  <a:gd name="csX309" fmla="*/ 1776413 w 6883837"/>
                  <a:gd name="csY309" fmla="*/ 1129891 h 1634335"/>
                  <a:gd name="csX310" fmla="*/ 1782634 w 6883837"/>
                  <a:gd name="csY310" fmla="*/ 1129891 h 1634335"/>
                  <a:gd name="csX311" fmla="*/ 1794950 w 6883837"/>
                  <a:gd name="csY311" fmla="*/ 1129891 h 1634335"/>
                  <a:gd name="csX312" fmla="*/ 1807266 w 6883837"/>
                  <a:gd name="csY312" fmla="*/ 1129891 h 1634335"/>
                  <a:gd name="csX313" fmla="*/ 1813361 w 6883837"/>
                  <a:gd name="csY313" fmla="*/ 1129891 h 1634335"/>
                  <a:gd name="csX314" fmla="*/ 1819582 w 6883837"/>
                  <a:gd name="csY314" fmla="*/ 1129891 h 1634335"/>
                  <a:gd name="csX315" fmla="*/ 1825676 w 6883837"/>
                  <a:gd name="csY315" fmla="*/ 1129891 h 1634335"/>
                  <a:gd name="csX316" fmla="*/ 1825676 w 6883837"/>
                  <a:gd name="csY316" fmla="*/ 1122019 h 1634335"/>
                  <a:gd name="csX317" fmla="*/ 1831898 w 6883837"/>
                  <a:gd name="csY317" fmla="*/ 1122019 h 1634335"/>
                  <a:gd name="csX318" fmla="*/ 1837992 w 6883837"/>
                  <a:gd name="csY318" fmla="*/ 1122019 h 1634335"/>
                  <a:gd name="csX319" fmla="*/ 1852467 w 6883837"/>
                  <a:gd name="csY319" fmla="*/ 1122019 h 1634335"/>
                  <a:gd name="csX320" fmla="*/ 1858688 w 6883837"/>
                  <a:gd name="csY320" fmla="*/ 1122019 h 1634335"/>
                  <a:gd name="csX321" fmla="*/ 1864910 w 6883837"/>
                  <a:gd name="csY321" fmla="*/ 1122019 h 1634335"/>
                  <a:gd name="csX322" fmla="*/ 1864910 w 6883837"/>
                  <a:gd name="csY322" fmla="*/ 1113004 h 1634335"/>
                  <a:gd name="csX323" fmla="*/ 1871004 w 6883837"/>
                  <a:gd name="csY323" fmla="*/ 1113004 h 1634335"/>
                  <a:gd name="csX324" fmla="*/ 1871004 w 6883837"/>
                  <a:gd name="csY324" fmla="*/ 1103862 h 1634335"/>
                  <a:gd name="csX325" fmla="*/ 1883320 w 6883837"/>
                  <a:gd name="csY325" fmla="*/ 1103862 h 1634335"/>
                  <a:gd name="csX326" fmla="*/ 1883320 w 6883837"/>
                  <a:gd name="csY326" fmla="*/ 1094847 h 1634335"/>
                  <a:gd name="csX327" fmla="*/ 1889541 w 6883837"/>
                  <a:gd name="csY327" fmla="*/ 1094847 h 1634335"/>
                  <a:gd name="csX328" fmla="*/ 1895636 w 6883837"/>
                  <a:gd name="csY328" fmla="*/ 1094847 h 1634335"/>
                  <a:gd name="csX329" fmla="*/ 1901857 w 6883837"/>
                  <a:gd name="csY329" fmla="*/ 1094847 h 1634335"/>
                  <a:gd name="csX330" fmla="*/ 1901857 w 6883837"/>
                  <a:gd name="csY330" fmla="*/ 1085833 h 1634335"/>
                  <a:gd name="csX331" fmla="*/ 1907952 w 6883837"/>
                  <a:gd name="csY331" fmla="*/ 1085833 h 1634335"/>
                  <a:gd name="csX332" fmla="*/ 1914173 w 6883837"/>
                  <a:gd name="csY332" fmla="*/ 1085833 h 1634335"/>
                  <a:gd name="csX333" fmla="*/ 1920268 w 6883837"/>
                  <a:gd name="csY333" fmla="*/ 1085833 h 1634335"/>
                  <a:gd name="csX334" fmla="*/ 1920268 w 6883837"/>
                  <a:gd name="csY334" fmla="*/ 1076818 h 1634335"/>
                  <a:gd name="csX335" fmla="*/ 1932584 w 6883837"/>
                  <a:gd name="csY335" fmla="*/ 1076818 h 1634335"/>
                  <a:gd name="csX336" fmla="*/ 1938805 w 6883837"/>
                  <a:gd name="csY336" fmla="*/ 1076818 h 1634335"/>
                  <a:gd name="csX337" fmla="*/ 1947058 w 6883837"/>
                  <a:gd name="csY337" fmla="*/ 1076818 h 1634335"/>
                  <a:gd name="csX338" fmla="*/ 1953280 w 6883837"/>
                  <a:gd name="csY338" fmla="*/ 1076818 h 1634335"/>
                  <a:gd name="csX339" fmla="*/ 1959374 w 6883837"/>
                  <a:gd name="csY339" fmla="*/ 1076818 h 1634335"/>
                  <a:gd name="csX340" fmla="*/ 1971817 w 6883837"/>
                  <a:gd name="csY340" fmla="*/ 1076818 h 1634335"/>
                  <a:gd name="csX341" fmla="*/ 1977911 w 6883837"/>
                  <a:gd name="csY341" fmla="*/ 1076818 h 1634335"/>
                  <a:gd name="csX342" fmla="*/ 1977911 w 6883837"/>
                  <a:gd name="csY342" fmla="*/ 1067676 h 1634335"/>
                  <a:gd name="csX343" fmla="*/ 1984133 w 6883837"/>
                  <a:gd name="csY343" fmla="*/ 1067676 h 1634335"/>
                  <a:gd name="csX344" fmla="*/ 1990227 w 6883837"/>
                  <a:gd name="csY344" fmla="*/ 1067676 h 1634335"/>
                  <a:gd name="csX345" fmla="*/ 2002543 w 6883837"/>
                  <a:gd name="csY345" fmla="*/ 1067676 h 1634335"/>
                  <a:gd name="csX346" fmla="*/ 2014859 w 6883837"/>
                  <a:gd name="csY346" fmla="*/ 1067676 h 1634335"/>
                  <a:gd name="csX347" fmla="*/ 2021081 w 6883837"/>
                  <a:gd name="csY347" fmla="*/ 1067676 h 1634335"/>
                  <a:gd name="csX348" fmla="*/ 2027302 w 6883837"/>
                  <a:gd name="csY348" fmla="*/ 1067676 h 1634335"/>
                  <a:gd name="csX349" fmla="*/ 2033524 w 6883837"/>
                  <a:gd name="csY349" fmla="*/ 1067676 h 1634335"/>
                  <a:gd name="csX350" fmla="*/ 2039618 w 6883837"/>
                  <a:gd name="csY350" fmla="*/ 1067676 h 1634335"/>
                  <a:gd name="csX351" fmla="*/ 2053965 w 6883837"/>
                  <a:gd name="csY351" fmla="*/ 1067676 h 1634335"/>
                  <a:gd name="csX352" fmla="*/ 2053965 w 6883837"/>
                  <a:gd name="csY352" fmla="*/ 1057518 h 1634335"/>
                  <a:gd name="csX353" fmla="*/ 2066281 w 6883837"/>
                  <a:gd name="csY353" fmla="*/ 1057518 h 1634335"/>
                  <a:gd name="csX354" fmla="*/ 2066281 w 6883837"/>
                  <a:gd name="csY354" fmla="*/ 1048504 h 1634335"/>
                  <a:gd name="csX355" fmla="*/ 2072503 w 6883837"/>
                  <a:gd name="csY355" fmla="*/ 1048504 h 1634335"/>
                  <a:gd name="csX356" fmla="*/ 2078597 w 6883837"/>
                  <a:gd name="csY356" fmla="*/ 1048504 h 1634335"/>
                  <a:gd name="csX357" fmla="*/ 2078597 w 6883837"/>
                  <a:gd name="csY357" fmla="*/ 1039362 h 1634335"/>
                  <a:gd name="csX358" fmla="*/ 2090913 w 6883837"/>
                  <a:gd name="csY358" fmla="*/ 1039362 h 1634335"/>
                  <a:gd name="csX359" fmla="*/ 2090913 w 6883837"/>
                  <a:gd name="csY359" fmla="*/ 1029205 h 1634335"/>
                  <a:gd name="csX360" fmla="*/ 2097135 w 6883837"/>
                  <a:gd name="csY360" fmla="*/ 1029205 h 1634335"/>
                  <a:gd name="csX361" fmla="*/ 2097135 w 6883837"/>
                  <a:gd name="csY361" fmla="*/ 1020190 h 1634335"/>
                  <a:gd name="csX362" fmla="*/ 2103229 w 6883837"/>
                  <a:gd name="csY362" fmla="*/ 1020190 h 1634335"/>
                  <a:gd name="csX363" fmla="*/ 2109451 w 6883837"/>
                  <a:gd name="csY363" fmla="*/ 1020190 h 1634335"/>
                  <a:gd name="csX364" fmla="*/ 2127988 w 6883837"/>
                  <a:gd name="csY364" fmla="*/ 1020190 h 1634335"/>
                  <a:gd name="csX365" fmla="*/ 2127988 w 6883837"/>
                  <a:gd name="csY365" fmla="*/ 1010032 h 1634335"/>
                  <a:gd name="csX366" fmla="*/ 2134209 w 6883837"/>
                  <a:gd name="csY366" fmla="*/ 1010032 h 1634335"/>
                  <a:gd name="csX367" fmla="*/ 2140304 w 6883837"/>
                  <a:gd name="csY367" fmla="*/ 1010032 h 1634335"/>
                  <a:gd name="csX368" fmla="*/ 2146525 w 6883837"/>
                  <a:gd name="csY368" fmla="*/ 1010032 h 1634335"/>
                  <a:gd name="csX369" fmla="*/ 2160873 w 6883837"/>
                  <a:gd name="csY369" fmla="*/ 1010032 h 1634335"/>
                  <a:gd name="csX370" fmla="*/ 2191726 w 6883837"/>
                  <a:gd name="csY370" fmla="*/ 1010032 h 1634335"/>
                  <a:gd name="csX371" fmla="*/ 2197947 w 6883837"/>
                  <a:gd name="csY371" fmla="*/ 1010032 h 1634335"/>
                  <a:gd name="csX372" fmla="*/ 2204169 w 6883837"/>
                  <a:gd name="csY372" fmla="*/ 1010032 h 1634335"/>
                  <a:gd name="csX373" fmla="*/ 2204169 w 6883837"/>
                  <a:gd name="csY373" fmla="*/ 990860 h 1634335"/>
                  <a:gd name="csX374" fmla="*/ 2216485 w 6883837"/>
                  <a:gd name="csY374" fmla="*/ 990860 h 1634335"/>
                  <a:gd name="csX375" fmla="*/ 2234895 w 6883837"/>
                  <a:gd name="csY375" fmla="*/ 990860 h 1634335"/>
                  <a:gd name="csX376" fmla="*/ 2241117 w 6883837"/>
                  <a:gd name="csY376" fmla="*/ 990860 h 1634335"/>
                  <a:gd name="csX377" fmla="*/ 2249243 w 6883837"/>
                  <a:gd name="csY377" fmla="*/ 990860 h 1634335"/>
                  <a:gd name="csX378" fmla="*/ 2255464 w 6883837"/>
                  <a:gd name="csY378" fmla="*/ 990860 h 1634335"/>
                  <a:gd name="csX379" fmla="*/ 2261559 w 6883837"/>
                  <a:gd name="csY379" fmla="*/ 990860 h 1634335"/>
                  <a:gd name="csX380" fmla="*/ 2261559 w 6883837"/>
                  <a:gd name="csY380" fmla="*/ 980576 h 1634335"/>
                  <a:gd name="csX381" fmla="*/ 2267780 w 6883837"/>
                  <a:gd name="csY381" fmla="*/ 980576 h 1634335"/>
                  <a:gd name="csX382" fmla="*/ 2273874 w 6883837"/>
                  <a:gd name="csY382" fmla="*/ 980576 h 1634335"/>
                  <a:gd name="csX383" fmla="*/ 2280096 w 6883837"/>
                  <a:gd name="csY383" fmla="*/ 980576 h 1634335"/>
                  <a:gd name="csX384" fmla="*/ 2280096 w 6883837"/>
                  <a:gd name="csY384" fmla="*/ 970418 h 1634335"/>
                  <a:gd name="csX385" fmla="*/ 2292539 w 6883837"/>
                  <a:gd name="csY385" fmla="*/ 970418 h 1634335"/>
                  <a:gd name="csX386" fmla="*/ 2298760 w 6883837"/>
                  <a:gd name="csY386" fmla="*/ 970418 h 1634335"/>
                  <a:gd name="csX387" fmla="*/ 2298760 w 6883837"/>
                  <a:gd name="csY387" fmla="*/ 960261 h 1634335"/>
                  <a:gd name="csX388" fmla="*/ 2304855 w 6883837"/>
                  <a:gd name="csY388" fmla="*/ 960261 h 1634335"/>
                  <a:gd name="csX389" fmla="*/ 2317171 w 6883837"/>
                  <a:gd name="csY389" fmla="*/ 960261 h 1634335"/>
                  <a:gd name="csX390" fmla="*/ 2317171 w 6883837"/>
                  <a:gd name="csY390" fmla="*/ 950103 h 1634335"/>
                  <a:gd name="csX391" fmla="*/ 2323392 w 6883837"/>
                  <a:gd name="csY391" fmla="*/ 950103 h 1634335"/>
                  <a:gd name="csX392" fmla="*/ 2335708 w 6883837"/>
                  <a:gd name="csY392" fmla="*/ 950103 h 1634335"/>
                  <a:gd name="csX393" fmla="*/ 2341803 w 6883837"/>
                  <a:gd name="csY393" fmla="*/ 950103 h 1634335"/>
                  <a:gd name="csX394" fmla="*/ 2356150 w 6883837"/>
                  <a:gd name="csY394" fmla="*/ 950103 h 1634335"/>
                  <a:gd name="csX395" fmla="*/ 2362371 w 6883837"/>
                  <a:gd name="csY395" fmla="*/ 950103 h 1634335"/>
                  <a:gd name="csX396" fmla="*/ 2374814 w 6883837"/>
                  <a:gd name="csY396" fmla="*/ 950103 h 1634335"/>
                  <a:gd name="csX397" fmla="*/ 2380909 w 6883837"/>
                  <a:gd name="csY397" fmla="*/ 950103 h 1634335"/>
                  <a:gd name="csX398" fmla="*/ 2387130 w 6883837"/>
                  <a:gd name="csY398" fmla="*/ 950103 h 1634335"/>
                  <a:gd name="csX399" fmla="*/ 2405540 w 6883837"/>
                  <a:gd name="csY399" fmla="*/ 950103 h 1634335"/>
                  <a:gd name="csX400" fmla="*/ 2411762 w 6883837"/>
                  <a:gd name="csY400" fmla="*/ 950103 h 1634335"/>
                  <a:gd name="csX401" fmla="*/ 2411762 w 6883837"/>
                  <a:gd name="csY401" fmla="*/ 938803 h 1634335"/>
                  <a:gd name="csX402" fmla="*/ 2417856 w 6883837"/>
                  <a:gd name="csY402" fmla="*/ 938803 h 1634335"/>
                  <a:gd name="csX403" fmla="*/ 2424078 w 6883837"/>
                  <a:gd name="csY403" fmla="*/ 938803 h 1634335"/>
                  <a:gd name="csX404" fmla="*/ 2430172 w 6883837"/>
                  <a:gd name="csY404" fmla="*/ 938803 h 1634335"/>
                  <a:gd name="csX405" fmla="*/ 2430172 w 6883837"/>
                  <a:gd name="csY405" fmla="*/ 928646 h 1634335"/>
                  <a:gd name="csX406" fmla="*/ 2436394 w 6883837"/>
                  <a:gd name="csY406" fmla="*/ 928646 h 1634335"/>
                  <a:gd name="csX407" fmla="*/ 2457090 w 6883837"/>
                  <a:gd name="csY407" fmla="*/ 928646 h 1634335"/>
                  <a:gd name="csX408" fmla="*/ 2457090 w 6883837"/>
                  <a:gd name="csY408" fmla="*/ 917219 h 1634335"/>
                  <a:gd name="csX409" fmla="*/ 2463184 w 6883837"/>
                  <a:gd name="csY409" fmla="*/ 917219 h 1634335"/>
                  <a:gd name="csX410" fmla="*/ 2469405 w 6883837"/>
                  <a:gd name="csY410" fmla="*/ 917219 h 1634335"/>
                  <a:gd name="csX411" fmla="*/ 2469405 w 6883837"/>
                  <a:gd name="csY411" fmla="*/ 905918 h 1634335"/>
                  <a:gd name="csX412" fmla="*/ 2475500 w 6883837"/>
                  <a:gd name="csY412" fmla="*/ 905918 h 1634335"/>
                  <a:gd name="csX413" fmla="*/ 2494037 w 6883837"/>
                  <a:gd name="csY413" fmla="*/ 905918 h 1634335"/>
                  <a:gd name="csX414" fmla="*/ 2506353 w 6883837"/>
                  <a:gd name="csY414" fmla="*/ 905918 h 1634335"/>
                  <a:gd name="csX415" fmla="*/ 2512448 w 6883837"/>
                  <a:gd name="csY415" fmla="*/ 905918 h 1634335"/>
                  <a:gd name="csX416" fmla="*/ 2524764 w 6883837"/>
                  <a:gd name="csY416" fmla="*/ 905918 h 1634335"/>
                  <a:gd name="csX417" fmla="*/ 2530985 w 6883837"/>
                  <a:gd name="csY417" fmla="*/ 905918 h 1634335"/>
                  <a:gd name="csX418" fmla="*/ 2530985 w 6883837"/>
                  <a:gd name="csY418" fmla="*/ 895761 h 1634335"/>
                  <a:gd name="csX419" fmla="*/ 2537080 w 6883837"/>
                  <a:gd name="csY419" fmla="*/ 895761 h 1634335"/>
                  <a:gd name="csX420" fmla="*/ 2543428 w 6883837"/>
                  <a:gd name="csY420" fmla="*/ 895761 h 1634335"/>
                  <a:gd name="csX421" fmla="*/ 2551554 w 6883837"/>
                  <a:gd name="csY421" fmla="*/ 895761 h 1634335"/>
                  <a:gd name="csX422" fmla="*/ 2557776 w 6883837"/>
                  <a:gd name="csY422" fmla="*/ 895761 h 1634335"/>
                  <a:gd name="csX423" fmla="*/ 2563870 w 6883837"/>
                  <a:gd name="csY423" fmla="*/ 895761 h 1634335"/>
                  <a:gd name="csX424" fmla="*/ 2570091 w 6883837"/>
                  <a:gd name="csY424" fmla="*/ 895761 h 1634335"/>
                  <a:gd name="csX425" fmla="*/ 2576186 w 6883837"/>
                  <a:gd name="csY425" fmla="*/ 895761 h 1634335"/>
                  <a:gd name="csX426" fmla="*/ 2582407 w 6883837"/>
                  <a:gd name="csY426" fmla="*/ 895761 h 1634335"/>
                  <a:gd name="csX427" fmla="*/ 2594723 w 6883837"/>
                  <a:gd name="csY427" fmla="*/ 895761 h 1634335"/>
                  <a:gd name="csX428" fmla="*/ 2600945 w 6883837"/>
                  <a:gd name="csY428" fmla="*/ 895761 h 1634335"/>
                  <a:gd name="csX429" fmla="*/ 2607039 w 6883837"/>
                  <a:gd name="csY429" fmla="*/ 895761 h 1634335"/>
                  <a:gd name="csX430" fmla="*/ 2619355 w 6883837"/>
                  <a:gd name="csY430" fmla="*/ 895761 h 1634335"/>
                  <a:gd name="csX431" fmla="*/ 2625703 w 6883837"/>
                  <a:gd name="csY431" fmla="*/ 895761 h 1634335"/>
                  <a:gd name="csX432" fmla="*/ 2625703 w 6883837"/>
                  <a:gd name="csY432" fmla="*/ 883318 h 1634335"/>
                  <a:gd name="csX433" fmla="*/ 2631798 w 6883837"/>
                  <a:gd name="csY433" fmla="*/ 883318 h 1634335"/>
                  <a:gd name="csX434" fmla="*/ 2638019 w 6883837"/>
                  <a:gd name="csY434" fmla="*/ 883318 h 1634335"/>
                  <a:gd name="csX435" fmla="*/ 2638019 w 6883837"/>
                  <a:gd name="csY435" fmla="*/ 872018 h 1634335"/>
                  <a:gd name="csX436" fmla="*/ 2644114 w 6883837"/>
                  <a:gd name="csY436" fmla="*/ 872018 h 1634335"/>
                  <a:gd name="csX437" fmla="*/ 2652367 w 6883837"/>
                  <a:gd name="csY437" fmla="*/ 872018 h 1634335"/>
                  <a:gd name="csX438" fmla="*/ 2676999 w 6883837"/>
                  <a:gd name="csY438" fmla="*/ 872018 h 1634335"/>
                  <a:gd name="csX439" fmla="*/ 2689315 w 6883837"/>
                  <a:gd name="csY439" fmla="*/ 872018 h 1634335"/>
                  <a:gd name="csX440" fmla="*/ 2695409 w 6883837"/>
                  <a:gd name="csY440" fmla="*/ 872018 h 1634335"/>
                  <a:gd name="csX441" fmla="*/ 2701631 w 6883837"/>
                  <a:gd name="csY441" fmla="*/ 872018 h 1634335"/>
                  <a:gd name="csX442" fmla="*/ 2707725 w 6883837"/>
                  <a:gd name="csY442" fmla="*/ 872018 h 1634335"/>
                  <a:gd name="csX443" fmla="*/ 2726389 w 6883837"/>
                  <a:gd name="csY443" fmla="*/ 872018 h 1634335"/>
                  <a:gd name="csX444" fmla="*/ 2732484 w 6883837"/>
                  <a:gd name="csY444" fmla="*/ 872018 h 1634335"/>
                  <a:gd name="csX445" fmla="*/ 2738705 w 6883837"/>
                  <a:gd name="csY445" fmla="*/ 872018 h 1634335"/>
                  <a:gd name="csX446" fmla="*/ 2744800 w 6883837"/>
                  <a:gd name="csY446" fmla="*/ 872018 h 1634335"/>
                  <a:gd name="csX447" fmla="*/ 2765368 w 6883837"/>
                  <a:gd name="csY447" fmla="*/ 872018 h 1634335"/>
                  <a:gd name="csX448" fmla="*/ 2777684 w 6883837"/>
                  <a:gd name="csY448" fmla="*/ 872018 h 1634335"/>
                  <a:gd name="csX449" fmla="*/ 2783906 w 6883837"/>
                  <a:gd name="csY449" fmla="*/ 872018 h 1634335"/>
                  <a:gd name="csX450" fmla="*/ 2796349 w 6883837"/>
                  <a:gd name="csY450" fmla="*/ 872018 h 1634335"/>
                  <a:gd name="csX451" fmla="*/ 2796349 w 6883837"/>
                  <a:gd name="csY451" fmla="*/ 859575 h 1634335"/>
                  <a:gd name="csX452" fmla="*/ 2814759 w 6883837"/>
                  <a:gd name="csY452" fmla="*/ 859575 h 1634335"/>
                  <a:gd name="csX453" fmla="*/ 2820981 w 6883837"/>
                  <a:gd name="csY453" fmla="*/ 859575 h 1634335"/>
                  <a:gd name="csX454" fmla="*/ 2827075 w 6883837"/>
                  <a:gd name="csY454" fmla="*/ 859575 h 1634335"/>
                  <a:gd name="csX455" fmla="*/ 2833297 w 6883837"/>
                  <a:gd name="csY455" fmla="*/ 859575 h 1634335"/>
                  <a:gd name="csX456" fmla="*/ 2839391 w 6883837"/>
                  <a:gd name="csY456" fmla="*/ 859575 h 1634335"/>
                  <a:gd name="csX457" fmla="*/ 2847644 w 6883837"/>
                  <a:gd name="csY457" fmla="*/ 859575 h 1634335"/>
                  <a:gd name="csX458" fmla="*/ 2853739 w 6883837"/>
                  <a:gd name="csY458" fmla="*/ 859575 h 1634335"/>
                  <a:gd name="csX459" fmla="*/ 2859960 w 6883837"/>
                  <a:gd name="csY459" fmla="*/ 859575 h 1634335"/>
                  <a:gd name="csX460" fmla="*/ 2866055 w 6883837"/>
                  <a:gd name="csY460" fmla="*/ 859575 h 1634335"/>
                  <a:gd name="csX461" fmla="*/ 2884719 w 6883837"/>
                  <a:gd name="csY461" fmla="*/ 859575 h 1634335"/>
                  <a:gd name="csX462" fmla="*/ 2897034 w 6883837"/>
                  <a:gd name="csY462" fmla="*/ 859575 h 1634335"/>
                  <a:gd name="csX463" fmla="*/ 2909350 w 6883837"/>
                  <a:gd name="csY463" fmla="*/ 859575 h 1634335"/>
                  <a:gd name="csX464" fmla="*/ 2927888 w 6883837"/>
                  <a:gd name="csY464" fmla="*/ 859575 h 1634335"/>
                  <a:gd name="csX465" fmla="*/ 2940204 w 6883837"/>
                  <a:gd name="csY465" fmla="*/ 859575 h 1634335"/>
                  <a:gd name="csX466" fmla="*/ 2946298 w 6883837"/>
                  <a:gd name="csY466" fmla="*/ 859575 h 1634335"/>
                  <a:gd name="csX467" fmla="*/ 2954551 w 6883837"/>
                  <a:gd name="csY467" fmla="*/ 859575 h 1634335"/>
                  <a:gd name="csX468" fmla="*/ 2960646 w 6883837"/>
                  <a:gd name="csY468" fmla="*/ 859575 h 1634335"/>
                  <a:gd name="csX469" fmla="*/ 2973089 w 6883837"/>
                  <a:gd name="csY469" fmla="*/ 859575 h 1634335"/>
                  <a:gd name="csX470" fmla="*/ 2979310 w 6883837"/>
                  <a:gd name="csY470" fmla="*/ 859575 h 1634335"/>
                  <a:gd name="csX471" fmla="*/ 2991626 w 6883837"/>
                  <a:gd name="csY471" fmla="*/ 859575 h 1634335"/>
                  <a:gd name="csX472" fmla="*/ 3003942 w 6883837"/>
                  <a:gd name="csY472" fmla="*/ 859575 h 1634335"/>
                  <a:gd name="csX473" fmla="*/ 3010037 w 6883837"/>
                  <a:gd name="csY473" fmla="*/ 859575 h 1634335"/>
                  <a:gd name="csX474" fmla="*/ 3016258 w 6883837"/>
                  <a:gd name="csY474" fmla="*/ 859575 h 1634335"/>
                  <a:gd name="csX475" fmla="*/ 3028574 w 6883837"/>
                  <a:gd name="csY475" fmla="*/ 859575 h 1634335"/>
                  <a:gd name="csX476" fmla="*/ 3034668 w 6883837"/>
                  <a:gd name="csY476" fmla="*/ 859575 h 1634335"/>
                  <a:gd name="csX477" fmla="*/ 3040890 w 6883837"/>
                  <a:gd name="csY477" fmla="*/ 859575 h 1634335"/>
                  <a:gd name="csX478" fmla="*/ 3046984 w 6883837"/>
                  <a:gd name="csY478" fmla="*/ 859575 h 1634335"/>
                  <a:gd name="csX479" fmla="*/ 3055364 w 6883837"/>
                  <a:gd name="csY479" fmla="*/ 859575 h 1634335"/>
                  <a:gd name="csX480" fmla="*/ 3061586 w 6883837"/>
                  <a:gd name="csY480" fmla="*/ 859575 h 1634335"/>
                  <a:gd name="csX481" fmla="*/ 3067680 w 6883837"/>
                  <a:gd name="csY481" fmla="*/ 859575 h 1634335"/>
                  <a:gd name="csX482" fmla="*/ 3079996 w 6883837"/>
                  <a:gd name="csY482" fmla="*/ 859575 h 1634335"/>
                  <a:gd name="csX483" fmla="*/ 3086217 w 6883837"/>
                  <a:gd name="csY483" fmla="*/ 859575 h 1634335"/>
                  <a:gd name="csX484" fmla="*/ 3092312 w 6883837"/>
                  <a:gd name="csY484" fmla="*/ 859575 h 1634335"/>
                  <a:gd name="csX485" fmla="*/ 3098533 w 6883837"/>
                  <a:gd name="csY485" fmla="*/ 859575 h 1634335"/>
                  <a:gd name="csX486" fmla="*/ 3104628 w 6883837"/>
                  <a:gd name="csY486" fmla="*/ 859575 h 1634335"/>
                  <a:gd name="csX487" fmla="*/ 3116944 w 6883837"/>
                  <a:gd name="csY487" fmla="*/ 859575 h 1634335"/>
                  <a:gd name="csX488" fmla="*/ 3123165 w 6883837"/>
                  <a:gd name="csY488" fmla="*/ 859575 h 1634335"/>
                  <a:gd name="csX489" fmla="*/ 3123165 w 6883837"/>
                  <a:gd name="csY489" fmla="*/ 844847 h 1634335"/>
                  <a:gd name="csX490" fmla="*/ 3129260 w 6883837"/>
                  <a:gd name="csY490" fmla="*/ 844847 h 1634335"/>
                  <a:gd name="csX491" fmla="*/ 3135608 w 6883837"/>
                  <a:gd name="csY491" fmla="*/ 844847 h 1634335"/>
                  <a:gd name="csX492" fmla="*/ 3141703 w 6883837"/>
                  <a:gd name="csY492" fmla="*/ 844847 h 1634335"/>
                  <a:gd name="csX493" fmla="*/ 3147924 w 6883837"/>
                  <a:gd name="csY493" fmla="*/ 844847 h 1634335"/>
                  <a:gd name="csX494" fmla="*/ 3156050 w 6883837"/>
                  <a:gd name="csY494" fmla="*/ 844847 h 1634335"/>
                  <a:gd name="csX495" fmla="*/ 3162271 w 6883837"/>
                  <a:gd name="csY495" fmla="*/ 844847 h 1634335"/>
                  <a:gd name="csX496" fmla="*/ 3168366 w 6883837"/>
                  <a:gd name="csY496" fmla="*/ 844847 h 1634335"/>
                  <a:gd name="csX497" fmla="*/ 3174587 w 6883837"/>
                  <a:gd name="csY497" fmla="*/ 844847 h 1634335"/>
                  <a:gd name="csX498" fmla="*/ 3186903 w 6883837"/>
                  <a:gd name="csY498" fmla="*/ 844847 h 1634335"/>
                  <a:gd name="csX499" fmla="*/ 3192998 w 6883837"/>
                  <a:gd name="csY499" fmla="*/ 844847 h 1634335"/>
                  <a:gd name="csX500" fmla="*/ 3199219 w 6883837"/>
                  <a:gd name="csY500" fmla="*/ 844847 h 1634335"/>
                  <a:gd name="csX501" fmla="*/ 3205314 w 6883837"/>
                  <a:gd name="csY501" fmla="*/ 844847 h 1634335"/>
                  <a:gd name="csX502" fmla="*/ 3211535 w 6883837"/>
                  <a:gd name="csY502" fmla="*/ 844847 h 1634335"/>
                  <a:gd name="csX503" fmla="*/ 3217629 w 6883837"/>
                  <a:gd name="csY503" fmla="*/ 844847 h 1634335"/>
                  <a:gd name="csX504" fmla="*/ 3217629 w 6883837"/>
                  <a:gd name="csY504" fmla="*/ 830245 h 1634335"/>
                  <a:gd name="csX505" fmla="*/ 3223978 w 6883837"/>
                  <a:gd name="csY505" fmla="*/ 830245 h 1634335"/>
                  <a:gd name="csX506" fmla="*/ 3236294 w 6883837"/>
                  <a:gd name="csY506" fmla="*/ 830245 h 1634335"/>
                  <a:gd name="csX507" fmla="*/ 3236294 w 6883837"/>
                  <a:gd name="csY507" fmla="*/ 814374 h 1634335"/>
                  <a:gd name="csX508" fmla="*/ 3242515 w 6883837"/>
                  <a:gd name="csY508" fmla="*/ 814374 h 1634335"/>
                  <a:gd name="csX509" fmla="*/ 3248610 w 6883837"/>
                  <a:gd name="csY509" fmla="*/ 814374 h 1634335"/>
                  <a:gd name="csX510" fmla="*/ 3256863 w 6883837"/>
                  <a:gd name="csY510" fmla="*/ 814374 h 1634335"/>
                  <a:gd name="csX511" fmla="*/ 3262957 w 6883837"/>
                  <a:gd name="csY511" fmla="*/ 814374 h 1634335"/>
                  <a:gd name="csX512" fmla="*/ 3269179 w 6883837"/>
                  <a:gd name="csY512" fmla="*/ 814374 h 1634335"/>
                  <a:gd name="csX513" fmla="*/ 3275273 w 6883837"/>
                  <a:gd name="csY513" fmla="*/ 814374 h 1634335"/>
                  <a:gd name="csX514" fmla="*/ 3281495 w 6883837"/>
                  <a:gd name="csY514" fmla="*/ 814374 h 1634335"/>
                  <a:gd name="csX515" fmla="*/ 3293810 w 6883837"/>
                  <a:gd name="csY515" fmla="*/ 814374 h 1634335"/>
                  <a:gd name="csX516" fmla="*/ 3299905 w 6883837"/>
                  <a:gd name="csY516" fmla="*/ 814374 h 1634335"/>
                  <a:gd name="csX517" fmla="*/ 3306253 w 6883837"/>
                  <a:gd name="csY517" fmla="*/ 814374 h 1634335"/>
                  <a:gd name="csX518" fmla="*/ 3312348 w 6883837"/>
                  <a:gd name="csY518" fmla="*/ 814374 h 1634335"/>
                  <a:gd name="csX519" fmla="*/ 3318569 w 6883837"/>
                  <a:gd name="csY519" fmla="*/ 814374 h 1634335"/>
                  <a:gd name="csX520" fmla="*/ 3336980 w 6883837"/>
                  <a:gd name="csY520" fmla="*/ 814374 h 1634335"/>
                  <a:gd name="csX521" fmla="*/ 3343201 w 6883837"/>
                  <a:gd name="csY521" fmla="*/ 814374 h 1634335"/>
                  <a:gd name="csX522" fmla="*/ 3349296 w 6883837"/>
                  <a:gd name="csY522" fmla="*/ 814374 h 1634335"/>
                  <a:gd name="csX523" fmla="*/ 3357549 w 6883837"/>
                  <a:gd name="csY523" fmla="*/ 814374 h 1634335"/>
                  <a:gd name="csX524" fmla="*/ 3369864 w 6883837"/>
                  <a:gd name="csY524" fmla="*/ 814374 h 1634335"/>
                  <a:gd name="csX525" fmla="*/ 3382180 w 6883837"/>
                  <a:gd name="csY525" fmla="*/ 814374 h 1634335"/>
                  <a:gd name="csX526" fmla="*/ 3388402 w 6883837"/>
                  <a:gd name="csY526" fmla="*/ 814374 h 1634335"/>
                  <a:gd name="csX527" fmla="*/ 3394623 w 6883837"/>
                  <a:gd name="csY527" fmla="*/ 814374 h 1634335"/>
                  <a:gd name="csX528" fmla="*/ 3406939 w 6883837"/>
                  <a:gd name="csY528" fmla="*/ 814374 h 1634335"/>
                  <a:gd name="csX529" fmla="*/ 3406939 w 6883837"/>
                  <a:gd name="csY529" fmla="*/ 797361 h 1634335"/>
                  <a:gd name="csX530" fmla="*/ 3413161 w 6883837"/>
                  <a:gd name="csY530" fmla="*/ 797361 h 1634335"/>
                  <a:gd name="csX531" fmla="*/ 3419255 w 6883837"/>
                  <a:gd name="csY531" fmla="*/ 797361 h 1634335"/>
                  <a:gd name="csX532" fmla="*/ 3425477 w 6883837"/>
                  <a:gd name="csY532" fmla="*/ 797361 h 1634335"/>
                  <a:gd name="csX533" fmla="*/ 3431571 w 6883837"/>
                  <a:gd name="csY533" fmla="*/ 797361 h 1634335"/>
                  <a:gd name="csX534" fmla="*/ 3437793 w 6883837"/>
                  <a:gd name="csY534" fmla="*/ 797361 h 1634335"/>
                  <a:gd name="csX535" fmla="*/ 3443887 w 6883837"/>
                  <a:gd name="csY535" fmla="*/ 797361 h 1634335"/>
                  <a:gd name="csX536" fmla="*/ 3452140 w 6883837"/>
                  <a:gd name="csY536" fmla="*/ 797361 h 1634335"/>
                  <a:gd name="csX537" fmla="*/ 3464456 w 6883837"/>
                  <a:gd name="csY537" fmla="*/ 797361 h 1634335"/>
                  <a:gd name="csX538" fmla="*/ 3470550 w 6883837"/>
                  <a:gd name="csY538" fmla="*/ 797361 h 1634335"/>
                  <a:gd name="csX539" fmla="*/ 3476899 w 6883837"/>
                  <a:gd name="csY539" fmla="*/ 797361 h 1634335"/>
                  <a:gd name="csX540" fmla="*/ 3482993 w 6883837"/>
                  <a:gd name="csY540" fmla="*/ 797361 h 1634335"/>
                  <a:gd name="csX541" fmla="*/ 3489215 w 6883837"/>
                  <a:gd name="csY541" fmla="*/ 797361 h 1634335"/>
                  <a:gd name="csX542" fmla="*/ 3495309 w 6883837"/>
                  <a:gd name="csY542" fmla="*/ 797361 h 1634335"/>
                  <a:gd name="csX543" fmla="*/ 3501531 w 6883837"/>
                  <a:gd name="csY543" fmla="*/ 797361 h 1634335"/>
                  <a:gd name="csX544" fmla="*/ 3501531 w 6883837"/>
                  <a:gd name="csY544" fmla="*/ 780474 h 1634335"/>
                  <a:gd name="csX545" fmla="*/ 3519941 w 6883837"/>
                  <a:gd name="csY545" fmla="*/ 780474 h 1634335"/>
                  <a:gd name="csX546" fmla="*/ 3526162 w 6883837"/>
                  <a:gd name="csY546" fmla="*/ 780474 h 1634335"/>
                  <a:gd name="csX547" fmla="*/ 3538478 w 6883837"/>
                  <a:gd name="csY547" fmla="*/ 780474 h 1634335"/>
                  <a:gd name="csX548" fmla="*/ 3559047 w 6883837"/>
                  <a:gd name="csY548" fmla="*/ 780474 h 1634335"/>
                  <a:gd name="csX549" fmla="*/ 3571490 w 6883837"/>
                  <a:gd name="csY549" fmla="*/ 780474 h 1634335"/>
                  <a:gd name="csX550" fmla="*/ 3577584 w 6883837"/>
                  <a:gd name="csY550" fmla="*/ 780474 h 1634335"/>
                  <a:gd name="csX551" fmla="*/ 3583806 w 6883837"/>
                  <a:gd name="csY551" fmla="*/ 780474 h 1634335"/>
                  <a:gd name="csX552" fmla="*/ 3602216 w 6883837"/>
                  <a:gd name="csY552" fmla="*/ 780474 h 1634335"/>
                  <a:gd name="csX553" fmla="*/ 3608438 w 6883837"/>
                  <a:gd name="csY553" fmla="*/ 780474 h 1634335"/>
                  <a:gd name="csX554" fmla="*/ 3620753 w 6883837"/>
                  <a:gd name="csY554" fmla="*/ 780474 h 1634335"/>
                  <a:gd name="csX555" fmla="*/ 3626848 w 6883837"/>
                  <a:gd name="csY555" fmla="*/ 780474 h 1634335"/>
                  <a:gd name="csX556" fmla="*/ 3639164 w 6883837"/>
                  <a:gd name="csY556" fmla="*/ 780474 h 1634335"/>
                  <a:gd name="csX557" fmla="*/ 3659860 w 6883837"/>
                  <a:gd name="csY557" fmla="*/ 780474 h 1634335"/>
                  <a:gd name="csX558" fmla="*/ 3659860 w 6883837"/>
                  <a:gd name="csY558" fmla="*/ 760032 h 1634335"/>
                  <a:gd name="csX559" fmla="*/ 3666081 w 6883837"/>
                  <a:gd name="csY559" fmla="*/ 760032 h 1634335"/>
                  <a:gd name="csX560" fmla="*/ 3678397 w 6883837"/>
                  <a:gd name="csY560" fmla="*/ 760032 h 1634335"/>
                  <a:gd name="csX561" fmla="*/ 3690713 w 6883837"/>
                  <a:gd name="csY561" fmla="*/ 760032 h 1634335"/>
                  <a:gd name="csX562" fmla="*/ 3696808 w 6883837"/>
                  <a:gd name="csY562" fmla="*/ 760032 h 1634335"/>
                  <a:gd name="csX563" fmla="*/ 3703029 w 6883837"/>
                  <a:gd name="csY563" fmla="*/ 760032 h 1634335"/>
                  <a:gd name="csX564" fmla="*/ 3709124 w 6883837"/>
                  <a:gd name="csY564" fmla="*/ 760032 h 1634335"/>
                  <a:gd name="csX565" fmla="*/ 3727661 w 6883837"/>
                  <a:gd name="csY565" fmla="*/ 760032 h 1634335"/>
                  <a:gd name="csX566" fmla="*/ 3733882 w 6883837"/>
                  <a:gd name="csY566" fmla="*/ 760032 h 1634335"/>
                  <a:gd name="csX567" fmla="*/ 3733882 w 6883837"/>
                  <a:gd name="csY567" fmla="*/ 739717 h 1634335"/>
                  <a:gd name="csX568" fmla="*/ 3740104 w 6883837"/>
                  <a:gd name="csY568" fmla="*/ 739717 h 1634335"/>
                  <a:gd name="csX569" fmla="*/ 3746198 w 6883837"/>
                  <a:gd name="csY569" fmla="*/ 739717 h 1634335"/>
                  <a:gd name="csX570" fmla="*/ 3746198 w 6883837"/>
                  <a:gd name="csY570" fmla="*/ 719275 h 1634335"/>
                  <a:gd name="csX571" fmla="*/ 3752420 w 6883837"/>
                  <a:gd name="csY571" fmla="*/ 719275 h 1634335"/>
                  <a:gd name="csX572" fmla="*/ 3752420 w 6883837"/>
                  <a:gd name="csY572" fmla="*/ 698960 h 1634335"/>
                  <a:gd name="csX573" fmla="*/ 3785178 w 6883837"/>
                  <a:gd name="csY573" fmla="*/ 698960 h 1634335"/>
                  <a:gd name="csX574" fmla="*/ 3791399 w 6883837"/>
                  <a:gd name="csY574" fmla="*/ 698960 h 1634335"/>
                  <a:gd name="csX575" fmla="*/ 3803715 w 6883837"/>
                  <a:gd name="csY575" fmla="*/ 698960 h 1634335"/>
                  <a:gd name="csX576" fmla="*/ 3816158 w 6883837"/>
                  <a:gd name="csY576" fmla="*/ 698960 h 1634335"/>
                  <a:gd name="csX577" fmla="*/ 3816158 w 6883837"/>
                  <a:gd name="csY577" fmla="*/ 678645 h 1634335"/>
                  <a:gd name="csX578" fmla="*/ 3822252 w 6883837"/>
                  <a:gd name="csY578" fmla="*/ 678645 h 1634335"/>
                  <a:gd name="csX579" fmla="*/ 3828474 w 6883837"/>
                  <a:gd name="csY579" fmla="*/ 678645 h 1634335"/>
                  <a:gd name="csX580" fmla="*/ 3834568 w 6883837"/>
                  <a:gd name="csY580" fmla="*/ 678645 h 1634335"/>
                  <a:gd name="csX581" fmla="*/ 3840790 w 6883837"/>
                  <a:gd name="csY581" fmla="*/ 678645 h 1634335"/>
                  <a:gd name="csX582" fmla="*/ 3846884 w 6883837"/>
                  <a:gd name="csY582" fmla="*/ 678645 h 1634335"/>
                  <a:gd name="csX583" fmla="*/ 3861358 w 6883837"/>
                  <a:gd name="csY583" fmla="*/ 678645 h 1634335"/>
                  <a:gd name="csX584" fmla="*/ 3861358 w 6883837"/>
                  <a:gd name="csY584" fmla="*/ 657188 h 1634335"/>
                  <a:gd name="csX585" fmla="*/ 3867453 w 6883837"/>
                  <a:gd name="csY585" fmla="*/ 657188 h 1634335"/>
                  <a:gd name="csX586" fmla="*/ 3873674 w 6883837"/>
                  <a:gd name="csY586" fmla="*/ 657188 h 1634335"/>
                  <a:gd name="csX587" fmla="*/ 3879769 w 6883837"/>
                  <a:gd name="csY587" fmla="*/ 657188 h 1634335"/>
                  <a:gd name="csX588" fmla="*/ 3885990 w 6883837"/>
                  <a:gd name="csY588" fmla="*/ 657188 h 1634335"/>
                  <a:gd name="csX589" fmla="*/ 3892085 w 6883837"/>
                  <a:gd name="csY589" fmla="*/ 657188 h 1634335"/>
                  <a:gd name="csX590" fmla="*/ 3898306 w 6883837"/>
                  <a:gd name="csY590" fmla="*/ 657188 h 1634335"/>
                  <a:gd name="csX591" fmla="*/ 3898306 w 6883837"/>
                  <a:gd name="csY591" fmla="*/ 633317 h 1634335"/>
                  <a:gd name="csX592" fmla="*/ 3910749 w 6883837"/>
                  <a:gd name="csY592" fmla="*/ 633317 h 1634335"/>
                  <a:gd name="csX593" fmla="*/ 3916844 w 6883837"/>
                  <a:gd name="csY593" fmla="*/ 633317 h 1634335"/>
                  <a:gd name="csX594" fmla="*/ 3947697 w 6883837"/>
                  <a:gd name="csY594" fmla="*/ 633317 h 1634335"/>
                  <a:gd name="csX595" fmla="*/ 3962044 w 6883837"/>
                  <a:gd name="csY595" fmla="*/ 633317 h 1634335"/>
                  <a:gd name="csX596" fmla="*/ 3974360 w 6883837"/>
                  <a:gd name="csY596" fmla="*/ 633317 h 1634335"/>
                  <a:gd name="csX597" fmla="*/ 3980582 w 6883837"/>
                  <a:gd name="csY597" fmla="*/ 633317 h 1634335"/>
                  <a:gd name="csX598" fmla="*/ 3993024 w 6883837"/>
                  <a:gd name="csY598" fmla="*/ 633317 h 1634335"/>
                  <a:gd name="csX599" fmla="*/ 3999119 w 6883837"/>
                  <a:gd name="csY599" fmla="*/ 633317 h 1634335"/>
                  <a:gd name="csX600" fmla="*/ 4005340 w 6883837"/>
                  <a:gd name="csY600" fmla="*/ 633317 h 1634335"/>
                  <a:gd name="csX601" fmla="*/ 4017656 w 6883837"/>
                  <a:gd name="csY601" fmla="*/ 633317 h 1634335"/>
                  <a:gd name="csX602" fmla="*/ 4017656 w 6883837"/>
                  <a:gd name="csY602" fmla="*/ 609702 h 1634335"/>
                  <a:gd name="csX603" fmla="*/ 4029972 w 6883837"/>
                  <a:gd name="csY603" fmla="*/ 609702 h 1634335"/>
                  <a:gd name="csX604" fmla="*/ 4029972 w 6883837"/>
                  <a:gd name="csY604" fmla="*/ 584816 h 1634335"/>
                  <a:gd name="csX605" fmla="*/ 4036067 w 6883837"/>
                  <a:gd name="csY605" fmla="*/ 584816 h 1634335"/>
                  <a:gd name="csX606" fmla="*/ 4042288 w 6883837"/>
                  <a:gd name="csY606" fmla="*/ 584816 h 1634335"/>
                  <a:gd name="csX607" fmla="*/ 4048383 w 6883837"/>
                  <a:gd name="csY607" fmla="*/ 584816 h 1634335"/>
                  <a:gd name="csX608" fmla="*/ 4048383 w 6883837"/>
                  <a:gd name="csY608" fmla="*/ 559803 h 1634335"/>
                  <a:gd name="csX609" fmla="*/ 4075173 w 6883837"/>
                  <a:gd name="csY609" fmla="*/ 559803 h 1634335"/>
                  <a:gd name="csX610" fmla="*/ 4081395 w 6883837"/>
                  <a:gd name="csY610" fmla="*/ 559803 h 1634335"/>
                  <a:gd name="csX611" fmla="*/ 4087489 w 6883837"/>
                  <a:gd name="csY611" fmla="*/ 559803 h 1634335"/>
                  <a:gd name="csX612" fmla="*/ 4093710 w 6883837"/>
                  <a:gd name="csY612" fmla="*/ 559803 h 1634335"/>
                  <a:gd name="csX613" fmla="*/ 4099805 w 6883837"/>
                  <a:gd name="csY613" fmla="*/ 559803 h 1634335"/>
                  <a:gd name="csX614" fmla="*/ 4106026 w 6883837"/>
                  <a:gd name="csY614" fmla="*/ 559803 h 1634335"/>
                  <a:gd name="csX615" fmla="*/ 4112121 w 6883837"/>
                  <a:gd name="csY615" fmla="*/ 559803 h 1634335"/>
                  <a:gd name="csX616" fmla="*/ 4118342 w 6883837"/>
                  <a:gd name="csY616" fmla="*/ 559803 h 1634335"/>
                  <a:gd name="csX617" fmla="*/ 4124437 w 6883837"/>
                  <a:gd name="csY617" fmla="*/ 559803 h 1634335"/>
                  <a:gd name="csX618" fmla="*/ 4130658 w 6883837"/>
                  <a:gd name="csY618" fmla="*/ 559803 h 1634335"/>
                  <a:gd name="csX619" fmla="*/ 4136753 w 6883837"/>
                  <a:gd name="csY619" fmla="*/ 559803 h 1634335"/>
                  <a:gd name="csX620" fmla="*/ 4142974 w 6883837"/>
                  <a:gd name="csY620" fmla="*/ 559803 h 1634335"/>
                  <a:gd name="csX621" fmla="*/ 4149069 w 6883837"/>
                  <a:gd name="csY621" fmla="*/ 559803 h 1634335"/>
                  <a:gd name="csX622" fmla="*/ 4163670 w 6883837"/>
                  <a:gd name="csY622" fmla="*/ 559803 h 1634335"/>
                  <a:gd name="csX623" fmla="*/ 4175986 w 6883837"/>
                  <a:gd name="csY623" fmla="*/ 559803 h 1634335"/>
                  <a:gd name="csX624" fmla="*/ 4182080 w 6883837"/>
                  <a:gd name="csY624" fmla="*/ 559803 h 1634335"/>
                  <a:gd name="csX625" fmla="*/ 4188302 w 6883837"/>
                  <a:gd name="csY625" fmla="*/ 559803 h 1634335"/>
                  <a:gd name="csX626" fmla="*/ 4194396 w 6883837"/>
                  <a:gd name="csY626" fmla="*/ 559803 h 1634335"/>
                  <a:gd name="csX627" fmla="*/ 4200618 w 6883837"/>
                  <a:gd name="csY627" fmla="*/ 559803 h 1634335"/>
                  <a:gd name="csX628" fmla="*/ 4212934 w 6883837"/>
                  <a:gd name="csY628" fmla="*/ 559803 h 1634335"/>
                  <a:gd name="csX629" fmla="*/ 4219028 w 6883837"/>
                  <a:gd name="csY629" fmla="*/ 559803 h 1634335"/>
                  <a:gd name="csX630" fmla="*/ 4231344 w 6883837"/>
                  <a:gd name="csY630" fmla="*/ 559803 h 1634335"/>
                  <a:gd name="csX631" fmla="*/ 4237566 w 6883837"/>
                  <a:gd name="csY631" fmla="*/ 559803 h 1634335"/>
                  <a:gd name="csX632" fmla="*/ 4250009 w 6883837"/>
                  <a:gd name="csY632" fmla="*/ 559803 h 1634335"/>
                  <a:gd name="csX633" fmla="*/ 4258134 w 6883837"/>
                  <a:gd name="csY633" fmla="*/ 559803 h 1634335"/>
                  <a:gd name="csX634" fmla="*/ 4270450 w 6883837"/>
                  <a:gd name="csY634" fmla="*/ 559803 h 1634335"/>
                  <a:gd name="csX635" fmla="*/ 4276672 w 6883837"/>
                  <a:gd name="csY635" fmla="*/ 559803 h 1634335"/>
                  <a:gd name="csX636" fmla="*/ 4282766 w 6883837"/>
                  <a:gd name="csY636" fmla="*/ 559803 h 1634335"/>
                  <a:gd name="csX637" fmla="*/ 4338378 w 6883837"/>
                  <a:gd name="csY637" fmla="*/ 559803 h 1634335"/>
                  <a:gd name="csX638" fmla="*/ 4365042 w 6883837"/>
                  <a:gd name="csY638" fmla="*/ 559803 h 1634335"/>
                  <a:gd name="csX639" fmla="*/ 4377358 w 6883837"/>
                  <a:gd name="csY639" fmla="*/ 559803 h 1634335"/>
                  <a:gd name="csX640" fmla="*/ 4389674 w 6883837"/>
                  <a:gd name="csY640" fmla="*/ 559803 h 1634335"/>
                  <a:gd name="csX641" fmla="*/ 4395895 w 6883837"/>
                  <a:gd name="csY641" fmla="*/ 559803 h 1634335"/>
                  <a:gd name="csX642" fmla="*/ 4401990 w 6883837"/>
                  <a:gd name="csY642" fmla="*/ 559803 h 1634335"/>
                  <a:gd name="csX643" fmla="*/ 4408211 w 6883837"/>
                  <a:gd name="csY643" fmla="*/ 559803 h 1634335"/>
                  <a:gd name="csX644" fmla="*/ 4414432 w 6883837"/>
                  <a:gd name="csY644" fmla="*/ 559803 h 1634335"/>
                  <a:gd name="csX645" fmla="*/ 4420654 w 6883837"/>
                  <a:gd name="csY645" fmla="*/ 559803 h 1634335"/>
                  <a:gd name="csX646" fmla="*/ 4432970 w 6883837"/>
                  <a:gd name="csY646" fmla="*/ 559803 h 1634335"/>
                  <a:gd name="csX647" fmla="*/ 4457601 w 6883837"/>
                  <a:gd name="csY647" fmla="*/ 559803 h 1634335"/>
                  <a:gd name="csX648" fmla="*/ 4465855 w 6883837"/>
                  <a:gd name="csY648" fmla="*/ 559803 h 1634335"/>
                  <a:gd name="csX649" fmla="*/ 4496581 w 6883837"/>
                  <a:gd name="csY649" fmla="*/ 559803 h 1634335"/>
                  <a:gd name="csX650" fmla="*/ 4502929 w 6883837"/>
                  <a:gd name="csY650" fmla="*/ 559803 h 1634335"/>
                  <a:gd name="csX651" fmla="*/ 4509024 w 6883837"/>
                  <a:gd name="csY651" fmla="*/ 559803 h 1634335"/>
                  <a:gd name="csX652" fmla="*/ 4521340 w 6883837"/>
                  <a:gd name="csY652" fmla="*/ 559803 h 1634335"/>
                  <a:gd name="csX653" fmla="*/ 4527561 w 6883837"/>
                  <a:gd name="csY653" fmla="*/ 559803 h 1634335"/>
                  <a:gd name="csX654" fmla="*/ 4539877 w 6883837"/>
                  <a:gd name="csY654" fmla="*/ 559803 h 1634335"/>
                  <a:gd name="csX655" fmla="*/ 4545972 w 6883837"/>
                  <a:gd name="csY655" fmla="*/ 559803 h 1634335"/>
                  <a:gd name="csX656" fmla="*/ 4552193 w 6883837"/>
                  <a:gd name="csY656" fmla="*/ 559803 h 1634335"/>
                  <a:gd name="csX657" fmla="*/ 4572635 w 6883837"/>
                  <a:gd name="csY657" fmla="*/ 559803 h 1634335"/>
                  <a:gd name="csX658" fmla="*/ 4578856 w 6883837"/>
                  <a:gd name="csY658" fmla="*/ 559803 h 1634335"/>
                  <a:gd name="csX659" fmla="*/ 4585078 w 6883837"/>
                  <a:gd name="csY659" fmla="*/ 559803 h 1634335"/>
                  <a:gd name="csX660" fmla="*/ 4591299 w 6883837"/>
                  <a:gd name="csY660" fmla="*/ 559803 h 1634335"/>
                  <a:gd name="csX661" fmla="*/ 4609837 w 6883837"/>
                  <a:gd name="csY661" fmla="*/ 559803 h 1634335"/>
                  <a:gd name="csX662" fmla="*/ 4628247 w 6883837"/>
                  <a:gd name="csY662" fmla="*/ 559803 h 1634335"/>
                  <a:gd name="csX663" fmla="*/ 4652879 w 6883837"/>
                  <a:gd name="csY663" fmla="*/ 559803 h 1634335"/>
                  <a:gd name="csX664" fmla="*/ 4710522 w 6883837"/>
                  <a:gd name="csY664" fmla="*/ 559803 h 1634335"/>
                  <a:gd name="csX665" fmla="*/ 4722838 w 6883837"/>
                  <a:gd name="csY665" fmla="*/ 559803 h 1634335"/>
                  <a:gd name="csX666" fmla="*/ 4761944 w 6883837"/>
                  <a:gd name="csY666" fmla="*/ 559803 h 1634335"/>
                  <a:gd name="csX667" fmla="*/ 4768166 w 6883837"/>
                  <a:gd name="csY667" fmla="*/ 559803 h 1634335"/>
                  <a:gd name="csX668" fmla="*/ 4792798 w 6883837"/>
                  <a:gd name="csY668" fmla="*/ 559803 h 1634335"/>
                  <a:gd name="csX669" fmla="*/ 4805114 w 6883837"/>
                  <a:gd name="csY669" fmla="*/ 559803 h 1634335"/>
                  <a:gd name="csX670" fmla="*/ 4811208 w 6883837"/>
                  <a:gd name="csY670" fmla="*/ 559803 h 1634335"/>
                  <a:gd name="csX671" fmla="*/ 4817429 w 6883837"/>
                  <a:gd name="csY671" fmla="*/ 559803 h 1634335"/>
                  <a:gd name="csX672" fmla="*/ 4829745 w 6883837"/>
                  <a:gd name="csY672" fmla="*/ 559803 h 1634335"/>
                  <a:gd name="csX673" fmla="*/ 4835840 w 6883837"/>
                  <a:gd name="csY673" fmla="*/ 559803 h 1634335"/>
                  <a:gd name="csX674" fmla="*/ 4842188 w 6883837"/>
                  <a:gd name="csY674" fmla="*/ 559803 h 1634335"/>
                  <a:gd name="csX675" fmla="*/ 4874946 w 6883837"/>
                  <a:gd name="csY675" fmla="*/ 559803 h 1634335"/>
                  <a:gd name="csX676" fmla="*/ 4887262 w 6883837"/>
                  <a:gd name="csY676" fmla="*/ 559803 h 1634335"/>
                  <a:gd name="csX677" fmla="*/ 4899578 w 6883837"/>
                  <a:gd name="csY677" fmla="*/ 559803 h 1634335"/>
                  <a:gd name="csX678" fmla="*/ 4899578 w 6883837"/>
                  <a:gd name="csY678" fmla="*/ 513587 h 1634335"/>
                  <a:gd name="csX679" fmla="*/ 4918115 w 6883837"/>
                  <a:gd name="csY679" fmla="*/ 513587 h 1634335"/>
                  <a:gd name="csX680" fmla="*/ 4949096 w 6883837"/>
                  <a:gd name="csY680" fmla="*/ 513587 h 1634335"/>
                  <a:gd name="csX681" fmla="*/ 5000391 w 6883837"/>
                  <a:gd name="csY681" fmla="*/ 513587 h 1634335"/>
                  <a:gd name="csX682" fmla="*/ 5018928 w 6883837"/>
                  <a:gd name="csY682" fmla="*/ 513587 h 1634335"/>
                  <a:gd name="csX683" fmla="*/ 5025150 w 6883837"/>
                  <a:gd name="csY683" fmla="*/ 513587 h 1634335"/>
                  <a:gd name="csX684" fmla="*/ 5025150 w 6883837"/>
                  <a:gd name="csY684" fmla="*/ 463688 h 1634335"/>
                  <a:gd name="csX685" fmla="*/ 5037466 w 6883837"/>
                  <a:gd name="csY685" fmla="*/ 463688 h 1634335"/>
                  <a:gd name="csX686" fmla="*/ 5049782 w 6883837"/>
                  <a:gd name="csY686" fmla="*/ 463688 h 1634335"/>
                  <a:gd name="csX687" fmla="*/ 5088761 w 6883837"/>
                  <a:gd name="csY687" fmla="*/ 463688 h 1634335"/>
                  <a:gd name="csX688" fmla="*/ 5101203 w 6883837"/>
                  <a:gd name="csY688" fmla="*/ 463688 h 1634335"/>
                  <a:gd name="csX689" fmla="*/ 5107425 w 6883837"/>
                  <a:gd name="csY689" fmla="*/ 463688 h 1634335"/>
                  <a:gd name="csX690" fmla="*/ 5113519 w 6883837"/>
                  <a:gd name="csY690" fmla="*/ 463688 h 1634335"/>
                  <a:gd name="csX691" fmla="*/ 5158720 w 6883837"/>
                  <a:gd name="csY691" fmla="*/ 463688 h 1634335"/>
                  <a:gd name="csX692" fmla="*/ 5164815 w 6883837"/>
                  <a:gd name="csY692" fmla="*/ 463688 h 1634335"/>
                  <a:gd name="csX693" fmla="*/ 5164815 w 6883837"/>
                  <a:gd name="csY693" fmla="*/ 408330 h 1634335"/>
                  <a:gd name="csX694" fmla="*/ 5189574 w 6883837"/>
                  <a:gd name="csY694" fmla="*/ 408330 h 1634335"/>
                  <a:gd name="csX695" fmla="*/ 5201890 w 6883837"/>
                  <a:gd name="csY695" fmla="*/ 408330 h 1634335"/>
                  <a:gd name="csX696" fmla="*/ 5208111 w 6883837"/>
                  <a:gd name="csY696" fmla="*/ 408330 h 1634335"/>
                  <a:gd name="csX697" fmla="*/ 5226521 w 6883837"/>
                  <a:gd name="csY697" fmla="*/ 408330 h 1634335"/>
                  <a:gd name="csX698" fmla="*/ 5238837 w 6883837"/>
                  <a:gd name="csY698" fmla="*/ 408330 h 1634335"/>
                  <a:gd name="csX699" fmla="*/ 5271849 w 6883837"/>
                  <a:gd name="csY699" fmla="*/ 408330 h 1634335"/>
                  <a:gd name="csX700" fmla="*/ 5278071 w 6883837"/>
                  <a:gd name="csY700" fmla="*/ 408330 h 1634335"/>
                  <a:gd name="csX701" fmla="*/ 5284165 w 6883837"/>
                  <a:gd name="csY701" fmla="*/ 408330 h 1634335"/>
                  <a:gd name="csX702" fmla="*/ 5284165 w 6883837"/>
                  <a:gd name="csY702" fmla="*/ 347258 h 1634335"/>
                  <a:gd name="csX703" fmla="*/ 5352093 w 6883837"/>
                  <a:gd name="csY703" fmla="*/ 347258 h 1634335"/>
                  <a:gd name="csX704" fmla="*/ 5358187 w 6883837"/>
                  <a:gd name="csY704" fmla="*/ 347258 h 1634335"/>
                  <a:gd name="csX705" fmla="*/ 5378756 w 6883837"/>
                  <a:gd name="csY705" fmla="*/ 347258 h 1634335"/>
                  <a:gd name="csX706" fmla="*/ 5434241 w 6883837"/>
                  <a:gd name="csY706" fmla="*/ 347258 h 1634335"/>
                  <a:gd name="csX707" fmla="*/ 5446684 w 6883837"/>
                  <a:gd name="csY707" fmla="*/ 347258 h 1634335"/>
                  <a:gd name="csX708" fmla="*/ 5459000 w 6883837"/>
                  <a:gd name="csY708" fmla="*/ 347258 h 1634335"/>
                  <a:gd name="csX709" fmla="*/ 5467126 w 6883837"/>
                  <a:gd name="csY709" fmla="*/ 347258 h 1634335"/>
                  <a:gd name="csX710" fmla="*/ 5491758 w 6883837"/>
                  <a:gd name="csY710" fmla="*/ 347258 h 1634335"/>
                  <a:gd name="csX711" fmla="*/ 5504074 w 6883837"/>
                  <a:gd name="csY711" fmla="*/ 347258 h 1634335"/>
                  <a:gd name="csX712" fmla="*/ 5516389 w 6883837"/>
                  <a:gd name="csY712" fmla="*/ 347258 h 1634335"/>
                  <a:gd name="csX713" fmla="*/ 5516389 w 6883837"/>
                  <a:gd name="csY713" fmla="*/ 274886 h 1634335"/>
                  <a:gd name="csX714" fmla="*/ 5535054 w 6883837"/>
                  <a:gd name="csY714" fmla="*/ 274886 h 1634335"/>
                  <a:gd name="csX715" fmla="*/ 5541148 w 6883837"/>
                  <a:gd name="csY715" fmla="*/ 274886 h 1634335"/>
                  <a:gd name="csX716" fmla="*/ 5547370 w 6883837"/>
                  <a:gd name="csY716" fmla="*/ 274886 h 1634335"/>
                  <a:gd name="csX717" fmla="*/ 5586349 w 6883837"/>
                  <a:gd name="csY717" fmla="*/ 274886 h 1634335"/>
                  <a:gd name="csX718" fmla="*/ 5592570 w 6883837"/>
                  <a:gd name="csY718" fmla="*/ 274886 h 1634335"/>
                  <a:gd name="csX719" fmla="*/ 5598665 w 6883837"/>
                  <a:gd name="csY719" fmla="*/ 274886 h 1634335"/>
                  <a:gd name="csX720" fmla="*/ 5611108 w 6883837"/>
                  <a:gd name="csY720" fmla="*/ 274886 h 1634335"/>
                  <a:gd name="csX721" fmla="*/ 5611108 w 6883837"/>
                  <a:gd name="csY721" fmla="*/ 193373 h 1634335"/>
                  <a:gd name="csX722" fmla="*/ 5635740 w 6883837"/>
                  <a:gd name="csY722" fmla="*/ 193373 h 1634335"/>
                  <a:gd name="csX723" fmla="*/ 5711921 w 6883837"/>
                  <a:gd name="csY723" fmla="*/ 193373 h 1634335"/>
                  <a:gd name="csX724" fmla="*/ 5748868 w 6883837"/>
                  <a:gd name="csY724" fmla="*/ 193373 h 1634335"/>
                  <a:gd name="csX725" fmla="*/ 5769311 w 6883837"/>
                  <a:gd name="csY725" fmla="*/ 193373 h 1634335"/>
                  <a:gd name="csX726" fmla="*/ 5824923 w 6883837"/>
                  <a:gd name="csY726" fmla="*/ 193373 h 1634335"/>
                  <a:gd name="csX727" fmla="*/ 5837238 w 6883837"/>
                  <a:gd name="csY727" fmla="*/ 193373 h 1634335"/>
                  <a:gd name="csX728" fmla="*/ 5849555 w 6883837"/>
                  <a:gd name="csY728" fmla="*/ 193373 h 1634335"/>
                  <a:gd name="csX729" fmla="*/ 5876345 w 6883837"/>
                  <a:gd name="csY729" fmla="*/ 193373 h 1634335"/>
                  <a:gd name="csX730" fmla="*/ 5876345 w 6883837"/>
                  <a:gd name="csY730" fmla="*/ 101829 h 1634335"/>
                  <a:gd name="csX731" fmla="*/ 5894882 w 6883837"/>
                  <a:gd name="csY731" fmla="*/ 101829 h 1634335"/>
                  <a:gd name="csX732" fmla="*/ 5913292 w 6883837"/>
                  <a:gd name="csY732" fmla="*/ 101829 h 1634335"/>
                  <a:gd name="csX733" fmla="*/ 5950368 w 6883837"/>
                  <a:gd name="csY733" fmla="*/ 101829 h 1634335"/>
                  <a:gd name="csX734" fmla="*/ 5956589 w 6883837"/>
                  <a:gd name="csY734" fmla="*/ 101829 h 1634335"/>
                  <a:gd name="csX735" fmla="*/ 5970936 w 6883837"/>
                  <a:gd name="csY735" fmla="*/ 101829 h 1634335"/>
                  <a:gd name="csX736" fmla="*/ 5977031 w 6883837"/>
                  <a:gd name="csY736" fmla="*/ 101829 h 1634335"/>
                  <a:gd name="csX737" fmla="*/ 5977158 w 6883837"/>
                  <a:gd name="csY737" fmla="*/ 0 h 1634335"/>
                  <a:gd name="csX738" fmla="*/ 6001790 w 6883837"/>
                  <a:gd name="csY738" fmla="*/ 0 h 1634335"/>
                  <a:gd name="csX739" fmla="*/ 6026421 w 6883837"/>
                  <a:gd name="csY739" fmla="*/ 0 h 1634335"/>
                  <a:gd name="csX740" fmla="*/ 6038864 w 6883837"/>
                  <a:gd name="csY740" fmla="*/ 0 h 1634335"/>
                  <a:gd name="csX741" fmla="*/ 6114791 w 6883837"/>
                  <a:gd name="csY741" fmla="*/ 0 h 1634335"/>
                  <a:gd name="csX742" fmla="*/ 6151866 w 6883837"/>
                  <a:gd name="csY742" fmla="*/ 0 h 1634335"/>
                  <a:gd name="csX743" fmla="*/ 6246457 w 6883837"/>
                  <a:gd name="csY743" fmla="*/ 0 h 1634335"/>
                  <a:gd name="csX744" fmla="*/ 6258773 w 6883837"/>
                  <a:gd name="csY744" fmla="*/ 0 h 1634335"/>
                  <a:gd name="csX745" fmla="*/ 6297880 w 6883837"/>
                  <a:gd name="csY745" fmla="*/ 0 h 1634335"/>
                  <a:gd name="csX746" fmla="*/ 6304101 w 6883837"/>
                  <a:gd name="csY746" fmla="*/ 0 h 1634335"/>
                  <a:gd name="csX747" fmla="*/ 6310195 w 6883837"/>
                  <a:gd name="csY747" fmla="*/ 0 h 1634335"/>
                  <a:gd name="csX748" fmla="*/ 6316417 w 6883837"/>
                  <a:gd name="csY748" fmla="*/ 0 h 1634335"/>
                  <a:gd name="csX749" fmla="*/ 6341048 w 6883837"/>
                  <a:gd name="csY749" fmla="*/ 0 h 1634335"/>
                  <a:gd name="csX750" fmla="*/ 6347143 w 6883837"/>
                  <a:gd name="csY750" fmla="*/ 0 h 1634335"/>
                  <a:gd name="csX751" fmla="*/ 6380155 w 6883837"/>
                  <a:gd name="csY751" fmla="*/ 0 h 1634335"/>
                  <a:gd name="csX752" fmla="*/ 6392470 w 6883837"/>
                  <a:gd name="csY752" fmla="*/ 0 h 1634335"/>
                  <a:gd name="csX753" fmla="*/ 6404787 w 6883837"/>
                  <a:gd name="csY753" fmla="*/ 0 h 1634335"/>
                  <a:gd name="csX754" fmla="*/ 6441734 w 6883837"/>
                  <a:gd name="csY754" fmla="*/ 0 h 1634335"/>
                  <a:gd name="csX755" fmla="*/ 6460272 w 6883837"/>
                  <a:gd name="csY755" fmla="*/ 0 h 1634335"/>
                  <a:gd name="csX756" fmla="*/ 6487062 w 6883837"/>
                  <a:gd name="csY756" fmla="*/ 0 h 1634335"/>
                  <a:gd name="csX757" fmla="*/ 6524010 w 6883837"/>
                  <a:gd name="csY757" fmla="*/ 0 h 1634335"/>
                  <a:gd name="csX758" fmla="*/ 6569211 w 6883837"/>
                  <a:gd name="csY758" fmla="*/ 0 h 1634335"/>
                  <a:gd name="csX759" fmla="*/ 6575432 w 6883837"/>
                  <a:gd name="csY759" fmla="*/ 0 h 1634335"/>
                  <a:gd name="csX760" fmla="*/ 6593843 w 6883837"/>
                  <a:gd name="csY760" fmla="*/ 0 h 1634335"/>
                  <a:gd name="csX761" fmla="*/ 6624696 w 6883837"/>
                  <a:gd name="csY761" fmla="*/ 0 h 1634335"/>
                  <a:gd name="csX762" fmla="*/ 6688433 w 6883837"/>
                  <a:gd name="csY762" fmla="*/ 0 h 1634335"/>
                  <a:gd name="csX763" fmla="*/ 6700750 w 6883837"/>
                  <a:gd name="csY763" fmla="*/ 0 h 1634335"/>
                  <a:gd name="csX764" fmla="*/ 6826321 w 6883837"/>
                  <a:gd name="csY764" fmla="*/ 0 h 1634335"/>
                  <a:gd name="csX765" fmla="*/ 6883838 w 6883837"/>
                  <a:gd name="csY765" fmla="*/ 0 h 16343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 ang="0">
                    <a:pos x="csX437" y="csY437"/>
                  </a:cxn>
                  <a:cxn ang="0">
                    <a:pos x="csX438" y="csY438"/>
                  </a:cxn>
                  <a:cxn ang="0">
                    <a:pos x="csX439" y="csY439"/>
                  </a:cxn>
                  <a:cxn ang="0">
                    <a:pos x="csX440" y="csY440"/>
                  </a:cxn>
                  <a:cxn ang="0">
                    <a:pos x="csX441" y="csY441"/>
                  </a:cxn>
                  <a:cxn ang="0">
                    <a:pos x="csX442" y="csY442"/>
                  </a:cxn>
                  <a:cxn ang="0">
                    <a:pos x="csX443" y="csY443"/>
                  </a:cxn>
                  <a:cxn ang="0">
                    <a:pos x="csX444" y="csY444"/>
                  </a:cxn>
                  <a:cxn ang="0">
                    <a:pos x="csX445" y="csY445"/>
                  </a:cxn>
                  <a:cxn ang="0">
                    <a:pos x="csX446" y="csY446"/>
                  </a:cxn>
                  <a:cxn ang="0">
                    <a:pos x="csX447" y="csY447"/>
                  </a:cxn>
                  <a:cxn ang="0">
                    <a:pos x="csX448" y="csY448"/>
                  </a:cxn>
                  <a:cxn ang="0">
                    <a:pos x="csX449" y="csY449"/>
                  </a:cxn>
                  <a:cxn ang="0">
                    <a:pos x="csX450" y="csY450"/>
                  </a:cxn>
                  <a:cxn ang="0">
                    <a:pos x="csX451" y="csY451"/>
                  </a:cxn>
                  <a:cxn ang="0">
                    <a:pos x="csX452" y="csY452"/>
                  </a:cxn>
                  <a:cxn ang="0">
                    <a:pos x="csX453" y="csY453"/>
                  </a:cxn>
                  <a:cxn ang="0">
                    <a:pos x="csX454" y="csY454"/>
                  </a:cxn>
                  <a:cxn ang="0">
                    <a:pos x="csX455" y="csY455"/>
                  </a:cxn>
                  <a:cxn ang="0">
                    <a:pos x="csX456" y="csY456"/>
                  </a:cxn>
                  <a:cxn ang="0">
                    <a:pos x="csX457" y="csY457"/>
                  </a:cxn>
                  <a:cxn ang="0">
                    <a:pos x="csX458" y="csY458"/>
                  </a:cxn>
                  <a:cxn ang="0">
                    <a:pos x="csX459" y="csY459"/>
                  </a:cxn>
                  <a:cxn ang="0">
                    <a:pos x="csX460" y="csY460"/>
                  </a:cxn>
                  <a:cxn ang="0">
                    <a:pos x="csX461" y="csY461"/>
                  </a:cxn>
                  <a:cxn ang="0">
                    <a:pos x="csX462" y="csY462"/>
                  </a:cxn>
                  <a:cxn ang="0">
                    <a:pos x="csX463" y="csY463"/>
                  </a:cxn>
                  <a:cxn ang="0">
                    <a:pos x="csX464" y="csY464"/>
                  </a:cxn>
                  <a:cxn ang="0">
                    <a:pos x="csX465" y="csY465"/>
                  </a:cxn>
                  <a:cxn ang="0">
                    <a:pos x="csX466" y="csY466"/>
                  </a:cxn>
                  <a:cxn ang="0">
                    <a:pos x="csX467" y="csY467"/>
                  </a:cxn>
                  <a:cxn ang="0">
                    <a:pos x="csX468" y="csY468"/>
                  </a:cxn>
                  <a:cxn ang="0">
                    <a:pos x="csX469" y="csY469"/>
                  </a:cxn>
                  <a:cxn ang="0">
                    <a:pos x="csX470" y="csY470"/>
                  </a:cxn>
                  <a:cxn ang="0">
                    <a:pos x="csX471" y="csY471"/>
                  </a:cxn>
                  <a:cxn ang="0">
                    <a:pos x="csX472" y="csY472"/>
                  </a:cxn>
                  <a:cxn ang="0">
                    <a:pos x="csX473" y="csY473"/>
                  </a:cxn>
                  <a:cxn ang="0">
                    <a:pos x="csX474" y="csY474"/>
                  </a:cxn>
                  <a:cxn ang="0">
                    <a:pos x="csX475" y="csY475"/>
                  </a:cxn>
                  <a:cxn ang="0">
                    <a:pos x="csX476" y="csY476"/>
                  </a:cxn>
                  <a:cxn ang="0">
                    <a:pos x="csX477" y="csY477"/>
                  </a:cxn>
                  <a:cxn ang="0">
                    <a:pos x="csX478" y="csY478"/>
                  </a:cxn>
                  <a:cxn ang="0">
                    <a:pos x="csX479" y="csY479"/>
                  </a:cxn>
                  <a:cxn ang="0">
                    <a:pos x="csX480" y="csY480"/>
                  </a:cxn>
                  <a:cxn ang="0">
                    <a:pos x="csX481" y="csY481"/>
                  </a:cxn>
                  <a:cxn ang="0">
                    <a:pos x="csX482" y="csY482"/>
                  </a:cxn>
                  <a:cxn ang="0">
                    <a:pos x="csX483" y="csY483"/>
                  </a:cxn>
                  <a:cxn ang="0">
                    <a:pos x="csX484" y="csY484"/>
                  </a:cxn>
                  <a:cxn ang="0">
                    <a:pos x="csX485" y="csY485"/>
                  </a:cxn>
                  <a:cxn ang="0">
                    <a:pos x="csX486" y="csY486"/>
                  </a:cxn>
                  <a:cxn ang="0">
                    <a:pos x="csX487" y="csY487"/>
                  </a:cxn>
                  <a:cxn ang="0">
                    <a:pos x="csX488" y="csY488"/>
                  </a:cxn>
                  <a:cxn ang="0">
                    <a:pos x="csX489" y="csY489"/>
                  </a:cxn>
                  <a:cxn ang="0">
                    <a:pos x="csX490" y="csY490"/>
                  </a:cxn>
                  <a:cxn ang="0">
                    <a:pos x="csX491" y="csY491"/>
                  </a:cxn>
                  <a:cxn ang="0">
                    <a:pos x="csX492" y="csY492"/>
                  </a:cxn>
                  <a:cxn ang="0">
                    <a:pos x="csX493" y="csY493"/>
                  </a:cxn>
                  <a:cxn ang="0">
                    <a:pos x="csX494" y="csY494"/>
                  </a:cxn>
                  <a:cxn ang="0">
                    <a:pos x="csX495" y="csY495"/>
                  </a:cxn>
                  <a:cxn ang="0">
                    <a:pos x="csX496" y="csY496"/>
                  </a:cxn>
                  <a:cxn ang="0">
                    <a:pos x="csX497" y="csY497"/>
                  </a:cxn>
                  <a:cxn ang="0">
                    <a:pos x="csX498" y="csY498"/>
                  </a:cxn>
                  <a:cxn ang="0">
                    <a:pos x="csX499" y="csY499"/>
                  </a:cxn>
                  <a:cxn ang="0">
                    <a:pos x="csX500" y="csY500"/>
                  </a:cxn>
                  <a:cxn ang="0">
                    <a:pos x="csX501" y="csY501"/>
                  </a:cxn>
                  <a:cxn ang="0">
                    <a:pos x="csX502" y="csY502"/>
                  </a:cxn>
                  <a:cxn ang="0">
                    <a:pos x="csX503" y="csY503"/>
                  </a:cxn>
                  <a:cxn ang="0">
                    <a:pos x="csX504" y="csY504"/>
                  </a:cxn>
                  <a:cxn ang="0">
                    <a:pos x="csX505" y="csY505"/>
                  </a:cxn>
                  <a:cxn ang="0">
                    <a:pos x="csX506" y="csY506"/>
                  </a:cxn>
                  <a:cxn ang="0">
                    <a:pos x="csX507" y="csY507"/>
                  </a:cxn>
                  <a:cxn ang="0">
                    <a:pos x="csX508" y="csY508"/>
                  </a:cxn>
                  <a:cxn ang="0">
                    <a:pos x="csX509" y="csY509"/>
                  </a:cxn>
                  <a:cxn ang="0">
                    <a:pos x="csX510" y="csY510"/>
                  </a:cxn>
                  <a:cxn ang="0">
                    <a:pos x="csX511" y="csY511"/>
                  </a:cxn>
                  <a:cxn ang="0">
                    <a:pos x="csX512" y="csY512"/>
                  </a:cxn>
                  <a:cxn ang="0">
                    <a:pos x="csX513" y="csY513"/>
                  </a:cxn>
                  <a:cxn ang="0">
                    <a:pos x="csX514" y="csY514"/>
                  </a:cxn>
                  <a:cxn ang="0">
                    <a:pos x="csX515" y="csY515"/>
                  </a:cxn>
                  <a:cxn ang="0">
                    <a:pos x="csX516" y="csY516"/>
                  </a:cxn>
                  <a:cxn ang="0">
                    <a:pos x="csX517" y="csY517"/>
                  </a:cxn>
                  <a:cxn ang="0">
                    <a:pos x="csX518" y="csY518"/>
                  </a:cxn>
                  <a:cxn ang="0">
                    <a:pos x="csX519" y="csY519"/>
                  </a:cxn>
                  <a:cxn ang="0">
                    <a:pos x="csX520" y="csY520"/>
                  </a:cxn>
                  <a:cxn ang="0">
                    <a:pos x="csX521" y="csY521"/>
                  </a:cxn>
                  <a:cxn ang="0">
                    <a:pos x="csX522" y="csY522"/>
                  </a:cxn>
                  <a:cxn ang="0">
                    <a:pos x="csX523" y="csY523"/>
                  </a:cxn>
                  <a:cxn ang="0">
                    <a:pos x="csX524" y="csY524"/>
                  </a:cxn>
                  <a:cxn ang="0">
                    <a:pos x="csX525" y="csY525"/>
                  </a:cxn>
                  <a:cxn ang="0">
                    <a:pos x="csX526" y="csY526"/>
                  </a:cxn>
                  <a:cxn ang="0">
                    <a:pos x="csX527" y="csY527"/>
                  </a:cxn>
                  <a:cxn ang="0">
                    <a:pos x="csX528" y="csY528"/>
                  </a:cxn>
                  <a:cxn ang="0">
                    <a:pos x="csX529" y="csY529"/>
                  </a:cxn>
                  <a:cxn ang="0">
                    <a:pos x="csX530" y="csY530"/>
                  </a:cxn>
                  <a:cxn ang="0">
                    <a:pos x="csX531" y="csY531"/>
                  </a:cxn>
                  <a:cxn ang="0">
                    <a:pos x="csX532" y="csY532"/>
                  </a:cxn>
                  <a:cxn ang="0">
                    <a:pos x="csX533" y="csY533"/>
                  </a:cxn>
                  <a:cxn ang="0">
                    <a:pos x="csX534" y="csY534"/>
                  </a:cxn>
                  <a:cxn ang="0">
                    <a:pos x="csX535" y="csY535"/>
                  </a:cxn>
                  <a:cxn ang="0">
                    <a:pos x="csX536" y="csY536"/>
                  </a:cxn>
                  <a:cxn ang="0">
                    <a:pos x="csX537" y="csY537"/>
                  </a:cxn>
                  <a:cxn ang="0">
                    <a:pos x="csX538" y="csY538"/>
                  </a:cxn>
                  <a:cxn ang="0">
                    <a:pos x="csX539" y="csY539"/>
                  </a:cxn>
                  <a:cxn ang="0">
                    <a:pos x="csX540" y="csY540"/>
                  </a:cxn>
                  <a:cxn ang="0">
                    <a:pos x="csX541" y="csY541"/>
                  </a:cxn>
                  <a:cxn ang="0">
                    <a:pos x="csX542" y="csY542"/>
                  </a:cxn>
                  <a:cxn ang="0">
                    <a:pos x="csX543" y="csY543"/>
                  </a:cxn>
                  <a:cxn ang="0">
                    <a:pos x="csX544" y="csY544"/>
                  </a:cxn>
                  <a:cxn ang="0">
                    <a:pos x="csX545" y="csY545"/>
                  </a:cxn>
                  <a:cxn ang="0">
                    <a:pos x="csX546" y="csY546"/>
                  </a:cxn>
                  <a:cxn ang="0">
                    <a:pos x="csX547" y="csY547"/>
                  </a:cxn>
                  <a:cxn ang="0">
                    <a:pos x="csX548" y="csY548"/>
                  </a:cxn>
                  <a:cxn ang="0">
                    <a:pos x="csX549" y="csY549"/>
                  </a:cxn>
                  <a:cxn ang="0">
                    <a:pos x="csX550" y="csY550"/>
                  </a:cxn>
                  <a:cxn ang="0">
                    <a:pos x="csX551" y="csY551"/>
                  </a:cxn>
                  <a:cxn ang="0">
                    <a:pos x="csX552" y="csY552"/>
                  </a:cxn>
                  <a:cxn ang="0">
                    <a:pos x="csX553" y="csY553"/>
                  </a:cxn>
                  <a:cxn ang="0">
                    <a:pos x="csX554" y="csY554"/>
                  </a:cxn>
                  <a:cxn ang="0">
                    <a:pos x="csX555" y="csY555"/>
                  </a:cxn>
                  <a:cxn ang="0">
                    <a:pos x="csX556" y="csY556"/>
                  </a:cxn>
                  <a:cxn ang="0">
                    <a:pos x="csX557" y="csY557"/>
                  </a:cxn>
                  <a:cxn ang="0">
                    <a:pos x="csX558" y="csY558"/>
                  </a:cxn>
                  <a:cxn ang="0">
                    <a:pos x="csX559" y="csY559"/>
                  </a:cxn>
                  <a:cxn ang="0">
                    <a:pos x="csX560" y="csY560"/>
                  </a:cxn>
                  <a:cxn ang="0">
                    <a:pos x="csX561" y="csY561"/>
                  </a:cxn>
                  <a:cxn ang="0">
                    <a:pos x="csX562" y="csY562"/>
                  </a:cxn>
                  <a:cxn ang="0">
                    <a:pos x="csX563" y="csY563"/>
                  </a:cxn>
                  <a:cxn ang="0">
                    <a:pos x="csX564" y="csY564"/>
                  </a:cxn>
                  <a:cxn ang="0">
                    <a:pos x="csX565" y="csY565"/>
                  </a:cxn>
                  <a:cxn ang="0">
                    <a:pos x="csX566" y="csY566"/>
                  </a:cxn>
                  <a:cxn ang="0">
                    <a:pos x="csX567" y="csY567"/>
                  </a:cxn>
                  <a:cxn ang="0">
                    <a:pos x="csX568" y="csY568"/>
                  </a:cxn>
                  <a:cxn ang="0">
                    <a:pos x="csX569" y="csY569"/>
                  </a:cxn>
                  <a:cxn ang="0">
                    <a:pos x="csX570" y="csY570"/>
                  </a:cxn>
                  <a:cxn ang="0">
                    <a:pos x="csX571" y="csY571"/>
                  </a:cxn>
                  <a:cxn ang="0">
                    <a:pos x="csX572" y="csY572"/>
                  </a:cxn>
                  <a:cxn ang="0">
                    <a:pos x="csX573" y="csY573"/>
                  </a:cxn>
                  <a:cxn ang="0">
                    <a:pos x="csX574" y="csY574"/>
                  </a:cxn>
                  <a:cxn ang="0">
                    <a:pos x="csX575" y="csY575"/>
                  </a:cxn>
                  <a:cxn ang="0">
                    <a:pos x="csX576" y="csY576"/>
                  </a:cxn>
                  <a:cxn ang="0">
                    <a:pos x="csX577" y="csY577"/>
                  </a:cxn>
                  <a:cxn ang="0">
                    <a:pos x="csX578" y="csY578"/>
                  </a:cxn>
                  <a:cxn ang="0">
                    <a:pos x="csX579" y="csY579"/>
                  </a:cxn>
                  <a:cxn ang="0">
                    <a:pos x="csX580" y="csY580"/>
                  </a:cxn>
                  <a:cxn ang="0">
                    <a:pos x="csX581" y="csY581"/>
                  </a:cxn>
                  <a:cxn ang="0">
                    <a:pos x="csX582" y="csY582"/>
                  </a:cxn>
                  <a:cxn ang="0">
                    <a:pos x="csX583" y="csY583"/>
                  </a:cxn>
                  <a:cxn ang="0">
                    <a:pos x="csX584" y="csY584"/>
                  </a:cxn>
                  <a:cxn ang="0">
                    <a:pos x="csX585" y="csY585"/>
                  </a:cxn>
                  <a:cxn ang="0">
                    <a:pos x="csX586" y="csY586"/>
                  </a:cxn>
                  <a:cxn ang="0">
                    <a:pos x="csX587" y="csY587"/>
                  </a:cxn>
                  <a:cxn ang="0">
                    <a:pos x="csX588" y="csY588"/>
                  </a:cxn>
                  <a:cxn ang="0">
                    <a:pos x="csX589" y="csY589"/>
                  </a:cxn>
                  <a:cxn ang="0">
                    <a:pos x="csX590" y="csY590"/>
                  </a:cxn>
                  <a:cxn ang="0">
                    <a:pos x="csX591" y="csY591"/>
                  </a:cxn>
                  <a:cxn ang="0">
                    <a:pos x="csX592" y="csY592"/>
                  </a:cxn>
                  <a:cxn ang="0">
                    <a:pos x="csX593" y="csY593"/>
                  </a:cxn>
                  <a:cxn ang="0">
                    <a:pos x="csX594" y="csY594"/>
                  </a:cxn>
                  <a:cxn ang="0">
                    <a:pos x="csX595" y="csY595"/>
                  </a:cxn>
                  <a:cxn ang="0">
                    <a:pos x="csX596" y="csY596"/>
                  </a:cxn>
                  <a:cxn ang="0">
                    <a:pos x="csX597" y="csY597"/>
                  </a:cxn>
                  <a:cxn ang="0">
                    <a:pos x="csX598" y="csY598"/>
                  </a:cxn>
                  <a:cxn ang="0">
                    <a:pos x="csX599" y="csY599"/>
                  </a:cxn>
                  <a:cxn ang="0">
                    <a:pos x="csX600" y="csY600"/>
                  </a:cxn>
                  <a:cxn ang="0">
                    <a:pos x="csX601" y="csY601"/>
                  </a:cxn>
                  <a:cxn ang="0">
                    <a:pos x="csX602" y="csY602"/>
                  </a:cxn>
                  <a:cxn ang="0">
                    <a:pos x="csX603" y="csY603"/>
                  </a:cxn>
                  <a:cxn ang="0">
                    <a:pos x="csX604" y="csY604"/>
                  </a:cxn>
                  <a:cxn ang="0">
                    <a:pos x="csX605" y="csY605"/>
                  </a:cxn>
                  <a:cxn ang="0">
                    <a:pos x="csX606" y="csY606"/>
                  </a:cxn>
                  <a:cxn ang="0">
                    <a:pos x="csX607" y="csY607"/>
                  </a:cxn>
                  <a:cxn ang="0">
                    <a:pos x="csX608" y="csY608"/>
                  </a:cxn>
                  <a:cxn ang="0">
                    <a:pos x="csX609" y="csY609"/>
                  </a:cxn>
                  <a:cxn ang="0">
                    <a:pos x="csX610" y="csY610"/>
                  </a:cxn>
                  <a:cxn ang="0">
                    <a:pos x="csX611" y="csY611"/>
                  </a:cxn>
                  <a:cxn ang="0">
                    <a:pos x="csX612" y="csY612"/>
                  </a:cxn>
                  <a:cxn ang="0">
                    <a:pos x="csX613" y="csY613"/>
                  </a:cxn>
                  <a:cxn ang="0">
                    <a:pos x="csX614" y="csY614"/>
                  </a:cxn>
                  <a:cxn ang="0">
                    <a:pos x="csX615" y="csY615"/>
                  </a:cxn>
                  <a:cxn ang="0">
                    <a:pos x="csX616" y="csY616"/>
                  </a:cxn>
                  <a:cxn ang="0">
                    <a:pos x="csX617" y="csY617"/>
                  </a:cxn>
                  <a:cxn ang="0">
                    <a:pos x="csX618" y="csY618"/>
                  </a:cxn>
                  <a:cxn ang="0">
                    <a:pos x="csX619" y="csY619"/>
                  </a:cxn>
                  <a:cxn ang="0">
                    <a:pos x="csX620" y="csY620"/>
                  </a:cxn>
                  <a:cxn ang="0">
                    <a:pos x="csX621" y="csY621"/>
                  </a:cxn>
                  <a:cxn ang="0">
                    <a:pos x="csX622" y="csY622"/>
                  </a:cxn>
                  <a:cxn ang="0">
                    <a:pos x="csX623" y="csY623"/>
                  </a:cxn>
                  <a:cxn ang="0">
                    <a:pos x="csX624" y="csY624"/>
                  </a:cxn>
                  <a:cxn ang="0">
                    <a:pos x="csX625" y="csY625"/>
                  </a:cxn>
                  <a:cxn ang="0">
                    <a:pos x="csX626" y="csY626"/>
                  </a:cxn>
                  <a:cxn ang="0">
                    <a:pos x="csX627" y="csY627"/>
                  </a:cxn>
                  <a:cxn ang="0">
                    <a:pos x="csX628" y="csY628"/>
                  </a:cxn>
                  <a:cxn ang="0">
                    <a:pos x="csX629" y="csY629"/>
                  </a:cxn>
                  <a:cxn ang="0">
                    <a:pos x="csX630" y="csY630"/>
                  </a:cxn>
                  <a:cxn ang="0">
                    <a:pos x="csX631" y="csY631"/>
                  </a:cxn>
                  <a:cxn ang="0">
                    <a:pos x="csX632" y="csY632"/>
                  </a:cxn>
                  <a:cxn ang="0">
                    <a:pos x="csX633" y="csY633"/>
                  </a:cxn>
                  <a:cxn ang="0">
                    <a:pos x="csX634" y="csY634"/>
                  </a:cxn>
                  <a:cxn ang="0">
                    <a:pos x="csX635" y="csY635"/>
                  </a:cxn>
                  <a:cxn ang="0">
                    <a:pos x="csX636" y="csY636"/>
                  </a:cxn>
                  <a:cxn ang="0">
                    <a:pos x="csX637" y="csY637"/>
                  </a:cxn>
                  <a:cxn ang="0">
                    <a:pos x="csX638" y="csY638"/>
                  </a:cxn>
                  <a:cxn ang="0">
                    <a:pos x="csX639" y="csY639"/>
                  </a:cxn>
                  <a:cxn ang="0">
                    <a:pos x="csX640" y="csY640"/>
                  </a:cxn>
                  <a:cxn ang="0">
                    <a:pos x="csX641" y="csY641"/>
                  </a:cxn>
                  <a:cxn ang="0">
                    <a:pos x="csX642" y="csY642"/>
                  </a:cxn>
                  <a:cxn ang="0">
                    <a:pos x="csX643" y="csY643"/>
                  </a:cxn>
                  <a:cxn ang="0">
                    <a:pos x="csX644" y="csY644"/>
                  </a:cxn>
                  <a:cxn ang="0">
                    <a:pos x="csX645" y="csY645"/>
                  </a:cxn>
                  <a:cxn ang="0">
                    <a:pos x="csX646" y="csY646"/>
                  </a:cxn>
                  <a:cxn ang="0">
                    <a:pos x="csX647" y="csY647"/>
                  </a:cxn>
                  <a:cxn ang="0">
                    <a:pos x="csX648" y="csY648"/>
                  </a:cxn>
                  <a:cxn ang="0">
                    <a:pos x="csX649" y="csY649"/>
                  </a:cxn>
                  <a:cxn ang="0">
                    <a:pos x="csX650" y="csY650"/>
                  </a:cxn>
                  <a:cxn ang="0">
                    <a:pos x="csX651" y="csY651"/>
                  </a:cxn>
                  <a:cxn ang="0">
                    <a:pos x="csX652" y="csY652"/>
                  </a:cxn>
                  <a:cxn ang="0">
                    <a:pos x="csX653" y="csY653"/>
                  </a:cxn>
                  <a:cxn ang="0">
                    <a:pos x="csX654" y="csY654"/>
                  </a:cxn>
                  <a:cxn ang="0">
                    <a:pos x="csX655" y="csY655"/>
                  </a:cxn>
                  <a:cxn ang="0">
                    <a:pos x="csX656" y="csY656"/>
                  </a:cxn>
                  <a:cxn ang="0">
                    <a:pos x="csX657" y="csY657"/>
                  </a:cxn>
                  <a:cxn ang="0">
                    <a:pos x="csX658" y="csY658"/>
                  </a:cxn>
                  <a:cxn ang="0">
                    <a:pos x="csX659" y="csY659"/>
                  </a:cxn>
                  <a:cxn ang="0">
                    <a:pos x="csX660" y="csY660"/>
                  </a:cxn>
                  <a:cxn ang="0">
                    <a:pos x="csX661" y="csY661"/>
                  </a:cxn>
                  <a:cxn ang="0">
                    <a:pos x="csX662" y="csY662"/>
                  </a:cxn>
                  <a:cxn ang="0">
                    <a:pos x="csX663" y="csY663"/>
                  </a:cxn>
                  <a:cxn ang="0">
                    <a:pos x="csX664" y="csY664"/>
                  </a:cxn>
                  <a:cxn ang="0">
                    <a:pos x="csX665" y="csY665"/>
                  </a:cxn>
                  <a:cxn ang="0">
                    <a:pos x="csX666" y="csY666"/>
                  </a:cxn>
                  <a:cxn ang="0">
                    <a:pos x="csX667" y="csY667"/>
                  </a:cxn>
                  <a:cxn ang="0">
                    <a:pos x="csX668" y="csY668"/>
                  </a:cxn>
                  <a:cxn ang="0">
                    <a:pos x="csX669" y="csY669"/>
                  </a:cxn>
                  <a:cxn ang="0">
                    <a:pos x="csX670" y="csY670"/>
                  </a:cxn>
                  <a:cxn ang="0">
                    <a:pos x="csX671" y="csY671"/>
                  </a:cxn>
                  <a:cxn ang="0">
                    <a:pos x="csX672" y="csY672"/>
                  </a:cxn>
                  <a:cxn ang="0">
                    <a:pos x="csX673" y="csY673"/>
                  </a:cxn>
                  <a:cxn ang="0">
                    <a:pos x="csX674" y="csY674"/>
                  </a:cxn>
                  <a:cxn ang="0">
                    <a:pos x="csX675" y="csY675"/>
                  </a:cxn>
                  <a:cxn ang="0">
                    <a:pos x="csX676" y="csY676"/>
                  </a:cxn>
                  <a:cxn ang="0">
                    <a:pos x="csX677" y="csY677"/>
                  </a:cxn>
                  <a:cxn ang="0">
                    <a:pos x="csX678" y="csY678"/>
                  </a:cxn>
                  <a:cxn ang="0">
                    <a:pos x="csX679" y="csY679"/>
                  </a:cxn>
                  <a:cxn ang="0">
                    <a:pos x="csX680" y="csY680"/>
                  </a:cxn>
                  <a:cxn ang="0">
                    <a:pos x="csX681" y="csY681"/>
                  </a:cxn>
                  <a:cxn ang="0">
                    <a:pos x="csX682" y="csY682"/>
                  </a:cxn>
                  <a:cxn ang="0">
                    <a:pos x="csX683" y="csY683"/>
                  </a:cxn>
                  <a:cxn ang="0">
                    <a:pos x="csX684" y="csY684"/>
                  </a:cxn>
                  <a:cxn ang="0">
                    <a:pos x="csX685" y="csY685"/>
                  </a:cxn>
                  <a:cxn ang="0">
                    <a:pos x="csX686" y="csY686"/>
                  </a:cxn>
                  <a:cxn ang="0">
                    <a:pos x="csX687" y="csY687"/>
                  </a:cxn>
                  <a:cxn ang="0">
                    <a:pos x="csX688" y="csY688"/>
                  </a:cxn>
                  <a:cxn ang="0">
                    <a:pos x="csX689" y="csY689"/>
                  </a:cxn>
                  <a:cxn ang="0">
                    <a:pos x="csX690" y="csY690"/>
                  </a:cxn>
                  <a:cxn ang="0">
                    <a:pos x="csX691" y="csY691"/>
                  </a:cxn>
                  <a:cxn ang="0">
                    <a:pos x="csX692" y="csY692"/>
                  </a:cxn>
                  <a:cxn ang="0">
                    <a:pos x="csX693" y="csY693"/>
                  </a:cxn>
                  <a:cxn ang="0">
                    <a:pos x="csX694" y="csY694"/>
                  </a:cxn>
                  <a:cxn ang="0">
                    <a:pos x="csX695" y="csY695"/>
                  </a:cxn>
                  <a:cxn ang="0">
                    <a:pos x="csX696" y="csY696"/>
                  </a:cxn>
                  <a:cxn ang="0">
                    <a:pos x="csX697" y="csY697"/>
                  </a:cxn>
                  <a:cxn ang="0">
                    <a:pos x="csX698" y="csY698"/>
                  </a:cxn>
                  <a:cxn ang="0">
                    <a:pos x="csX699" y="csY699"/>
                  </a:cxn>
                  <a:cxn ang="0">
                    <a:pos x="csX700" y="csY700"/>
                  </a:cxn>
                  <a:cxn ang="0">
                    <a:pos x="csX701" y="csY701"/>
                  </a:cxn>
                  <a:cxn ang="0">
                    <a:pos x="csX702" y="csY702"/>
                  </a:cxn>
                  <a:cxn ang="0">
                    <a:pos x="csX703" y="csY703"/>
                  </a:cxn>
                  <a:cxn ang="0">
                    <a:pos x="csX704" y="csY704"/>
                  </a:cxn>
                  <a:cxn ang="0">
                    <a:pos x="csX705" y="csY705"/>
                  </a:cxn>
                  <a:cxn ang="0">
                    <a:pos x="csX706" y="csY706"/>
                  </a:cxn>
                  <a:cxn ang="0">
                    <a:pos x="csX707" y="csY707"/>
                  </a:cxn>
                  <a:cxn ang="0">
                    <a:pos x="csX708" y="csY708"/>
                  </a:cxn>
                  <a:cxn ang="0">
                    <a:pos x="csX709" y="csY709"/>
                  </a:cxn>
                  <a:cxn ang="0">
                    <a:pos x="csX710" y="csY710"/>
                  </a:cxn>
                  <a:cxn ang="0">
                    <a:pos x="csX711" y="csY711"/>
                  </a:cxn>
                  <a:cxn ang="0">
                    <a:pos x="csX712" y="csY712"/>
                  </a:cxn>
                  <a:cxn ang="0">
                    <a:pos x="csX713" y="csY713"/>
                  </a:cxn>
                  <a:cxn ang="0">
                    <a:pos x="csX714" y="csY714"/>
                  </a:cxn>
                  <a:cxn ang="0">
                    <a:pos x="csX715" y="csY715"/>
                  </a:cxn>
                  <a:cxn ang="0">
                    <a:pos x="csX716" y="csY716"/>
                  </a:cxn>
                  <a:cxn ang="0">
                    <a:pos x="csX717" y="csY717"/>
                  </a:cxn>
                  <a:cxn ang="0">
                    <a:pos x="csX718" y="csY718"/>
                  </a:cxn>
                  <a:cxn ang="0">
                    <a:pos x="csX719" y="csY719"/>
                  </a:cxn>
                  <a:cxn ang="0">
                    <a:pos x="csX720" y="csY720"/>
                  </a:cxn>
                  <a:cxn ang="0">
                    <a:pos x="csX721" y="csY721"/>
                  </a:cxn>
                  <a:cxn ang="0">
                    <a:pos x="csX722" y="csY722"/>
                  </a:cxn>
                  <a:cxn ang="0">
                    <a:pos x="csX723" y="csY723"/>
                  </a:cxn>
                  <a:cxn ang="0">
                    <a:pos x="csX724" y="csY724"/>
                  </a:cxn>
                  <a:cxn ang="0">
                    <a:pos x="csX725" y="csY725"/>
                  </a:cxn>
                  <a:cxn ang="0">
                    <a:pos x="csX726" y="csY726"/>
                  </a:cxn>
                  <a:cxn ang="0">
                    <a:pos x="csX727" y="csY727"/>
                  </a:cxn>
                  <a:cxn ang="0">
                    <a:pos x="csX728" y="csY728"/>
                  </a:cxn>
                  <a:cxn ang="0">
                    <a:pos x="csX729" y="csY729"/>
                  </a:cxn>
                  <a:cxn ang="0">
                    <a:pos x="csX730" y="csY730"/>
                  </a:cxn>
                  <a:cxn ang="0">
                    <a:pos x="csX731" y="csY731"/>
                  </a:cxn>
                  <a:cxn ang="0">
                    <a:pos x="csX732" y="csY732"/>
                  </a:cxn>
                  <a:cxn ang="0">
                    <a:pos x="csX733" y="csY733"/>
                  </a:cxn>
                  <a:cxn ang="0">
                    <a:pos x="csX734" y="csY734"/>
                  </a:cxn>
                  <a:cxn ang="0">
                    <a:pos x="csX735" y="csY735"/>
                  </a:cxn>
                  <a:cxn ang="0">
                    <a:pos x="csX736" y="csY736"/>
                  </a:cxn>
                  <a:cxn ang="0">
                    <a:pos x="csX737" y="csY737"/>
                  </a:cxn>
                  <a:cxn ang="0">
                    <a:pos x="csX738" y="csY738"/>
                  </a:cxn>
                  <a:cxn ang="0">
                    <a:pos x="csX739" y="csY739"/>
                  </a:cxn>
                  <a:cxn ang="0">
                    <a:pos x="csX740" y="csY740"/>
                  </a:cxn>
                  <a:cxn ang="0">
                    <a:pos x="csX741" y="csY741"/>
                  </a:cxn>
                  <a:cxn ang="0">
                    <a:pos x="csX742" y="csY742"/>
                  </a:cxn>
                  <a:cxn ang="0">
                    <a:pos x="csX743" y="csY743"/>
                  </a:cxn>
                  <a:cxn ang="0">
                    <a:pos x="csX744" y="csY744"/>
                  </a:cxn>
                  <a:cxn ang="0">
                    <a:pos x="csX745" y="csY745"/>
                  </a:cxn>
                  <a:cxn ang="0">
                    <a:pos x="csX746" y="csY746"/>
                  </a:cxn>
                  <a:cxn ang="0">
                    <a:pos x="csX747" y="csY747"/>
                  </a:cxn>
                  <a:cxn ang="0">
                    <a:pos x="csX748" y="csY748"/>
                  </a:cxn>
                  <a:cxn ang="0">
                    <a:pos x="csX749" y="csY749"/>
                  </a:cxn>
                  <a:cxn ang="0">
                    <a:pos x="csX750" y="csY750"/>
                  </a:cxn>
                  <a:cxn ang="0">
                    <a:pos x="csX751" y="csY751"/>
                  </a:cxn>
                  <a:cxn ang="0">
                    <a:pos x="csX752" y="csY752"/>
                  </a:cxn>
                  <a:cxn ang="0">
                    <a:pos x="csX753" y="csY753"/>
                  </a:cxn>
                  <a:cxn ang="0">
                    <a:pos x="csX754" y="csY754"/>
                  </a:cxn>
                  <a:cxn ang="0">
                    <a:pos x="csX755" y="csY755"/>
                  </a:cxn>
                  <a:cxn ang="0">
                    <a:pos x="csX756" y="csY756"/>
                  </a:cxn>
                  <a:cxn ang="0">
                    <a:pos x="csX757" y="csY757"/>
                  </a:cxn>
                  <a:cxn ang="0">
                    <a:pos x="csX758" y="csY758"/>
                  </a:cxn>
                  <a:cxn ang="0">
                    <a:pos x="csX759" y="csY759"/>
                  </a:cxn>
                  <a:cxn ang="0">
                    <a:pos x="csX760" y="csY760"/>
                  </a:cxn>
                  <a:cxn ang="0">
                    <a:pos x="csX761" y="csY761"/>
                  </a:cxn>
                  <a:cxn ang="0">
                    <a:pos x="csX762" y="csY762"/>
                  </a:cxn>
                  <a:cxn ang="0">
                    <a:pos x="csX763" y="csY763"/>
                  </a:cxn>
                  <a:cxn ang="0">
                    <a:pos x="csX764" y="csY764"/>
                  </a:cxn>
                  <a:cxn ang="0">
                    <a:pos x="csX765" y="csY765"/>
                  </a:cxn>
                </a:cxnLst>
                <a:rect l="l" t="t" r="r" b="b"/>
                <a:pathLst>
                  <a:path w="6883837" h="1634335">
                    <a:moveTo>
                      <a:pt x="0" y="1634335"/>
                    </a:moveTo>
                    <a:lnTo>
                      <a:pt x="6094" y="1634335"/>
                    </a:lnTo>
                    <a:lnTo>
                      <a:pt x="12316" y="1634335"/>
                    </a:lnTo>
                    <a:lnTo>
                      <a:pt x="12316" y="1619607"/>
                    </a:lnTo>
                    <a:lnTo>
                      <a:pt x="18410" y="1619607"/>
                    </a:lnTo>
                    <a:lnTo>
                      <a:pt x="18410" y="1614020"/>
                    </a:lnTo>
                    <a:lnTo>
                      <a:pt x="24632" y="1614020"/>
                    </a:lnTo>
                    <a:lnTo>
                      <a:pt x="24632" y="1609449"/>
                    </a:lnTo>
                    <a:lnTo>
                      <a:pt x="30726" y="1609449"/>
                    </a:lnTo>
                    <a:lnTo>
                      <a:pt x="30726" y="1603736"/>
                    </a:lnTo>
                    <a:lnTo>
                      <a:pt x="38979" y="1603736"/>
                    </a:lnTo>
                    <a:lnTo>
                      <a:pt x="38979" y="1599292"/>
                    </a:lnTo>
                    <a:lnTo>
                      <a:pt x="45074" y="1599292"/>
                    </a:lnTo>
                    <a:lnTo>
                      <a:pt x="45074" y="1589134"/>
                    </a:lnTo>
                    <a:lnTo>
                      <a:pt x="57390" y="1589134"/>
                    </a:lnTo>
                    <a:lnTo>
                      <a:pt x="57390" y="1583421"/>
                    </a:lnTo>
                    <a:lnTo>
                      <a:pt x="63611" y="1583421"/>
                    </a:lnTo>
                    <a:lnTo>
                      <a:pt x="63611" y="1573263"/>
                    </a:lnTo>
                    <a:lnTo>
                      <a:pt x="69833" y="1573263"/>
                    </a:lnTo>
                    <a:lnTo>
                      <a:pt x="69833" y="1563106"/>
                    </a:lnTo>
                    <a:lnTo>
                      <a:pt x="76054" y="1563106"/>
                    </a:lnTo>
                    <a:lnTo>
                      <a:pt x="76054" y="1558535"/>
                    </a:lnTo>
                    <a:lnTo>
                      <a:pt x="82148" y="1558535"/>
                    </a:lnTo>
                    <a:lnTo>
                      <a:pt x="82148" y="1552949"/>
                    </a:lnTo>
                    <a:lnTo>
                      <a:pt x="88370" y="1552949"/>
                    </a:lnTo>
                    <a:lnTo>
                      <a:pt x="100686" y="1552949"/>
                    </a:lnTo>
                    <a:lnTo>
                      <a:pt x="100686" y="1548378"/>
                    </a:lnTo>
                    <a:lnTo>
                      <a:pt x="106780" y="1548378"/>
                    </a:lnTo>
                    <a:lnTo>
                      <a:pt x="106780" y="1542664"/>
                    </a:lnTo>
                    <a:lnTo>
                      <a:pt x="113002" y="1542664"/>
                    </a:lnTo>
                    <a:lnTo>
                      <a:pt x="119096" y="1542664"/>
                    </a:lnTo>
                    <a:lnTo>
                      <a:pt x="139665" y="1542664"/>
                    </a:lnTo>
                    <a:lnTo>
                      <a:pt x="139665" y="1538220"/>
                    </a:lnTo>
                    <a:lnTo>
                      <a:pt x="145886" y="1538220"/>
                    </a:lnTo>
                    <a:lnTo>
                      <a:pt x="145886" y="1528063"/>
                    </a:lnTo>
                    <a:lnTo>
                      <a:pt x="151981" y="1528063"/>
                    </a:lnTo>
                    <a:lnTo>
                      <a:pt x="158329" y="1528063"/>
                    </a:lnTo>
                    <a:lnTo>
                      <a:pt x="158329" y="1517905"/>
                    </a:lnTo>
                    <a:lnTo>
                      <a:pt x="164424" y="1517905"/>
                    </a:lnTo>
                    <a:lnTo>
                      <a:pt x="164424" y="1512192"/>
                    </a:lnTo>
                    <a:lnTo>
                      <a:pt x="170645" y="1512192"/>
                    </a:lnTo>
                    <a:lnTo>
                      <a:pt x="170645" y="1506478"/>
                    </a:lnTo>
                    <a:lnTo>
                      <a:pt x="176740" y="1506478"/>
                    </a:lnTo>
                    <a:lnTo>
                      <a:pt x="182961" y="1506478"/>
                    </a:lnTo>
                    <a:lnTo>
                      <a:pt x="189056" y="1506478"/>
                    </a:lnTo>
                    <a:lnTo>
                      <a:pt x="189056" y="1502034"/>
                    </a:lnTo>
                    <a:lnTo>
                      <a:pt x="195277" y="1502034"/>
                    </a:lnTo>
                    <a:lnTo>
                      <a:pt x="195277" y="1496321"/>
                    </a:lnTo>
                    <a:lnTo>
                      <a:pt x="201372" y="1496321"/>
                    </a:lnTo>
                    <a:lnTo>
                      <a:pt x="207593" y="1496321"/>
                    </a:lnTo>
                    <a:lnTo>
                      <a:pt x="207593" y="1491877"/>
                    </a:lnTo>
                    <a:lnTo>
                      <a:pt x="213687" y="1491877"/>
                    </a:lnTo>
                    <a:lnTo>
                      <a:pt x="219909" y="1491877"/>
                    </a:lnTo>
                    <a:lnTo>
                      <a:pt x="226003" y="1491877"/>
                    </a:lnTo>
                    <a:lnTo>
                      <a:pt x="232225" y="1491877"/>
                    </a:lnTo>
                    <a:lnTo>
                      <a:pt x="232225" y="1486163"/>
                    </a:lnTo>
                    <a:lnTo>
                      <a:pt x="246699" y="1486163"/>
                    </a:lnTo>
                    <a:lnTo>
                      <a:pt x="246699" y="1480450"/>
                    </a:lnTo>
                    <a:lnTo>
                      <a:pt x="252794" y="1480450"/>
                    </a:lnTo>
                    <a:lnTo>
                      <a:pt x="259015" y="1480450"/>
                    </a:lnTo>
                    <a:lnTo>
                      <a:pt x="265110" y="1480450"/>
                    </a:lnTo>
                    <a:lnTo>
                      <a:pt x="265110" y="1476006"/>
                    </a:lnTo>
                    <a:lnTo>
                      <a:pt x="271331" y="1476006"/>
                    </a:lnTo>
                    <a:lnTo>
                      <a:pt x="283647" y="1476006"/>
                    </a:lnTo>
                    <a:lnTo>
                      <a:pt x="295963" y="1476006"/>
                    </a:lnTo>
                    <a:lnTo>
                      <a:pt x="302184" y="1476006"/>
                    </a:lnTo>
                    <a:lnTo>
                      <a:pt x="308279" y="1476006"/>
                    </a:lnTo>
                    <a:lnTo>
                      <a:pt x="308279" y="1470292"/>
                    </a:lnTo>
                    <a:lnTo>
                      <a:pt x="314500" y="1470292"/>
                    </a:lnTo>
                    <a:lnTo>
                      <a:pt x="314500" y="1464706"/>
                    </a:lnTo>
                    <a:lnTo>
                      <a:pt x="326943" y="1464706"/>
                    </a:lnTo>
                    <a:lnTo>
                      <a:pt x="341291" y="1464706"/>
                    </a:lnTo>
                    <a:lnTo>
                      <a:pt x="347385" y="1464706"/>
                    </a:lnTo>
                    <a:lnTo>
                      <a:pt x="353607" y="1464706"/>
                    </a:lnTo>
                    <a:lnTo>
                      <a:pt x="359701" y="1464706"/>
                    </a:lnTo>
                    <a:lnTo>
                      <a:pt x="365923" y="1464706"/>
                    </a:lnTo>
                    <a:lnTo>
                      <a:pt x="365923" y="1460135"/>
                    </a:lnTo>
                    <a:lnTo>
                      <a:pt x="372017" y="1460135"/>
                    </a:lnTo>
                    <a:lnTo>
                      <a:pt x="384333" y="1460135"/>
                    </a:lnTo>
                    <a:lnTo>
                      <a:pt x="384333" y="1454548"/>
                    </a:lnTo>
                    <a:lnTo>
                      <a:pt x="390554" y="1454548"/>
                    </a:lnTo>
                    <a:lnTo>
                      <a:pt x="396649" y="1454548"/>
                    </a:lnTo>
                    <a:lnTo>
                      <a:pt x="396649" y="1448835"/>
                    </a:lnTo>
                    <a:lnTo>
                      <a:pt x="402870" y="1448835"/>
                    </a:lnTo>
                    <a:lnTo>
                      <a:pt x="415313" y="1448835"/>
                    </a:lnTo>
                    <a:lnTo>
                      <a:pt x="415313" y="1443248"/>
                    </a:lnTo>
                    <a:lnTo>
                      <a:pt x="421408" y="1443248"/>
                    </a:lnTo>
                    <a:lnTo>
                      <a:pt x="427629" y="1443248"/>
                    </a:lnTo>
                    <a:lnTo>
                      <a:pt x="433724" y="1443248"/>
                    </a:lnTo>
                    <a:lnTo>
                      <a:pt x="439945" y="1443248"/>
                    </a:lnTo>
                    <a:lnTo>
                      <a:pt x="439945" y="1437535"/>
                    </a:lnTo>
                    <a:lnTo>
                      <a:pt x="448198" y="1437535"/>
                    </a:lnTo>
                    <a:lnTo>
                      <a:pt x="454292" y="1437535"/>
                    </a:lnTo>
                    <a:lnTo>
                      <a:pt x="460514" y="1437535"/>
                    </a:lnTo>
                    <a:lnTo>
                      <a:pt x="466608" y="1437535"/>
                    </a:lnTo>
                    <a:lnTo>
                      <a:pt x="472830" y="1437535"/>
                    </a:lnTo>
                    <a:lnTo>
                      <a:pt x="478924" y="1437535"/>
                    </a:lnTo>
                    <a:lnTo>
                      <a:pt x="485146" y="1437535"/>
                    </a:lnTo>
                    <a:lnTo>
                      <a:pt x="491240" y="1437535"/>
                    </a:lnTo>
                    <a:lnTo>
                      <a:pt x="491240" y="1431948"/>
                    </a:lnTo>
                    <a:lnTo>
                      <a:pt x="503683" y="1431948"/>
                    </a:lnTo>
                    <a:lnTo>
                      <a:pt x="515999" y="1431948"/>
                    </a:lnTo>
                    <a:lnTo>
                      <a:pt x="522220" y="1431948"/>
                    </a:lnTo>
                    <a:lnTo>
                      <a:pt x="528315" y="1431948"/>
                    </a:lnTo>
                    <a:lnTo>
                      <a:pt x="528315" y="1426234"/>
                    </a:lnTo>
                    <a:lnTo>
                      <a:pt x="536568" y="1426234"/>
                    </a:lnTo>
                    <a:lnTo>
                      <a:pt x="542662" y="1426234"/>
                    </a:lnTo>
                    <a:lnTo>
                      <a:pt x="548884" y="1426234"/>
                    </a:lnTo>
                    <a:lnTo>
                      <a:pt x="548884" y="1420521"/>
                    </a:lnTo>
                    <a:lnTo>
                      <a:pt x="554978" y="1420521"/>
                    </a:lnTo>
                    <a:lnTo>
                      <a:pt x="561200" y="1420521"/>
                    </a:lnTo>
                    <a:lnTo>
                      <a:pt x="561200" y="1414934"/>
                    </a:lnTo>
                    <a:lnTo>
                      <a:pt x="567294" y="1414934"/>
                    </a:lnTo>
                    <a:lnTo>
                      <a:pt x="567294" y="1403634"/>
                    </a:lnTo>
                    <a:lnTo>
                      <a:pt x="573516" y="1403634"/>
                    </a:lnTo>
                    <a:lnTo>
                      <a:pt x="573516" y="1397920"/>
                    </a:lnTo>
                    <a:lnTo>
                      <a:pt x="592180" y="1397920"/>
                    </a:lnTo>
                    <a:lnTo>
                      <a:pt x="598274" y="1397920"/>
                    </a:lnTo>
                    <a:lnTo>
                      <a:pt x="598274" y="1392334"/>
                    </a:lnTo>
                    <a:lnTo>
                      <a:pt x="610590" y="1392334"/>
                    </a:lnTo>
                    <a:lnTo>
                      <a:pt x="610590" y="1385478"/>
                    </a:lnTo>
                    <a:lnTo>
                      <a:pt x="616812" y="1385478"/>
                    </a:lnTo>
                    <a:lnTo>
                      <a:pt x="622906" y="1385478"/>
                    </a:lnTo>
                    <a:lnTo>
                      <a:pt x="643475" y="1385478"/>
                    </a:lnTo>
                    <a:lnTo>
                      <a:pt x="649570" y="1385478"/>
                    </a:lnTo>
                    <a:lnTo>
                      <a:pt x="649570" y="1374177"/>
                    </a:lnTo>
                    <a:lnTo>
                      <a:pt x="661886" y="1374177"/>
                    </a:lnTo>
                    <a:lnTo>
                      <a:pt x="668234" y="1374177"/>
                    </a:lnTo>
                    <a:lnTo>
                      <a:pt x="674328" y="1374177"/>
                    </a:lnTo>
                    <a:lnTo>
                      <a:pt x="680550" y="1374177"/>
                    </a:lnTo>
                    <a:lnTo>
                      <a:pt x="698960" y="1374177"/>
                    </a:lnTo>
                    <a:lnTo>
                      <a:pt x="705182" y="1374177"/>
                    </a:lnTo>
                    <a:lnTo>
                      <a:pt x="705182" y="1368591"/>
                    </a:lnTo>
                    <a:lnTo>
                      <a:pt x="711276" y="1368591"/>
                    </a:lnTo>
                    <a:lnTo>
                      <a:pt x="717498" y="1368591"/>
                    </a:lnTo>
                    <a:lnTo>
                      <a:pt x="717498" y="1362877"/>
                    </a:lnTo>
                    <a:lnTo>
                      <a:pt x="723592" y="1362877"/>
                    </a:lnTo>
                    <a:lnTo>
                      <a:pt x="729813" y="1362877"/>
                    </a:lnTo>
                    <a:lnTo>
                      <a:pt x="735908" y="1362877"/>
                    </a:lnTo>
                    <a:lnTo>
                      <a:pt x="735908" y="1356148"/>
                    </a:lnTo>
                    <a:lnTo>
                      <a:pt x="744161" y="1356148"/>
                    </a:lnTo>
                    <a:lnTo>
                      <a:pt x="750509" y="1356148"/>
                    </a:lnTo>
                    <a:lnTo>
                      <a:pt x="756604" y="1356148"/>
                    </a:lnTo>
                    <a:lnTo>
                      <a:pt x="762825" y="1356148"/>
                    </a:lnTo>
                    <a:lnTo>
                      <a:pt x="768920" y="1356148"/>
                    </a:lnTo>
                    <a:lnTo>
                      <a:pt x="781236" y="1356148"/>
                    </a:lnTo>
                    <a:lnTo>
                      <a:pt x="787457" y="1356148"/>
                    </a:lnTo>
                    <a:lnTo>
                      <a:pt x="793552" y="1356148"/>
                    </a:lnTo>
                    <a:lnTo>
                      <a:pt x="799773" y="1356148"/>
                    </a:lnTo>
                    <a:lnTo>
                      <a:pt x="805868" y="1356148"/>
                    </a:lnTo>
                    <a:lnTo>
                      <a:pt x="818183" y="1356148"/>
                    </a:lnTo>
                    <a:lnTo>
                      <a:pt x="824405" y="1356148"/>
                    </a:lnTo>
                    <a:lnTo>
                      <a:pt x="830499" y="1356148"/>
                    </a:lnTo>
                    <a:lnTo>
                      <a:pt x="830499" y="1350434"/>
                    </a:lnTo>
                    <a:lnTo>
                      <a:pt x="836848" y="1350434"/>
                    </a:lnTo>
                    <a:lnTo>
                      <a:pt x="851195" y="1350434"/>
                    </a:lnTo>
                    <a:lnTo>
                      <a:pt x="863511" y="1350434"/>
                    </a:lnTo>
                    <a:lnTo>
                      <a:pt x="875827" y="1350434"/>
                    </a:lnTo>
                    <a:lnTo>
                      <a:pt x="881921" y="1350434"/>
                    </a:lnTo>
                    <a:lnTo>
                      <a:pt x="881921" y="1343705"/>
                    </a:lnTo>
                    <a:lnTo>
                      <a:pt x="888143" y="1343705"/>
                    </a:lnTo>
                    <a:lnTo>
                      <a:pt x="894237" y="1343705"/>
                    </a:lnTo>
                    <a:lnTo>
                      <a:pt x="900459" y="1343705"/>
                    </a:lnTo>
                    <a:lnTo>
                      <a:pt x="900459" y="1337991"/>
                    </a:lnTo>
                    <a:lnTo>
                      <a:pt x="906553" y="1337991"/>
                    </a:lnTo>
                    <a:lnTo>
                      <a:pt x="925218" y="1337991"/>
                    </a:lnTo>
                    <a:lnTo>
                      <a:pt x="937534" y="1337991"/>
                    </a:lnTo>
                    <a:lnTo>
                      <a:pt x="937534" y="1331262"/>
                    </a:lnTo>
                    <a:lnTo>
                      <a:pt x="951881" y="1331262"/>
                    </a:lnTo>
                    <a:lnTo>
                      <a:pt x="951881" y="1325549"/>
                    </a:lnTo>
                    <a:lnTo>
                      <a:pt x="958102" y="1325549"/>
                    </a:lnTo>
                    <a:lnTo>
                      <a:pt x="964197" y="1325549"/>
                    </a:lnTo>
                    <a:lnTo>
                      <a:pt x="970418" y="1325549"/>
                    </a:lnTo>
                    <a:lnTo>
                      <a:pt x="970418" y="1318819"/>
                    </a:lnTo>
                    <a:lnTo>
                      <a:pt x="976513" y="1318819"/>
                    </a:lnTo>
                    <a:lnTo>
                      <a:pt x="982734" y="1318819"/>
                    </a:lnTo>
                    <a:lnTo>
                      <a:pt x="988829" y="1318819"/>
                    </a:lnTo>
                    <a:lnTo>
                      <a:pt x="995050" y="1318819"/>
                    </a:lnTo>
                    <a:lnTo>
                      <a:pt x="995050" y="1311963"/>
                    </a:lnTo>
                    <a:lnTo>
                      <a:pt x="1001145" y="1311963"/>
                    </a:lnTo>
                    <a:lnTo>
                      <a:pt x="1007493" y="1311963"/>
                    </a:lnTo>
                    <a:lnTo>
                      <a:pt x="1013588" y="1311963"/>
                    </a:lnTo>
                    <a:lnTo>
                      <a:pt x="1019809" y="1311963"/>
                    </a:lnTo>
                    <a:lnTo>
                      <a:pt x="1025904" y="1311963"/>
                    </a:lnTo>
                    <a:lnTo>
                      <a:pt x="1025904" y="1305234"/>
                    </a:lnTo>
                    <a:lnTo>
                      <a:pt x="1032125" y="1305234"/>
                    </a:lnTo>
                    <a:lnTo>
                      <a:pt x="1040378" y="1305234"/>
                    </a:lnTo>
                    <a:lnTo>
                      <a:pt x="1046472" y="1305234"/>
                    </a:lnTo>
                    <a:lnTo>
                      <a:pt x="1046472" y="1299647"/>
                    </a:lnTo>
                    <a:lnTo>
                      <a:pt x="1052694" y="1299647"/>
                    </a:lnTo>
                    <a:lnTo>
                      <a:pt x="1058788" y="1299647"/>
                    </a:lnTo>
                    <a:lnTo>
                      <a:pt x="1058788" y="1285935"/>
                    </a:lnTo>
                    <a:lnTo>
                      <a:pt x="1065010" y="1285935"/>
                    </a:lnTo>
                    <a:lnTo>
                      <a:pt x="1065010" y="1279205"/>
                    </a:lnTo>
                    <a:lnTo>
                      <a:pt x="1071104" y="1279205"/>
                    </a:lnTo>
                    <a:lnTo>
                      <a:pt x="1077326" y="1279205"/>
                    </a:lnTo>
                    <a:lnTo>
                      <a:pt x="1083420" y="1279205"/>
                    </a:lnTo>
                    <a:lnTo>
                      <a:pt x="1083420" y="1272476"/>
                    </a:lnTo>
                    <a:lnTo>
                      <a:pt x="1089641" y="1272476"/>
                    </a:lnTo>
                    <a:lnTo>
                      <a:pt x="1102085" y="1272476"/>
                    </a:lnTo>
                    <a:lnTo>
                      <a:pt x="1114400" y="1272476"/>
                    </a:lnTo>
                    <a:lnTo>
                      <a:pt x="1120495" y="1272476"/>
                    </a:lnTo>
                    <a:lnTo>
                      <a:pt x="1132811" y="1272476"/>
                    </a:lnTo>
                    <a:lnTo>
                      <a:pt x="1141064" y="1272476"/>
                    </a:lnTo>
                    <a:lnTo>
                      <a:pt x="1147158" y="1272476"/>
                    </a:lnTo>
                    <a:lnTo>
                      <a:pt x="1147158" y="1265620"/>
                    </a:lnTo>
                    <a:lnTo>
                      <a:pt x="1153380" y="1265620"/>
                    </a:lnTo>
                    <a:lnTo>
                      <a:pt x="1159474" y="1265620"/>
                    </a:lnTo>
                    <a:lnTo>
                      <a:pt x="1165696" y="1265620"/>
                    </a:lnTo>
                    <a:lnTo>
                      <a:pt x="1171790" y="1265620"/>
                    </a:lnTo>
                    <a:lnTo>
                      <a:pt x="1171790" y="1258763"/>
                    </a:lnTo>
                    <a:lnTo>
                      <a:pt x="1178138" y="1258763"/>
                    </a:lnTo>
                    <a:lnTo>
                      <a:pt x="1178138" y="1252034"/>
                    </a:lnTo>
                    <a:lnTo>
                      <a:pt x="1184233" y="1252034"/>
                    </a:lnTo>
                    <a:lnTo>
                      <a:pt x="1190454" y="1252034"/>
                    </a:lnTo>
                    <a:lnTo>
                      <a:pt x="1202770" y="1252034"/>
                    </a:lnTo>
                    <a:lnTo>
                      <a:pt x="1208865" y="1252034"/>
                    </a:lnTo>
                    <a:lnTo>
                      <a:pt x="1208865" y="1238575"/>
                    </a:lnTo>
                    <a:lnTo>
                      <a:pt x="1215086" y="1238575"/>
                    </a:lnTo>
                    <a:lnTo>
                      <a:pt x="1221181" y="1238575"/>
                    </a:lnTo>
                    <a:lnTo>
                      <a:pt x="1227402" y="1238575"/>
                    </a:lnTo>
                    <a:lnTo>
                      <a:pt x="1233624" y="1238575"/>
                    </a:lnTo>
                    <a:lnTo>
                      <a:pt x="1241750" y="1238575"/>
                    </a:lnTo>
                    <a:lnTo>
                      <a:pt x="1260414" y="1238575"/>
                    </a:lnTo>
                    <a:lnTo>
                      <a:pt x="1266508" y="1238575"/>
                    </a:lnTo>
                    <a:lnTo>
                      <a:pt x="1266508" y="1231719"/>
                    </a:lnTo>
                    <a:lnTo>
                      <a:pt x="1272730" y="1231719"/>
                    </a:lnTo>
                    <a:lnTo>
                      <a:pt x="1278824" y="1231719"/>
                    </a:lnTo>
                    <a:lnTo>
                      <a:pt x="1285046" y="1231719"/>
                    </a:lnTo>
                    <a:lnTo>
                      <a:pt x="1303456" y="1231719"/>
                    </a:lnTo>
                    <a:lnTo>
                      <a:pt x="1315772" y="1231719"/>
                    </a:lnTo>
                    <a:lnTo>
                      <a:pt x="1315772" y="1223720"/>
                    </a:lnTo>
                    <a:lnTo>
                      <a:pt x="1321993" y="1223720"/>
                    </a:lnTo>
                    <a:lnTo>
                      <a:pt x="1328088" y="1223720"/>
                    </a:lnTo>
                    <a:lnTo>
                      <a:pt x="1328088" y="1216991"/>
                    </a:lnTo>
                    <a:lnTo>
                      <a:pt x="1334309" y="1216991"/>
                    </a:lnTo>
                    <a:lnTo>
                      <a:pt x="1340404" y="1216991"/>
                    </a:lnTo>
                    <a:lnTo>
                      <a:pt x="1348784" y="1216991"/>
                    </a:lnTo>
                    <a:lnTo>
                      <a:pt x="1355005" y="1216991"/>
                    </a:lnTo>
                    <a:lnTo>
                      <a:pt x="1361100" y="1216991"/>
                    </a:lnTo>
                    <a:lnTo>
                      <a:pt x="1367321" y="1216991"/>
                    </a:lnTo>
                    <a:lnTo>
                      <a:pt x="1373416" y="1216991"/>
                    </a:lnTo>
                    <a:lnTo>
                      <a:pt x="1391953" y="1216991"/>
                    </a:lnTo>
                    <a:lnTo>
                      <a:pt x="1391953" y="1210261"/>
                    </a:lnTo>
                    <a:lnTo>
                      <a:pt x="1398047" y="1210261"/>
                    </a:lnTo>
                    <a:lnTo>
                      <a:pt x="1404269" y="1210261"/>
                    </a:lnTo>
                    <a:lnTo>
                      <a:pt x="1410363" y="1210261"/>
                    </a:lnTo>
                    <a:lnTo>
                      <a:pt x="1416585" y="1210261"/>
                    </a:lnTo>
                    <a:lnTo>
                      <a:pt x="1422679" y="1210261"/>
                    </a:lnTo>
                    <a:lnTo>
                      <a:pt x="1428901" y="1210261"/>
                    </a:lnTo>
                    <a:lnTo>
                      <a:pt x="1428901" y="1202389"/>
                    </a:lnTo>
                    <a:lnTo>
                      <a:pt x="1435122" y="1202389"/>
                    </a:lnTo>
                    <a:lnTo>
                      <a:pt x="1441344" y="1202389"/>
                    </a:lnTo>
                    <a:lnTo>
                      <a:pt x="1455691" y="1202389"/>
                    </a:lnTo>
                    <a:lnTo>
                      <a:pt x="1461786" y="1202389"/>
                    </a:lnTo>
                    <a:lnTo>
                      <a:pt x="1468007" y="1202389"/>
                    </a:lnTo>
                    <a:lnTo>
                      <a:pt x="1474101" y="1202389"/>
                    </a:lnTo>
                    <a:lnTo>
                      <a:pt x="1480323" y="1202389"/>
                    </a:lnTo>
                    <a:lnTo>
                      <a:pt x="1486417" y="1202389"/>
                    </a:lnTo>
                    <a:lnTo>
                      <a:pt x="1486417" y="1194390"/>
                    </a:lnTo>
                    <a:lnTo>
                      <a:pt x="1498733" y="1194390"/>
                    </a:lnTo>
                    <a:lnTo>
                      <a:pt x="1504955" y="1194390"/>
                    </a:lnTo>
                    <a:lnTo>
                      <a:pt x="1511049" y="1194390"/>
                    </a:lnTo>
                    <a:lnTo>
                      <a:pt x="1511049" y="1187534"/>
                    </a:lnTo>
                    <a:lnTo>
                      <a:pt x="1517398" y="1187534"/>
                    </a:lnTo>
                    <a:lnTo>
                      <a:pt x="1523492" y="1187534"/>
                    </a:lnTo>
                    <a:lnTo>
                      <a:pt x="1529713" y="1187534"/>
                    </a:lnTo>
                    <a:lnTo>
                      <a:pt x="1529713" y="1179662"/>
                    </a:lnTo>
                    <a:lnTo>
                      <a:pt x="1535808" y="1179662"/>
                    </a:lnTo>
                    <a:lnTo>
                      <a:pt x="1542029" y="1179662"/>
                    </a:lnTo>
                    <a:lnTo>
                      <a:pt x="1550282" y="1179662"/>
                    </a:lnTo>
                    <a:lnTo>
                      <a:pt x="1556377" y="1179662"/>
                    </a:lnTo>
                    <a:lnTo>
                      <a:pt x="1562598" y="1179662"/>
                    </a:lnTo>
                    <a:lnTo>
                      <a:pt x="1568693" y="1179662"/>
                    </a:lnTo>
                    <a:lnTo>
                      <a:pt x="1574914" y="1179662"/>
                    </a:lnTo>
                    <a:lnTo>
                      <a:pt x="1581009" y="1179662"/>
                    </a:lnTo>
                    <a:lnTo>
                      <a:pt x="1581009" y="1171790"/>
                    </a:lnTo>
                    <a:lnTo>
                      <a:pt x="1587230" y="1171790"/>
                    </a:lnTo>
                    <a:lnTo>
                      <a:pt x="1593325" y="1171790"/>
                    </a:lnTo>
                    <a:lnTo>
                      <a:pt x="1593325" y="1163791"/>
                    </a:lnTo>
                    <a:lnTo>
                      <a:pt x="1599546" y="1163791"/>
                    </a:lnTo>
                    <a:lnTo>
                      <a:pt x="1605768" y="1163791"/>
                    </a:lnTo>
                    <a:lnTo>
                      <a:pt x="1605768" y="1155919"/>
                    </a:lnTo>
                    <a:lnTo>
                      <a:pt x="1611989" y="1155919"/>
                    </a:lnTo>
                    <a:lnTo>
                      <a:pt x="1618083" y="1155919"/>
                    </a:lnTo>
                    <a:lnTo>
                      <a:pt x="1624305" y="1155919"/>
                    </a:lnTo>
                    <a:lnTo>
                      <a:pt x="1624305" y="1146904"/>
                    </a:lnTo>
                    <a:lnTo>
                      <a:pt x="1630399" y="1146904"/>
                    </a:lnTo>
                    <a:lnTo>
                      <a:pt x="1636621" y="1146904"/>
                    </a:lnTo>
                    <a:lnTo>
                      <a:pt x="1644747" y="1146904"/>
                    </a:lnTo>
                    <a:lnTo>
                      <a:pt x="1650968" y="1146904"/>
                    </a:lnTo>
                    <a:lnTo>
                      <a:pt x="1657190" y="1146904"/>
                    </a:lnTo>
                    <a:lnTo>
                      <a:pt x="1663284" y="1146904"/>
                    </a:lnTo>
                    <a:lnTo>
                      <a:pt x="1669505" y="1146904"/>
                    </a:lnTo>
                    <a:lnTo>
                      <a:pt x="1675600" y="1146904"/>
                    </a:lnTo>
                    <a:lnTo>
                      <a:pt x="1694264" y="1146904"/>
                    </a:lnTo>
                    <a:lnTo>
                      <a:pt x="1700359" y="1146904"/>
                    </a:lnTo>
                    <a:lnTo>
                      <a:pt x="1706580" y="1146904"/>
                    </a:lnTo>
                    <a:lnTo>
                      <a:pt x="1712675" y="1146904"/>
                    </a:lnTo>
                    <a:lnTo>
                      <a:pt x="1718896" y="1146904"/>
                    </a:lnTo>
                    <a:lnTo>
                      <a:pt x="1724991" y="1146904"/>
                    </a:lnTo>
                    <a:lnTo>
                      <a:pt x="1731212" y="1146904"/>
                    </a:lnTo>
                    <a:lnTo>
                      <a:pt x="1737307" y="1146904"/>
                    </a:lnTo>
                    <a:lnTo>
                      <a:pt x="1751654" y="1146904"/>
                    </a:lnTo>
                    <a:lnTo>
                      <a:pt x="1757875" y="1146904"/>
                    </a:lnTo>
                    <a:lnTo>
                      <a:pt x="1763970" y="1146904"/>
                    </a:lnTo>
                    <a:lnTo>
                      <a:pt x="1763970" y="1138905"/>
                    </a:lnTo>
                    <a:lnTo>
                      <a:pt x="1770191" y="1138905"/>
                    </a:lnTo>
                    <a:lnTo>
                      <a:pt x="1770191" y="1129891"/>
                    </a:lnTo>
                    <a:lnTo>
                      <a:pt x="1776413" y="1129891"/>
                    </a:lnTo>
                    <a:lnTo>
                      <a:pt x="1782634" y="1129891"/>
                    </a:lnTo>
                    <a:lnTo>
                      <a:pt x="1794950" y="1129891"/>
                    </a:lnTo>
                    <a:lnTo>
                      <a:pt x="1807266" y="1129891"/>
                    </a:lnTo>
                    <a:lnTo>
                      <a:pt x="1813361" y="1129891"/>
                    </a:lnTo>
                    <a:lnTo>
                      <a:pt x="1819582" y="1129891"/>
                    </a:lnTo>
                    <a:lnTo>
                      <a:pt x="1825676" y="1129891"/>
                    </a:lnTo>
                    <a:lnTo>
                      <a:pt x="1825676" y="1122019"/>
                    </a:lnTo>
                    <a:lnTo>
                      <a:pt x="1831898" y="1122019"/>
                    </a:lnTo>
                    <a:lnTo>
                      <a:pt x="1837992" y="1122019"/>
                    </a:lnTo>
                    <a:lnTo>
                      <a:pt x="1852467" y="1122019"/>
                    </a:lnTo>
                    <a:lnTo>
                      <a:pt x="1858688" y="1122019"/>
                    </a:lnTo>
                    <a:lnTo>
                      <a:pt x="1864910" y="1122019"/>
                    </a:lnTo>
                    <a:lnTo>
                      <a:pt x="1864910" y="1113004"/>
                    </a:lnTo>
                    <a:lnTo>
                      <a:pt x="1871004" y="1113004"/>
                    </a:lnTo>
                    <a:lnTo>
                      <a:pt x="1871004" y="1103862"/>
                    </a:lnTo>
                    <a:lnTo>
                      <a:pt x="1883320" y="1103862"/>
                    </a:lnTo>
                    <a:lnTo>
                      <a:pt x="1883320" y="1094847"/>
                    </a:lnTo>
                    <a:lnTo>
                      <a:pt x="1889541" y="1094847"/>
                    </a:lnTo>
                    <a:lnTo>
                      <a:pt x="1895636" y="1094847"/>
                    </a:lnTo>
                    <a:lnTo>
                      <a:pt x="1901857" y="1094847"/>
                    </a:lnTo>
                    <a:lnTo>
                      <a:pt x="1901857" y="1085833"/>
                    </a:lnTo>
                    <a:lnTo>
                      <a:pt x="1907952" y="1085833"/>
                    </a:lnTo>
                    <a:lnTo>
                      <a:pt x="1914173" y="1085833"/>
                    </a:lnTo>
                    <a:lnTo>
                      <a:pt x="1920268" y="1085833"/>
                    </a:lnTo>
                    <a:lnTo>
                      <a:pt x="1920268" y="1076818"/>
                    </a:lnTo>
                    <a:lnTo>
                      <a:pt x="1932584" y="1076818"/>
                    </a:lnTo>
                    <a:lnTo>
                      <a:pt x="1938805" y="1076818"/>
                    </a:lnTo>
                    <a:lnTo>
                      <a:pt x="1947058" y="1076818"/>
                    </a:lnTo>
                    <a:lnTo>
                      <a:pt x="1953280" y="1076818"/>
                    </a:lnTo>
                    <a:lnTo>
                      <a:pt x="1959374" y="1076818"/>
                    </a:lnTo>
                    <a:lnTo>
                      <a:pt x="1971817" y="1076818"/>
                    </a:lnTo>
                    <a:lnTo>
                      <a:pt x="1977911" y="1076818"/>
                    </a:lnTo>
                    <a:lnTo>
                      <a:pt x="1977911" y="1067676"/>
                    </a:lnTo>
                    <a:lnTo>
                      <a:pt x="1984133" y="1067676"/>
                    </a:lnTo>
                    <a:lnTo>
                      <a:pt x="1990227" y="1067676"/>
                    </a:lnTo>
                    <a:lnTo>
                      <a:pt x="2002543" y="1067676"/>
                    </a:lnTo>
                    <a:lnTo>
                      <a:pt x="2014859" y="1067676"/>
                    </a:lnTo>
                    <a:lnTo>
                      <a:pt x="2021081" y="1067676"/>
                    </a:lnTo>
                    <a:lnTo>
                      <a:pt x="2027302" y="1067676"/>
                    </a:lnTo>
                    <a:lnTo>
                      <a:pt x="2033524" y="1067676"/>
                    </a:lnTo>
                    <a:lnTo>
                      <a:pt x="2039618" y="1067676"/>
                    </a:lnTo>
                    <a:lnTo>
                      <a:pt x="2053965" y="1067676"/>
                    </a:lnTo>
                    <a:lnTo>
                      <a:pt x="2053965" y="1057518"/>
                    </a:lnTo>
                    <a:lnTo>
                      <a:pt x="2066281" y="1057518"/>
                    </a:lnTo>
                    <a:lnTo>
                      <a:pt x="2066281" y="1048504"/>
                    </a:lnTo>
                    <a:lnTo>
                      <a:pt x="2072503" y="1048504"/>
                    </a:lnTo>
                    <a:lnTo>
                      <a:pt x="2078597" y="1048504"/>
                    </a:lnTo>
                    <a:lnTo>
                      <a:pt x="2078597" y="1039362"/>
                    </a:lnTo>
                    <a:lnTo>
                      <a:pt x="2090913" y="1039362"/>
                    </a:lnTo>
                    <a:lnTo>
                      <a:pt x="2090913" y="1029205"/>
                    </a:lnTo>
                    <a:lnTo>
                      <a:pt x="2097135" y="1029205"/>
                    </a:lnTo>
                    <a:lnTo>
                      <a:pt x="2097135" y="1020190"/>
                    </a:lnTo>
                    <a:lnTo>
                      <a:pt x="2103229" y="1020190"/>
                    </a:lnTo>
                    <a:lnTo>
                      <a:pt x="2109451" y="1020190"/>
                    </a:lnTo>
                    <a:lnTo>
                      <a:pt x="2127988" y="1020190"/>
                    </a:lnTo>
                    <a:lnTo>
                      <a:pt x="2127988" y="1010032"/>
                    </a:lnTo>
                    <a:lnTo>
                      <a:pt x="2134209" y="1010032"/>
                    </a:lnTo>
                    <a:lnTo>
                      <a:pt x="2140304" y="1010032"/>
                    </a:lnTo>
                    <a:lnTo>
                      <a:pt x="2146525" y="1010032"/>
                    </a:lnTo>
                    <a:lnTo>
                      <a:pt x="2160873" y="1010032"/>
                    </a:lnTo>
                    <a:lnTo>
                      <a:pt x="2191726" y="1010032"/>
                    </a:lnTo>
                    <a:lnTo>
                      <a:pt x="2197947" y="1010032"/>
                    </a:lnTo>
                    <a:lnTo>
                      <a:pt x="2204169" y="1010032"/>
                    </a:lnTo>
                    <a:lnTo>
                      <a:pt x="2204169" y="990860"/>
                    </a:lnTo>
                    <a:lnTo>
                      <a:pt x="2216485" y="990860"/>
                    </a:lnTo>
                    <a:lnTo>
                      <a:pt x="2234895" y="990860"/>
                    </a:lnTo>
                    <a:lnTo>
                      <a:pt x="2241117" y="990860"/>
                    </a:lnTo>
                    <a:lnTo>
                      <a:pt x="2249243" y="990860"/>
                    </a:lnTo>
                    <a:lnTo>
                      <a:pt x="2255464" y="990860"/>
                    </a:lnTo>
                    <a:lnTo>
                      <a:pt x="2261559" y="990860"/>
                    </a:lnTo>
                    <a:lnTo>
                      <a:pt x="2261559" y="980576"/>
                    </a:lnTo>
                    <a:lnTo>
                      <a:pt x="2267780" y="980576"/>
                    </a:lnTo>
                    <a:lnTo>
                      <a:pt x="2273874" y="980576"/>
                    </a:lnTo>
                    <a:lnTo>
                      <a:pt x="2280096" y="980576"/>
                    </a:lnTo>
                    <a:lnTo>
                      <a:pt x="2280096" y="970418"/>
                    </a:lnTo>
                    <a:lnTo>
                      <a:pt x="2292539" y="970418"/>
                    </a:lnTo>
                    <a:lnTo>
                      <a:pt x="2298760" y="970418"/>
                    </a:lnTo>
                    <a:lnTo>
                      <a:pt x="2298760" y="960261"/>
                    </a:lnTo>
                    <a:lnTo>
                      <a:pt x="2304855" y="960261"/>
                    </a:lnTo>
                    <a:lnTo>
                      <a:pt x="2317171" y="960261"/>
                    </a:lnTo>
                    <a:lnTo>
                      <a:pt x="2317171" y="950103"/>
                    </a:lnTo>
                    <a:lnTo>
                      <a:pt x="2323392" y="950103"/>
                    </a:lnTo>
                    <a:lnTo>
                      <a:pt x="2335708" y="950103"/>
                    </a:lnTo>
                    <a:lnTo>
                      <a:pt x="2341803" y="950103"/>
                    </a:lnTo>
                    <a:lnTo>
                      <a:pt x="2356150" y="950103"/>
                    </a:lnTo>
                    <a:lnTo>
                      <a:pt x="2362371" y="950103"/>
                    </a:lnTo>
                    <a:lnTo>
                      <a:pt x="2374814" y="950103"/>
                    </a:lnTo>
                    <a:lnTo>
                      <a:pt x="2380909" y="950103"/>
                    </a:lnTo>
                    <a:lnTo>
                      <a:pt x="2387130" y="950103"/>
                    </a:lnTo>
                    <a:lnTo>
                      <a:pt x="2405540" y="950103"/>
                    </a:lnTo>
                    <a:lnTo>
                      <a:pt x="2411762" y="950103"/>
                    </a:lnTo>
                    <a:lnTo>
                      <a:pt x="2411762" y="938803"/>
                    </a:lnTo>
                    <a:lnTo>
                      <a:pt x="2417856" y="938803"/>
                    </a:lnTo>
                    <a:lnTo>
                      <a:pt x="2424078" y="938803"/>
                    </a:lnTo>
                    <a:lnTo>
                      <a:pt x="2430172" y="938803"/>
                    </a:lnTo>
                    <a:lnTo>
                      <a:pt x="2430172" y="928646"/>
                    </a:lnTo>
                    <a:lnTo>
                      <a:pt x="2436394" y="928646"/>
                    </a:lnTo>
                    <a:lnTo>
                      <a:pt x="2457090" y="928646"/>
                    </a:lnTo>
                    <a:lnTo>
                      <a:pt x="2457090" y="917219"/>
                    </a:lnTo>
                    <a:lnTo>
                      <a:pt x="2463184" y="917219"/>
                    </a:lnTo>
                    <a:lnTo>
                      <a:pt x="2469405" y="917219"/>
                    </a:lnTo>
                    <a:lnTo>
                      <a:pt x="2469405" y="905918"/>
                    </a:lnTo>
                    <a:lnTo>
                      <a:pt x="2475500" y="905918"/>
                    </a:lnTo>
                    <a:lnTo>
                      <a:pt x="2494037" y="905918"/>
                    </a:lnTo>
                    <a:lnTo>
                      <a:pt x="2506353" y="905918"/>
                    </a:lnTo>
                    <a:lnTo>
                      <a:pt x="2512448" y="905918"/>
                    </a:lnTo>
                    <a:lnTo>
                      <a:pt x="2524764" y="905918"/>
                    </a:lnTo>
                    <a:lnTo>
                      <a:pt x="2530985" y="905918"/>
                    </a:lnTo>
                    <a:lnTo>
                      <a:pt x="2530985" y="895761"/>
                    </a:lnTo>
                    <a:lnTo>
                      <a:pt x="2537080" y="895761"/>
                    </a:lnTo>
                    <a:lnTo>
                      <a:pt x="2543428" y="895761"/>
                    </a:lnTo>
                    <a:lnTo>
                      <a:pt x="2551554" y="895761"/>
                    </a:lnTo>
                    <a:lnTo>
                      <a:pt x="2557776" y="895761"/>
                    </a:lnTo>
                    <a:lnTo>
                      <a:pt x="2563870" y="895761"/>
                    </a:lnTo>
                    <a:lnTo>
                      <a:pt x="2570091" y="895761"/>
                    </a:lnTo>
                    <a:lnTo>
                      <a:pt x="2576186" y="895761"/>
                    </a:lnTo>
                    <a:lnTo>
                      <a:pt x="2582407" y="895761"/>
                    </a:lnTo>
                    <a:lnTo>
                      <a:pt x="2594723" y="895761"/>
                    </a:lnTo>
                    <a:lnTo>
                      <a:pt x="2600945" y="895761"/>
                    </a:lnTo>
                    <a:lnTo>
                      <a:pt x="2607039" y="895761"/>
                    </a:lnTo>
                    <a:lnTo>
                      <a:pt x="2619355" y="895761"/>
                    </a:lnTo>
                    <a:lnTo>
                      <a:pt x="2625703" y="895761"/>
                    </a:lnTo>
                    <a:lnTo>
                      <a:pt x="2625703" y="883318"/>
                    </a:lnTo>
                    <a:lnTo>
                      <a:pt x="2631798" y="883318"/>
                    </a:lnTo>
                    <a:lnTo>
                      <a:pt x="2638019" y="883318"/>
                    </a:lnTo>
                    <a:lnTo>
                      <a:pt x="2638019" y="872018"/>
                    </a:lnTo>
                    <a:lnTo>
                      <a:pt x="2644114" y="872018"/>
                    </a:lnTo>
                    <a:lnTo>
                      <a:pt x="2652367" y="872018"/>
                    </a:lnTo>
                    <a:lnTo>
                      <a:pt x="2676999" y="872018"/>
                    </a:lnTo>
                    <a:lnTo>
                      <a:pt x="2689315" y="872018"/>
                    </a:lnTo>
                    <a:lnTo>
                      <a:pt x="2695409" y="872018"/>
                    </a:lnTo>
                    <a:lnTo>
                      <a:pt x="2701631" y="872018"/>
                    </a:lnTo>
                    <a:lnTo>
                      <a:pt x="2707725" y="872018"/>
                    </a:lnTo>
                    <a:lnTo>
                      <a:pt x="2726389" y="872018"/>
                    </a:lnTo>
                    <a:lnTo>
                      <a:pt x="2732484" y="872018"/>
                    </a:lnTo>
                    <a:lnTo>
                      <a:pt x="2738705" y="872018"/>
                    </a:lnTo>
                    <a:lnTo>
                      <a:pt x="2744800" y="872018"/>
                    </a:lnTo>
                    <a:lnTo>
                      <a:pt x="2765368" y="872018"/>
                    </a:lnTo>
                    <a:lnTo>
                      <a:pt x="2777684" y="872018"/>
                    </a:lnTo>
                    <a:lnTo>
                      <a:pt x="2783906" y="872018"/>
                    </a:lnTo>
                    <a:lnTo>
                      <a:pt x="2796349" y="872018"/>
                    </a:lnTo>
                    <a:lnTo>
                      <a:pt x="2796349" y="859575"/>
                    </a:lnTo>
                    <a:lnTo>
                      <a:pt x="2814759" y="859575"/>
                    </a:lnTo>
                    <a:lnTo>
                      <a:pt x="2820981" y="859575"/>
                    </a:lnTo>
                    <a:lnTo>
                      <a:pt x="2827075" y="859575"/>
                    </a:lnTo>
                    <a:lnTo>
                      <a:pt x="2833297" y="859575"/>
                    </a:lnTo>
                    <a:lnTo>
                      <a:pt x="2839391" y="859575"/>
                    </a:lnTo>
                    <a:lnTo>
                      <a:pt x="2847644" y="859575"/>
                    </a:lnTo>
                    <a:lnTo>
                      <a:pt x="2853739" y="859575"/>
                    </a:lnTo>
                    <a:lnTo>
                      <a:pt x="2859960" y="859575"/>
                    </a:lnTo>
                    <a:lnTo>
                      <a:pt x="2866055" y="859575"/>
                    </a:lnTo>
                    <a:lnTo>
                      <a:pt x="2884719" y="859575"/>
                    </a:lnTo>
                    <a:lnTo>
                      <a:pt x="2897034" y="859575"/>
                    </a:lnTo>
                    <a:lnTo>
                      <a:pt x="2909350" y="859575"/>
                    </a:lnTo>
                    <a:lnTo>
                      <a:pt x="2927888" y="859575"/>
                    </a:lnTo>
                    <a:lnTo>
                      <a:pt x="2940204" y="859575"/>
                    </a:lnTo>
                    <a:lnTo>
                      <a:pt x="2946298" y="859575"/>
                    </a:lnTo>
                    <a:lnTo>
                      <a:pt x="2954551" y="859575"/>
                    </a:lnTo>
                    <a:lnTo>
                      <a:pt x="2960646" y="859575"/>
                    </a:lnTo>
                    <a:lnTo>
                      <a:pt x="2973089" y="859575"/>
                    </a:lnTo>
                    <a:lnTo>
                      <a:pt x="2979310" y="859575"/>
                    </a:lnTo>
                    <a:lnTo>
                      <a:pt x="2991626" y="859575"/>
                    </a:lnTo>
                    <a:lnTo>
                      <a:pt x="3003942" y="859575"/>
                    </a:lnTo>
                    <a:lnTo>
                      <a:pt x="3010037" y="859575"/>
                    </a:lnTo>
                    <a:lnTo>
                      <a:pt x="3016258" y="859575"/>
                    </a:lnTo>
                    <a:lnTo>
                      <a:pt x="3028574" y="859575"/>
                    </a:lnTo>
                    <a:lnTo>
                      <a:pt x="3034668" y="859575"/>
                    </a:lnTo>
                    <a:lnTo>
                      <a:pt x="3040890" y="859575"/>
                    </a:lnTo>
                    <a:lnTo>
                      <a:pt x="3046984" y="859575"/>
                    </a:lnTo>
                    <a:lnTo>
                      <a:pt x="3055364" y="859575"/>
                    </a:lnTo>
                    <a:lnTo>
                      <a:pt x="3061586" y="859575"/>
                    </a:lnTo>
                    <a:lnTo>
                      <a:pt x="3067680" y="859575"/>
                    </a:lnTo>
                    <a:lnTo>
                      <a:pt x="3079996" y="859575"/>
                    </a:lnTo>
                    <a:lnTo>
                      <a:pt x="3086217" y="859575"/>
                    </a:lnTo>
                    <a:lnTo>
                      <a:pt x="3092312" y="859575"/>
                    </a:lnTo>
                    <a:lnTo>
                      <a:pt x="3098533" y="859575"/>
                    </a:lnTo>
                    <a:lnTo>
                      <a:pt x="3104628" y="859575"/>
                    </a:lnTo>
                    <a:lnTo>
                      <a:pt x="3116944" y="859575"/>
                    </a:lnTo>
                    <a:lnTo>
                      <a:pt x="3123165" y="859575"/>
                    </a:lnTo>
                    <a:lnTo>
                      <a:pt x="3123165" y="844847"/>
                    </a:lnTo>
                    <a:lnTo>
                      <a:pt x="3129260" y="844847"/>
                    </a:lnTo>
                    <a:lnTo>
                      <a:pt x="3135608" y="844847"/>
                    </a:lnTo>
                    <a:lnTo>
                      <a:pt x="3141703" y="844847"/>
                    </a:lnTo>
                    <a:lnTo>
                      <a:pt x="3147924" y="844847"/>
                    </a:lnTo>
                    <a:lnTo>
                      <a:pt x="3156050" y="844847"/>
                    </a:lnTo>
                    <a:lnTo>
                      <a:pt x="3162271" y="844847"/>
                    </a:lnTo>
                    <a:lnTo>
                      <a:pt x="3168366" y="844847"/>
                    </a:lnTo>
                    <a:lnTo>
                      <a:pt x="3174587" y="844847"/>
                    </a:lnTo>
                    <a:lnTo>
                      <a:pt x="3186903" y="844847"/>
                    </a:lnTo>
                    <a:lnTo>
                      <a:pt x="3192998" y="844847"/>
                    </a:lnTo>
                    <a:lnTo>
                      <a:pt x="3199219" y="844847"/>
                    </a:lnTo>
                    <a:lnTo>
                      <a:pt x="3205314" y="844847"/>
                    </a:lnTo>
                    <a:lnTo>
                      <a:pt x="3211535" y="844847"/>
                    </a:lnTo>
                    <a:lnTo>
                      <a:pt x="3217629" y="844847"/>
                    </a:lnTo>
                    <a:lnTo>
                      <a:pt x="3217629" y="830245"/>
                    </a:lnTo>
                    <a:lnTo>
                      <a:pt x="3223978" y="830245"/>
                    </a:lnTo>
                    <a:lnTo>
                      <a:pt x="3236294" y="830245"/>
                    </a:lnTo>
                    <a:lnTo>
                      <a:pt x="3236294" y="814374"/>
                    </a:lnTo>
                    <a:lnTo>
                      <a:pt x="3242515" y="814374"/>
                    </a:lnTo>
                    <a:lnTo>
                      <a:pt x="3248610" y="814374"/>
                    </a:lnTo>
                    <a:lnTo>
                      <a:pt x="3256863" y="814374"/>
                    </a:lnTo>
                    <a:lnTo>
                      <a:pt x="3262957" y="814374"/>
                    </a:lnTo>
                    <a:lnTo>
                      <a:pt x="3269179" y="814374"/>
                    </a:lnTo>
                    <a:lnTo>
                      <a:pt x="3275273" y="814374"/>
                    </a:lnTo>
                    <a:lnTo>
                      <a:pt x="3281495" y="814374"/>
                    </a:lnTo>
                    <a:lnTo>
                      <a:pt x="3293810" y="814374"/>
                    </a:lnTo>
                    <a:lnTo>
                      <a:pt x="3299905" y="814374"/>
                    </a:lnTo>
                    <a:lnTo>
                      <a:pt x="3306253" y="814374"/>
                    </a:lnTo>
                    <a:lnTo>
                      <a:pt x="3312348" y="814374"/>
                    </a:lnTo>
                    <a:lnTo>
                      <a:pt x="3318569" y="814374"/>
                    </a:lnTo>
                    <a:lnTo>
                      <a:pt x="3336980" y="814374"/>
                    </a:lnTo>
                    <a:lnTo>
                      <a:pt x="3343201" y="814374"/>
                    </a:lnTo>
                    <a:lnTo>
                      <a:pt x="3349296" y="814374"/>
                    </a:lnTo>
                    <a:lnTo>
                      <a:pt x="3357549" y="814374"/>
                    </a:lnTo>
                    <a:lnTo>
                      <a:pt x="3369864" y="814374"/>
                    </a:lnTo>
                    <a:lnTo>
                      <a:pt x="3382180" y="814374"/>
                    </a:lnTo>
                    <a:lnTo>
                      <a:pt x="3388402" y="814374"/>
                    </a:lnTo>
                    <a:lnTo>
                      <a:pt x="3394623" y="814374"/>
                    </a:lnTo>
                    <a:lnTo>
                      <a:pt x="3406939" y="814374"/>
                    </a:lnTo>
                    <a:lnTo>
                      <a:pt x="3406939" y="797361"/>
                    </a:lnTo>
                    <a:lnTo>
                      <a:pt x="3413161" y="797361"/>
                    </a:lnTo>
                    <a:lnTo>
                      <a:pt x="3419255" y="797361"/>
                    </a:lnTo>
                    <a:lnTo>
                      <a:pt x="3425477" y="797361"/>
                    </a:lnTo>
                    <a:lnTo>
                      <a:pt x="3431571" y="797361"/>
                    </a:lnTo>
                    <a:lnTo>
                      <a:pt x="3437793" y="797361"/>
                    </a:lnTo>
                    <a:lnTo>
                      <a:pt x="3443887" y="797361"/>
                    </a:lnTo>
                    <a:lnTo>
                      <a:pt x="3452140" y="797361"/>
                    </a:lnTo>
                    <a:lnTo>
                      <a:pt x="3464456" y="797361"/>
                    </a:lnTo>
                    <a:lnTo>
                      <a:pt x="3470550" y="797361"/>
                    </a:lnTo>
                    <a:lnTo>
                      <a:pt x="3476899" y="797361"/>
                    </a:lnTo>
                    <a:lnTo>
                      <a:pt x="3482993" y="797361"/>
                    </a:lnTo>
                    <a:lnTo>
                      <a:pt x="3489215" y="797361"/>
                    </a:lnTo>
                    <a:lnTo>
                      <a:pt x="3495309" y="797361"/>
                    </a:lnTo>
                    <a:lnTo>
                      <a:pt x="3501531" y="797361"/>
                    </a:lnTo>
                    <a:lnTo>
                      <a:pt x="3501531" y="780474"/>
                    </a:lnTo>
                    <a:lnTo>
                      <a:pt x="3519941" y="780474"/>
                    </a:lnTo>
                    <a:lnTo>
                      <a:pt x="3526162" y="780474"/>
                    </a:lnTo>
                    <a:lnTo>
                      <a:pt x="3538478" y="780474"/>
                    </a:lnTo>
                    <a:lnTo>
                      <a:pt x="3559047" y="780474"/>
                    </a:lnTo>
                    <a:lnTo>
                      <a:pt x="3571490" y="780474"/>
                    </a:lnTo>
                    <a:lnTo>
                      <a:pt x="3577584" y="780474"/>
                    </a:lnTo>
                    <a:lnTo>
                      <a:pt x="3583806" y="780474"/>
                    </a:lnTo>
                    <a:lnTo>
                      <a:pt x="3602216" y="780474"/>
                    </a:lnTo>
                    <a:lnTo>
                      <a:pt x="3608438" y="780474"/>
                    </a:lnTo>
                    <a:lnTo>
                      <a:pt x="3620753" y="780474"/>
                    </a:lnTo>
                    <a:lnTo>
                      <a:pt x="3626848" y="780474"/>
                    </a:lnTo>
                    <a:lnTo>
                      <a:pt x="3639164" y="780474"/>
                    </a:lnTo>
                    <a:lnTo>
                      <a:pt x="3659860" y="780474"/>
                    </a:lnTo>
                    <a:lnTo>
                      <a:pt x="3659860" y="760032"/>
                    </a:lnTo>
                    <a:lnTo>
                      <a:pt x="3666081" y="760032"/>
                    </a:lnTo>
                    <a:lnTo>
                      <a:pt x="3678397" y="760032"/>
                    </a:lnTo>
                    <a:lnTo>
                      <a:pt x="3690713" y="760032"/>
                    </a:lnTo>
                    <a:lnTo>
                      <a:pt x="3696808" y="760032"/>
                    </a:lnTo>
                    <a:lnTo>
                      <a:pt x="3703029" y="760032"/>
                    </a:lnTo>
                    <a:lnTo>
                      <a:pt x="3709124" y="760032"/>
                    </a:lnTo>
                    <a:lnTo>
                      <a:pt x="3727661" y="760032"/>
                    </a:lnTo>
                    <a:lnTo>
                      <a:pt x="3733882" y="760032"/>
                    </a:lnTo>
                    <a:lnTo>
                      <a:pt x="3733882" y="739717"/>
                    </a:lnTo>
                    <a:lnTo>
                      <a:pt x="3740104" y="739717"/>
                    </a:lnTo>
                    <a:lnTo>
                      <a:pt x="3746198" y="739717"/>
                    </a:lnTo>
                    <a:lnTo>
                      <a:pt x="3746198" y="719275"/>
                    </a:lnTo>
                    <a:lnTo>
                      <a:pt x="3752420" y="719275"/>
                    </a:lnTo>
                    <a:lnTo>
                      <a:pt x="3752420" y="698960"/>
                    </a:lnTo>
                    <a:lnTo>
                      <a:pt x="3785178" y="698960"/>
                    </a:lnTo>
                    <a:lnTo>
                      <a:pt x="3791399" y="698960"/>
                    </a:lnTo>
                    <a:lnTo>
                      <a:pt x="3803715" y="698960"/>
                    </a:lnTo>
                    <a:lnTo>
                      <a:pt x="3816158" y="698960"/>
                    </a:lnTo>
                    <a:lnTo>
                      <a:pt x="3816158" y="678645"/>
                    </a:lnTo>
                    <a:lnTo>
                      <a:pt x="3822252" y="678645"/>
                    </a:lnTo>
                    <a:lnTo>
                      <a:pt x="3828474" y="678645"/>
                    </a:lnTo>
                    <a:lnTo>
                      <a:pt x="3834568" y="678645"/>
                    </a:lnTo>
                    <a:lnTo>
                      <a:pt x="3840790" y="678645"/>
                    </a:lnTo>
                    <a:lnTo>
                      <a:pt x="3846884" y="678645"/>
                    </a:lnTo>
                    <a:lnTo>
                      <a:pt x="3861358" y="678645"/>
                    </a:lnTo>
                    <a:lnTo>
                      <a:pt x="3861358" y="657188"/>
                    </a:lnTo>
                    <a:lnTo>
                      <a:pt x="3867453" y="657188"/>
                    </a:lnTo>
                    <a:lnTo>
                      <a:pt x="3873674" y="657188"/>
                    </a:lnTo>
                    <a:lnTo>
                      <a:pt x="3879769" y="657188"/>
                    </a:lnTo>
                    <a:lnTo>
                      <a:pt x="3885990" y="657188"/>
                    </a:lnTo>
                    <a:lnTo>
                      <a:pt x="3892085" y="657188"/>
                    </a:lnTo>
                    <a:lnTo>
                      <a:pt x="3898306" y="657188"/>
                    </a:lnTo>
                    <a:lnTo>
                      <a:pt x="3898306" y="633317"/>
                    </a:lnTo>
                    <a:lnTo>
                      <a:pt x="3910749" y="633317"/>
                    </a:lnTo>
                    <a:lnTo>
                      <a:pt x="3916844" y="633317"/>
                    </a:lnTo>
                    <a:lnTo>
                      <a:pt x="3947697" y="633317"/>
                    </a:lnTo>
                    <a:lnTo>
                      <a:pt x="3962044" y="633317"/>
                    </a:lnTo>
                    <a:lnTo>
                      <a:pt x="3974360" y="633317"/>
                    </a:lnTo>
                    <a:lnTo>
                      <a:pt x="3980582" y="633317"/>
                    </a:lnTo>
                    <a:lnTo>
                      <a:pt x="3993024" y="633317"/>
                    </a:lnTo>
                    <a:lnTo>
                      <a:pt x="3999119" y="633317"/>
                    </a:lnTo>
                    <a:lnTo>
                      <a:pt x="4005340" y="633317"/>
                    </a:lnTo>
                    <a:lnTo>
                      <a:pt x="4017656" y="633317"/>
                    </a:lnTo>
                    <a:lnTo>
                      <a:pt x="4017656" y="609702"/>
                    </a:lnTo>
                    <a:lnTo>
                      <a:pt x="4029972" y="609702"/>
                    </a:lnTo>
                    <a:lnTo>
                      <a:pt x="4029972" y="584816"/>
                    </a:lnTo>
                    <a:lnTo>
                      <a:pt x="4036067" y="584816"/>
                    </a:lnTo>
                    <a:lnTo>
                      <a:pt x="4042288" y="584816"/>
                    </a:lnTo>
                    <a:lnTo>
                      <a:pt x="4048383" y="584816"/>
                    </a:lnTo>
                    <a:lnTo>
                      <a:pt x="4048383" y="559803"/>
                    </a:lnTo>
                    <a:lnTo>
                      <a:pt x="4075173" y="559803"/>
                    </a:lnTo>
                    <a:lnTo>
                      <a:pt x="4081395" y="559803"/>
                    </a:lnTo>
                    <a:lnTo>
                      <a:pt x="4087489" y="559803"/>
                    </a:lnTo>
                    <a:lnTo>
                      <a:pt x="4093710" y="559803"/>
                    </a:lnTo>
                    <a:lnTo>
                      <a:pt x="4099805" y="559803"/>
                    </a:lnTo>
                    <a:lnTo>
                      <a:pt x="4106026" y="559803"/>
                    </a:lnTo>
                    <a:lnTo>
                      <a:pt x="4112121" y="559803"/>
                    </a:lnTo>
                    <a:lnTo>
                      <a:pt x="4118342" y="559803"/>
                    </a:lnTo>
                    <a:lnTo>
                      <a:pt x="4124437" y="559803"/>
                    </a:lnTo>
                    <a:lnTo>
                      <a:pt x="4130658" y="559803"/>
                    </a:lnTo>
                    <a:lnTo>
                      <a:pt x="4136753" y="559803"/>
                    </a:lnTo>
                    <a:lnTo>
                      <a:pt x="4142974" y="559803"/>
                    </a:lnTo>
                    <a:lnTo>
                      <a:pt x="4149069" y="559803"/>
                    </a:lnTo>
                    <a:lnTo>
                      <a:pt x="4163670" y="559803"/>
                    </a:lnTo>
                    <a:lnTo>
                      <a:pt x="4175986" y="559803"/>
                    </a:lnTo>
                    <a:lnTo>
                      <a:pt x="4182080" y="559803"/>
                    </a:lnTo>
                    <a:lnTo>
                      <a:pt x="4188302" y="559803"/>
                    </a:lnTo>
                    <a:lnTo>
                      <a:pt x="4194396" y="559803"/>
                    </a:lnTo>
                    <a:lnTo>
                      <a:pt x="4200618" y="559803"/>
                    </a:lnTo>
                    <a:lnTo>
                      <a:pt x="4212934" y="559803"/>
                    </a:lnTo>
                    <a:lnTo>
                      <a:pt x="4219028" y="559803"/>
                    </a:lnTo>
                    <a:lnTo>
                      <a:pt x="4231344" y="559803"/>
                    </a:lnTo>
                    <a:lnTo>
                      <a:pt x="4237566" y="559803"/>
                    </a:lnTo>
                    <a:lnTo>
                      <a:pt x="4250009" y="559803"/>
                    </a:lnTo>
                    <a:lnTo>
                      <a:pt x="4258134" y="559803"/>
                    </a:lnTo>
                    <a:lnTo>
                      <a:pt x="4270450" y="559803"/>
                    </a:lnTo>
                    <a:lnTo>
                      <a:pt x="4276672" y="559803"/>
                    </a:lnTo>
                    <a:lnTo>
                      <a:pt x="4282766" y="559803"/>
                    </a:lnTo>
                    <a:lnTo>
                      <a:pt x="4338378" y="559803"/>
                    </a:lnTo>
                    <a:lnTo>
                      <a:pt x="4365042" y="559803"/>
                    </a:lnTo>
                    <a:lnTo>
                      <a:pt x="4377358" y="559803"/>
                    </a:lnTo>
                    <a:lnTo>
                      <a:pt x="4389674" y="559803"/>
                    </a:lnTo>
                    <a:lnTo>
                      <a:pt x="4395895" y="559803"/>
                    </a:lnTo>
                    <a:lnTo>
                      <a:pt x="4401990" y="559803"/>
                    </a:lnTo>
                    <a:lnTo>
                      <a:pt x="4408211" y="559803"/>
                    </a:lnTo>
                    <a:lnTo>
                      <a:pt x="4414432" y="559803"/>
                    </a:lnTo>
                    <a:lnTo>
                      <a:pt x="4420654" y="559803"/>
                    </a:lnTo>
                    <a:lnTo>
                      <a:pt x="4432970" y="559803"/>
                    </a:lnTo>
                    <a:lnTo>
                      <a:pt x="4457601" y="559803"/>
                    </a:lnTo>
                    <a:lnTo>
                      <a:pt x="4465855" y="559803"/>
                    </a:lnTo>
                    <a:lnTo>
                      <a:pt x="4496581" y="559803"/>
                    </a:lnTo>
                    <a:lnTo>
                      <a:pt x="4502929" y="559803"/>
                    </a:lnTo>
                    <a:lnTo>
                      <a:pt x="4509024" y="559803"/>
                    </a:lnTo>
                    <a:lnTo>
                      <a:pt x="4521340" y="559803"/>
                    </a:lnTo>
                    <a:lnTo>
                      <a:pt x="4527561" y="559803"/>
                    </a:lnTo>
                    <a:lnTo>
                      <a:pt x="4539877" y="559803"/>
                    </a:lnTo>
                    <a:lnTo>
                      <a:pt x="4545972" y="559803"/>
                    </a:lnTo>
                    <a:lnTo>
                      <a:pt x="4552193" y="559803"/>
                    </a:lnTo>
                    <a:lnTo>
                      <a:pt x="4572635" y="559803"/>
                    </a:lnTo>
                    <a:lnTo>
                      <a:pt x="4578856" y="559803"/>
                    </a:lnTo>
                    <a:lnTo>
                      <a:pt x="4585078" y="559803"/>
                    </a:lnTo>
                    <a:lnTo>
                      <a:pt x="4591299" y="559803"/>
                    </a:lnTo>
                    <a:lnTo>
                      <a:pt x="4609837" y="559803"/>
                    </a:lnTo>
                    <a:lnTo>
                      <a:pt x="4628247" y="559803"/>
                    </a:lnTo>
                    <a:lnTo>
                      <a:pt x="4652879" y="559803"/>
                    </a:lnTo>
                    <a:lnTo>
                      <a:pt x="4710522" y="559803"/>
                    </a:lnTo>
                    <a:lnTo>
                      <a:pt x="4722838" y="559803"/>
                    </a:lnTo>
                    <a:lnTo>
                      <a:pt x="4761944" y="559803"/>
                    </a:lnTo>
                    <a:lnTo>
                      <a:pt x="4768166" y="559803"/>
                    </a:lnTo>
                    <a:lnTo>
                      <a:pt x="4792798" y="559803"/>
                    </a:lnTo>
                    <a:lnTo>
                      <a:pt x="4805114" y="559803"/>
                    </a:lnTo>
                    <a:lnTo>
                      <a:pt x="4811208" y="559803"/>
                    </a:lnTo>
                    <a:lnTo>
                      <a:pt x="4817429" y="559803"/>
                    </a:lnTo>
                    <a:lnTo>
                      <a:pt x="4829745" y="559803"/>
                    </a:lnTo>
                    <a:lnTo>
                      <a:pt x="4835840" y="559803"/>
                    </a:lnTo>
                    <a:lnTo>
                      <a:pt x="4842188" y="559803"/>
                    </a:lnTo>
                    <a:lnTo>
                      <a:pt x="4874946" y="559803"/>
                    </a:lnTo>
                    <a:lnTo>
                      <a:pt x="4887262" y="559803"/>
                    </a:lnTo>
                    <a:lnTo>
                      <a:pt x="4899578" y="559803"/>
                    </a:lnTo>
                    <a:lnTo>
                      <a:pt x="4899578" y="513587"/>
                    </a:lnTo>
                    <a:lnTo>
                      <a:pt x="4918115" y="513587"/>
                    </a:lnTo>
                    <a:lnTo>
                      <a:pt x="4949096" y="513587"/>
                    </a:lnTo>
                    <a:lnTo>
                      <a:pt x="5000391" y="513587"/>
                    </a:lnTo>
                    <a:lnTo>
                      <a:pt x="5018928" y="513587"/>
                    </a:lnTo>
                    <a:lnTo>
                      <a:pt x="5025150" y="513587"/>
                    </a:lnTo>
                    <a:lnTo>
                      <a:pt x="5025150" y="463688"/>
                    </a:lnTo>
                    <a:lnTo>
                      <a:pt x="5037466" y="463688"/>
                    </a:lnTo>
                    <a:lnTo>
                      <a:pt x="5049782" y="463688"/>
                    </a:lnTo>
                    <a:lnTo>
                      <a:pt x="5088761" y="463688"/>
                    </a:lnTo>
                    <a:lnTo>
                      <a:pt x="5101203" y="463688"/>
                    </a:lnTo>
                    <a:lnTo>
                      <a:pt x="5107425" y="463688"/>
                    </a:lnTo>
                    <a:lnTo>
                      <a:pt x="5113519" y="463688"/>
                    </a:lnTo>
                    <a:lnTo>
                      <a:pt x="5158720" y="463688"/>
                    </a:lnTo>
                    <a:lnTo>
                      <a:pt x="5164815" y="463688"/>
                    </a:lnTo>
                    <a:lnTo>
                      <a:pt x="5164815" y="408330"/>
                    </a:lnTo>
                    <a:lnTo>
                      <a:pt x="5189574" y="408330"/>
                    </a:lnTo>
                    <a:lnTo>
                      <a:pt x="5201890" y="408330"/>
                    </a:lnTo>
                    <a:lnTo>
                      <a:pt x="5208111" y="408330"/>
                    </a:lnTo>
                    <a:lnTo>
                      <a:pt x="5226521" y="408330"/>
                    </a:lnTo>
                    <a:lnTo>
                      <a:pt x="5238837" y="408330"/>
                    </a:lnTo>
                    <a:lnTo>
                      <a:pt x="5271849" y="408330"/>
                    </a:lnTo>
                    <a:lnTo>
                      <a:pt x="5278071" y="408330"/>
                    </a:lnTo>
                    <a:lnTo>
                      <a:pt x="5284165" y="408330"/>
                    </a:lnTo>
                    <a:lnTo>
                      <a:pt x="5284165" y="347258"/>
                    </a:lnTo>
                    <a:lnTo>
                      <a:pt x="5352093" y="347258"/>
                    </a:lnTo>
                    <a:lnTo>
                      <a:pt x="5358187" y="347258"/>
                    </a:lnTo>
                    <a:lnTo>
                      <a:pt x="5378756" y="347258"/>
                    </a:lnTo>
                    <a:lnTo>
                      <a:pt x="5434241" y="347258"/>
                    </a:lnTo>
                    <a:lnTo>
                      <a:pt x="5446684" y="347258"/>
                    </a:lnTo>
                    <a:lnTo>
                      <a:pt x="5459000" y="347258"/>
                    </a:lnTo>
                    <a:lnTo>
                      <a:pt x="5467126" y="347258"/>
                    </a:lnTo>
                    <a:lnTo>
                      <a:pt x="5491758" y="347258"/>
                    </a:lnTo>
                    <a:lnTo>
                      <a:pt x="5504074" y="347258"/>
                    </a:lnTo>
                    <a:lnTo>
                      <a:pt x="5516389" y="347258"/>
                    </a:lnTo>
                    <a:lnTo>
                      <a:pt x="5516389" y="274886"/>
                    </a:lnTo>
                    <a:lnTo>
                      <a:pt x="5535054" y="274886"/>
                    </a:lnTo>
                    <a:lnTo>
                      <a:pt x="5541148" y="274886"/>
                    </a:lnTo>
                    <a:lnTo>
                      <a:pt x="5547370" y="274886"/>
                    </a:lnTo>
                    <a:lnTo>
                      <a:pt x="5586349" y="274886"/>
                    </a:lnTo>
                    <a:lnTo>
                      <a:pt x="5592570" y="274886"/>
                    </a:lnTo>
                    <a:lnTo>
                      <a:pt x="5598665" y="274886"/>
                    </a:lnTo>
                    <a:lnTo>
                      <a:pt x="5611108" y="274886"/>
                    </a:lnTo>
                    <a:lnTo>
                      <a:pt x="5611108" y="193373"/>
                    </a:lnTo>
                    <a:lnTo>
                      <a:pt x="5635740" y="193373"/>
                    </a:lnTo>
                    <a:lnTo>
                      <a:pt x="5711921" y="193373"/>
                    </a:lnTo>
                    <a:lnTo>
                      <a:pt x="5748868" y="193373"/>
                    </a:lnTo>
                    <a:lnTo>
                      <a:pt x="5769311" y="193373"/>
                    </a:lnTo>
                    <a:lnTo>
                      <a:pt x="5824923" y="193373"/>
                    </a:lnTo>
                    <a:lnTo>
                      <a:pt x="5837238" y="193373"/>
                    </a:lnTo>
                    <a:lnTo>
                      <a:pt x="5849555" y="193373"/>
                    </a:lnTo>
                    <a:lnTo>
                      <a:pt x="5876345" y="193373"/>
                    </a:lnTo>
                    <a:lnTo>
                      <a:pt x="5876345" y="101829"/>
                    </a:lnTo>
                    <a:lnTo>
                      <a:pt x="5894882" y="101829"/>
                    </a:lnTo>
                    <a:lnTo>
                      <a:pt x="5913292" y="101829"/>
                    </a:lnTo>
                    <a:lnTo>
                      <a:pt x="5950368" y="101829"/>
                    </a:lnTo>
                    <a:lnTo>
                      <a:pt x="5956589" y="101829"/>
                    </a:lnTo>
                    <a:lnTo>
                      <a:pt x="5970936" y="101829"/>
                    </a:lnTo>
                    <a:lnTo>
                      <a:pt x="5977031" y="101829"/>
                    </a:lnTo>
                    <a:lnTo>
                      <a:pt x="5977158" y="0"/>
                    </a:lnTo>
                    <a:lnTo>
                      <a:pt x="6001790" y="0"/>
                    </a:lnTo>
                    <a:lnTo>
                      <a:pt x="6026421" y="0"/>
                    </a:lnTo>
                    <a:lnTo>
                      <a:pt x="6038864" y="0"/>
                    </a:lnTo>
                    <a:lnTo>
                      <a:pt x="6114791" y="0"/>
                    </a:lnTo>
                    <a:lnTo>
                      <a:pt x="6151866" y="0"/>
                    </a:lnTo>
                    <a:lnTo>
                      <a:pt x="6246457" y="0"/>
                    </a:lnTo>
                    <a:lnTo>
                      <a:pt x="6258773" y="0"/>
                    </a:lnTo>
                    <a:lnTo>
                      <a:pt x="6297880" y="0"/>
                    </a:lnTo>
                    <a:lnTo>
                      <a:pt x="6304101" y="0"/>
                    </a:lnTo>
                    <a:lnTo>
                      <a:pt x="6310195" y="0"/>
                    </a:lnTo>
                    <a:lnTo>
                      <a:pt x="6316417" y="0"/>
                    </a:lnTo>
                    <a:lnTo>
                      <a:pt x="6341048" y="0"/>
                    </a:lnTo>
                    <a:lnTo>
                      <a:pt x="6347143" y="0"/>
                    </a:lnTo>
                    <a:lnTo>
                      <a:pt x="6380155" y="0"/>
                    </a:lnTo>
                    <a:lnTo>
                      <a:pt x="6392470" y="0"/>
                    </a:lnTo>
                    <a:lnTo>
                      <a:pt x="6404787" y="0"/>
                    </a:lnTo>
                    <a:lnTo>
                      <a:pt x="6441734" y="0"/>
                    </a:lnTo>
                    <a:lnTo>
                      <a:pt x="6460272" y="0"/>
                    </a:lnTo>
                    <a:lnTo>
                      <a:pt x="6487062" y="0"/>
                    </a:lnTo>
                    <a:lnTo>
                      <a:pt x="6524010" y="0"/>
                    </a:lnTo>
                    <a:lnTo>
                      <a:pt x="6569211" y="0"/>
                    </a:lnTo>
                    <a:lnTo>
                      <a:pt x="6575432" y="0"/>
                    </a:lnTo>
                    <a:lnTo>
                      <a:pt x="6593843" y="0"/>
                    </a:lnTo>
                    <a:lnTo>
                      <a:pt x="6624696" y="0"/>
                    </a:lnTo>
                    <a:lnTo>
                      <a:pt x="6688433" y="0"/>
                    </a:lnTo>
                    <a:lnTo>
                      <a:pt x="6700750" y="0"/>
                    </a:lnTo>
                    <a:lnTo>
                      <a:pt x="6826321" y="0"/>
                    </a:lnTo>
                    <a:lnTo>
                      <a:pt x="6883838" y="0"/>
                    </a:lnTo>
                  </a:path>
                </a:pathLst>
              </a:custGeom>
              <a:noFill/>
              <a:ln w="12690" cap="flat">
                <a:solidFill>
                  <a:srgbClr val="E0A100"/>
                </a:solidFill>
                <a:prstDash val="solid"/>
                <a:miter/>
              </a:ln>
            </p:spPr>
            <p:txBody>
              <a:bodyPr/>
              <a:lstStyle/>
              <a:p>
                <a:endParaRPr lang="en-US" sz="1000"/>
              </a:p>
            </p:txBody>
          </p:sp>
          <p:sp>
            <p:nvSpPr>
              <p:cNvPr id="63" name="Freeform 37">
                <a:extLst>
                  <a:ext uri="{FF2B5EF4-FFF2-40B4-BE49-F238E27FC236}">
                    <a16:creationId xmlns:a16="http://schemas.microsoft.com/office/drawing/2014/main" id="{9495EF47-4C14-B19B-378B-4DEDF1592279}"/>
                  </a:ext>
                </a:extLst>
              </p:cNvPr>
              <p:cNvSpPr/>
              <p:nvPr/>
            </p:nvSpPr>
            <p:spPr>
              <a:xfrm>
                <a:off x="1108560" y="2730674"/>
                <a:ext cx="6826321" cy="1871765"/>
              </a:xfrm>
              <a:custGeom>
                <a:avLst/>
                <a:gdLst>
                  <a:gd name="csX0" fmla="*/ 0 w 6826321"/>
                  <a:gd name="csY0" fmla="*/ 1871766 h 1871765"/>
                  <a:gd name="csX1" fmla="*/ 6094 w 6826321"/>
                  <a:gd name="csY1" fmla="*/ 1871766 h 1871765"/>
                  <a:gd name="csX2" fmla="*/ 12316 w 6826321"/>
                  <a:gd name="csY2" fmla="*/ 1871766 h 1871765"/>
                  <a:gd name="csX3" fmla="*/ 12316 w 6826321"/>
                  <a:gd name="csY3" fmla="*/ 1852594 h 1871765"/>
                  <a:gd name="csX4" fmla="*/ 18410 w 6826321"/>
                  <a:gd name="csY4" fmla="*/ 1852594 h 1871765"/>
                  <a:gd name="csX5" fmla="*/ 18410 w 6826321"/>
                  <a:gd name="csY5" fmla="*/ 1845737 h 1871765"/>
                  <a:gd name="csX6" fmla="*/ 24632 w 6826321"/>
                  <a:gd name="csY6" fmla="*/ 1845737 h 1871765"/>
                  <a:gd name="csX7" fmla="*/ 24632 w 6826321"/>
                  <a:gd name="csY7" fmla="*/ 1833295 h 1871765"/>
                  <a:gd name="csX8" fmla="*/ 30726 w 6826321"/>
                  <a:gd name="csY8" fmla="*/ 1833295 h 1871765"/>
                  <a:gd name="csX9" fmla="*/ 30726 w 6826321"/>
                  <a:gd name="csY9" fmla="*/ 1826565 h 1871765"/>
                  <a:gd name="csX10" fmla="*/ 38979 w 6826321"/>
                  <a:gd name="csY10" fmla="*/ 1826565 h 1871765"/>
                  <a:gd name="csX11" fmla="*/ 38979 w 6826321"/>
                  <a:gd name="csY11" fmla="*/ 1819836 h 1871765"/>
                  <a:gd name="csX12" fmla="*/ 45074 w 6826321"/>
                  <a:gd name="csY12" fmla="*/ 1819836 h 1871765"/>
                  <a:gd name="csX13" fmla="*/ 45074 w 6826321"/>
                  <a:gd name="csY13" fmla="*/ 1806123 h 1871765"/>
                  <a:gd name="csX14" fmla="*/ 57390 w 6826321"/>
                  <a:gd name="csY14" fmla="*/ 1806123 h 1871765"/>
                  <a:gd name="csX15" fmla="*/ 57390 w 6826321"/>
                  <a:gd name="csY15" fmla="*/ 1799394 h 1871765"/>
                  <a:gd name="csX16" fmla="*/ 63611 w 6826321"/>
                  <a:gd name="csY16" fmla="*/ 1799394 h 1871765"/>
                  <a:gd name="csX17" fmla="*/ 63611 w 6826321"/>
                  <a:gd name="csY17" fmla="*/ 1786951 h 1871765"/>
                  <a:gd name="csX18" fmla="*/ 69833 w 6826321"/>
                  <a:gd name="csY18" fmla="*/ 1786951 h 1871765"/>
                  <a:gd name="csX19" fmla="*/ 69833 w 6826321"/>
                  <a:gd name="csY19" fmla="*/ 1773366 h 1871765"/>
                  <a:gd name="csX20" fmla="*/ 76054 w 6826321"/>
                  <a:gd name="csY20" fmla="*/ 1773366 h 1871765"/>
                  <a:gd name="csX21" fmla="*/ 76054 w 6826321"/>
                  <a:gd name="csY21" fmla="*/ 1766636 h 1871765"/>
                  <a:gd name="csX22" fmla="*/ 82148 w 6826321"/>
                  <a:gd name="csY22" fmla="*/ 1766636 h 1871765"/>
                  <a:gd name="csX23" fmla="*/ 82148 w 6826321"/>
                  <a:gd name="csY23" fmla="*/ 1760923 h 1871765"/>
                  <a:gd name="csX24" fmla="*/ 88370 w 6826321"/>
                  <a:gd name="csY24" fmla="*/ 1760923 h 1871765"/>
                  <a:gd name="csX25" fmla="*/ 100686 w 6826321"/>
                  <a:gd name="csY25" fmla="*/ 1760923 h 1871765"/>
                  <a:gd name="csX26" fmla="*/ 100686 w 6826321"/>
                  <a:gd name="csY26" fmla="*/ 1754193 h 1871765"/>
                  <a:gd name="csX27" fmla="*/ 106780 w 6826321"/>
                  <a:gd name="csY27" fmla="*/ 1754193 h 1871765"/>
                  <a:gd name="csX28" fmla="*/ 106780 w 6826321"/>
                  <a:gd name="csY28" fmla="*/ 1747337 h 1871765"/>
                  <a:gd name="csX29" fmla="*/ 113002 w 6826321"/>
                  <a:gd name="csY29" fmla="*/ 1747337 h 1871765"/>
                  <a:gd name="csX30" fmla="*/ 119096 w 6826321"/>
                  <a:gd name="csY30" fmla="*/ 1747337 h 1871765"/>
                  <a:gd name="csX31" fmla="*/ 139665 w 6826321"/>
                  <a:gd name="csY31" fmla="*/ 1747337 h 1871765"/>
                  <a:gd name="csX32" fmla="*/ 139665 w 6826321"/>
                  <a:gd name="csY32" fmla="*/ 1740608 h 1871765"/>
                  <a:gd name="csX33" fmla="*/ 145886 w 6826321"/>
                  <a:gd name="csY33" fmla="*/ 1740608 h 1871765"/>
                  <a:gd name="csX34" fmla="*/ 145886 w 6826321"/>
                  <a:gd name="csY34" fmla="*/ 1733751 h 1871765"/>
                  <a:gd name="csX35" fmla="*/ 151981 w 6826321"/>
                  <a:gd name="csY35" fmla="*/ 1733751 h 1871765"/>
                  <a:gd name="csX36" fmla="*/ 158329 w 6826321"/>
                  <a:gd name="csY36" fmla="*/ 1733751 h 1871765"/>
                  <a:gd name="csX37" fmla="*/ 158329 w 6826321"/>
                  <a:gd name="csY37" fmla="*/ 1713437 h 1871765"/>
                  <a:gd name="csX38" fmla="*/ 170645 w 6826321"/>
                  <a:gd name="csY38" fmla="*/ 1713437 h 1871765"/>
                  <a:gd name="csX39" fmla="*/ 170645 w 6826321"/>
                  <a:gd name="csY39" fmla="*/ 1707723 h 1871765"/>
                  <a:gd name="csX40" fmla="*/ 176740 w 6826321"/>
                  <a:gd name="csY40" fmla="*/ 1707723 h 1871765"/>
                  <a:gd name="csX41" fmla="*/ 182961 w 6826321"/>
                  <a:gd name="csY41" fmla="*/ 1707723 h 1871765"/>
                  <a:gd name="csX42" fmla="*/ 189056 w 6826321"/>
                  <a:gd name="csY42" fmla="*/ 1707723 h 1871765"/>
                  <a:gd name="csX43" fmla="*/ 189056 w 6826321"/>
                  <a:gd name="csY43" fmla="*/ 1700994 h 1871765"/>
                  <a:gd name="csX44" fmla="*/ 195277 w 6826321"/>
                  <a:gd name="csY44" fmla="*/ 1700994 h 1871765"/>
                  <a:gd name="csX45" fmla="*/ 195277 w 6826321"/>
                  <a:gd name="csY45" fmla="*/ 1694264 h 1871765"/>
                  <a:gd name="csX46" fmla="*/ 201372 w 6826321"/>
                  <a:gd name="csY46" fmla="*/ 1694264 h 1871765"/>
                  <a:gd name="csX47" fmla="*/ 207593 w 6826321"/>
                  <a:gd name="csY47" fmla="*/ 1694264 h 1871765"/>
                  <a:gd name="csX48" fmla="*/ 207593 w 6826321"/>
                  <a:gd name="csY48" fmla="*/ 1687408 h 1871765"/>
                  <a:gd name="csX49" fmla="*/ 213687 w 6826321"/>
                  <a:gd name="csY49" fmla="*/ 1687408 h 1871765"/>
                  <a:gd name="csX50" fmla="*/ 219909 w 6826321"/>
                  <a:gd name="csY50" fmla="*/ 1687408 h 1871765"/>
                  <a:gd name="csX51" fmla="*/ 226003 w 6826321"/>
                  <a:gd name="csY51" fmla="*/ 1687408 h 1871765"/>
                  <a:gd name="csX52" fmla="*/ 232225 w 6826321"/>
                  <a:gd name="csY52" fmla="*/ 1687408 h 1871765"/>
                  <a:gd name="csX53" fmla="*/ 232225 w 6826321"/>
                  <a:gd name="csY53" fmla="*/ 1673822 h 1871765"/>
                  <a:gd name="csX54" fmla="*/ 240478 w 6826321"/>
                  <a:gd name="csY54" fmla="*/ 1673822 h 1871765"/>
                  <a:gd name="csX55" fmla="*/ 246699 w 6826321"/>
                  <a:gd name="csY55" fmla="*/ 1673822 h 1871765"/>
                  <a:gd name="csX56" fmla="*/ 246699 w 6826321"/>
                  <a:gd name="csY56" fmla="*/ 1667093 h 1871765"/>
                  <a:gd name="csX57" fmla="*/ 252794 w 6826321"/>
                  <a:gd name="csY57" fmla="*/ 1667093 h 1871765"/>
                  <a:gd name="csX58" fmla="*/ 259015 w 6826321"/>
                  <a:gd name="csY58" fmla="*/ 1667093 h 1871765"/>
                  <a:gd name="csX59" fmla="*/ 265110 w 6826321"/>
                  <a:gd name="csY59" fmla="*/ 1667093 h 1871765"/>
                  <a:gd name="csX60" fmla="*/ 265110 w 6826321"/>
                  <a:gd name="csY60" fmla="*/ 1660364 h 1871765"/>
                  <a:gd name="csX61" fmla="*/ 271331 w 6826321"/>
                  <a:gd name="csY61" fmla="*/ 1660364 h 1871765"/>
                  <a:gd name="csX62" fmla="*/ 277426 w 6826321"/>
                  <a:gd name="csY62" fmla="*/ 1660364 h 1871765"/>
                  <a:gd name="csX63" fmla="*/ 283647 w 6826321"/>
                  <a:gd name="csY63" fmla="*/ 1660364 h 1871765"/>
                  <a:gd name="csX64" fmla="*/ 289868 w 6826321"/>
                  <a:gd name="csY64" fmla="*/ 1660364 h 1871765"/>
                  <a:gd name="csX65" fmla="*/ 289868 w 6826321"/>
                  <a:gd name="csY65" fmla="*/ 1653508 h 1871765"/>
                  <a:gd name="csX66" fmla="*/ 302184 w 6826321"/>
                  <a:gd name="csY66" fmla="*/ 1653508 h 1871765"/>
                  <a:gd name="csX67" fmla="*/ 302184 w 6826321"/>
                  <a:gd name="csY67" fmla="*/ 1646651 h 1871765"/>
                  <a:gd name="csX68" fmla="*/ 308279 w 6826321"/>
                  <a:gd name="csY68" fmla="*/ 1646651 h 1871765"/>
                  <a:gd name="csX69" fmla="*/ 308279 w 6826321"/>
                  <a:gd name="csY69" fmla="*/ 1639922 h 1871765"/>
                  <a:gd name="csX70" fmla="*/ 314500 w 6826321"/>
                  <a:gd name="csY70" fmla="*/ 1639922 h 1871765"/>
                  <a:gd name="csX71" fmla="*/ 314500 w 6826321"/>
                  <a:gd name="csY71" fmla="*/ 1632050 h 1871765"/>
                  <a:gd name="csX72" fmla="*/ 320595 w 6826321"/>
                  <a:gd name="csY72" fmla="*/ 1632050 h 1871765"/>
                  <a:gd name="csX73" fmla="*/ 326943 w 6826321"/>
                  <a:gd name="csY73" fmla="*/ 1632050 h 1871765"/>
                  <a:gd name="csX74" fmla="*/ 347385 w 6826321"/>
                  <a:gd name="csY74" fmla="*/ 1632050 h 1871765"/>
                  <a:gd name="csX75" fmla="*/ 353607 w 6826321"/>
                  <a:gd name="csY75" fmla="*/ 1632050 h 1871765"/>
                  <a:gd name="csX76" fmla="*/ 365923 w 6826321"/>
                  <a:gd name="csY76" fmla="*/ 1632050 h 1871765"/>
                  <a:gd name="csX77" fmla="*/ 365923 w 6826321"/>
                  <a:gd name="csY77" fmla="*/ 1625194 h 1871765"/>
                  <a:gd name="csX78" fmla="*/ 384333 w 6826321"/>
                  <a:gd name="csY78" fmla="*/ 1625194 h 1871765"/>
                  <a:gd name="csX79" fmla="*/ 384333 w 6826321"/>
                  <a:gd name="csY79" fmla="*/ 1611608 h 1871765"/>
                  <a:gd name="csX80" fmla="*/ 390554 w 6826321"/>
                  <a:gd name="csY80" fmla="*/ 1611608 h 1871765"/>
                  <a:gd name="csX81" fmla="*/ 396649 w 6826321"/>
                  <a:gd name="csY81" fmla="*/ 1611608 h 1871765"/>
                  <a:gd name="csX82" fmla="*/ 396649 w 6826321"/>
                  <a:gd name="csY82" fmla="*/ 1603736 h 1871765"/>
                  <a:gd name="csX83" fmla="*/ 402870 w 6826321"/>
                  <a:gd name="csY83" fmla="*/ 1603736 h 1871765"/>
                  <a:gd name="csX84" fmla="*/ 415313 w 6826321"/>
                  <a:gd name="csY84" fmla="*/ 1603736 h 1871765"/>
                  <a:gd name="csX85" fmla="*/ 415313 w 6826321"/>
                  <a:gd name="csY85" fmla="*/ 1597007 h 1871765"/>
                  <a:gd name="csX86" fmla="*/ 421408 w 6826321"/>
                  <a:gd name="csY86" fmla="*/ 1597007 h 1871765"/>
                  <a:gd name="csX87" fmla="*/ 427629 w 6826321"/>
                  <a:gd name="csY87" fmla="*/ 1597007 h 1871765"/>
                  <a:gd name="csX88" fmla="*/ 427629 w 6826321"/>
                  <a:gd name="csY88" fmla="*/ 1590150 h 1871765"/>
                  <a:gd name="csX89" fmla="*/ 433724 w 6826321"/>
                  <a:gd name="csY89" fmla="*/ 1590150 h 1871765"/>
                  <a:gd name="csX90" fmla="*/ 439945 w 6826321"/>
                  <a:gd name="csY90" fmla="*/ 1590150 h 1871765"/>
                  <a:gd name="csX91" fmla="*/ 448198 w 6826321"/>
                  <a:gd name="csY91" fmla="*/ 1590150 h 1871765"/>
                  <a:gd name="csX92" fmla="*/ 460514 w 6826321"/>
                  <a:gd name="csY92" fmla="*/ 1590150 h 1871765"/>
                  <a:gd name="csX93" fmla="*/ 460514 w 6826321"/>
                  <a:gd name="csY93" fmla="*/ 1582278 h 1871765"/>
                  <a:gd name="csX94" fmla="*/ 466608 w 6826321"/>
                  <a:gd name="csY94" fmla="*/ 1582278 h 1871765"/>
                  <a:gd name="csX95" fmla="*/ 478924 w 6826321"/>
                  <a:gd name="csY95" fmla="*/ 1582278 h 1871765"/>
                  <a:gd name="csX96" fmla="*/ 485146 w 6826321"/>
                  <a:gd name="csY96" fmla="*/ 1582278 h 1871765"/>
                  <a:gd name="csX97" fmla="*/ 491240 w 6826321"/>
                  <a:gd name="csY97" fmla="*/ 1582278 h 1871765"/>
                  <a:gd name="csX98" fmla="*/ 491240 w 6826321"/>
                  <a:gd name="csY98" fmla="*/ 1575422 h 1871765"/>
                  <a:gd name="csX99" fmla="*/ 503683 w 6826321"/>
                  <a:gd name="csY99" fmla="*/ 1575422 h 1871765"/>
                  <a:gd name="csX100" fmla="*/ 509904 w 6826321"/>
                  <a:gd name="csY100" fmla="*/ 1575422 h 1871765"/>
                  <a:gd name="csX101" fmla="*/ 515999 w 6826321"/>
                  <a:gd name="csY101" fmla="*/ 1575422 h 1871765"/>
                  <a:gd name="csX102" fmla="*/ 522220 w 6826321"/>
                  <a:gd name="csY102" fmla="*/ 1575422 h 1871765"/>
                  <a:gd name="csX103" fmla="*/ 528315 w 6826321"/>
                  <a:gd name="csY103" fmla="*/ 1575422 h 1871765"/>
                  <a:gd name="csX104" fmla="*/ 528315 w 6826321"/>
                  <a:gd name="csY104" fmla="*/ 1568693 h 1871765"/>
                  <a:gd name="csX105" fmla="*/ 536568 w 6826321"/>
                  <a:gd name="csY105" fmla="*/ 1568693 h 1871765"/>
                  <a:gd name="csX106" fmla="*/ 536568 w 6826321"/>
                  <a:gd name="csY106" fmla="*/ 1560694 h 1871765"/>
                  <a:gd name="csX107" fmla="*/ 542662 w 6826321"/>
                  <a:gd name="csY107" fmla="*/ 1560694 h 1871765"/>
                  <a:gd name="csX108" fmla="*/ 561200 w 6826321"/>
                  <a:gd name="csY108" fmla="*/ 1560694 h 1871765"/>
                  <a:gd name="csX109" fmla="*/ 567294 w 6826321"/>
                  <a:gd name="csY109" fmla="*/ 1560694 h 1871765"/>
                  <a:gd name="csX110" fmla="*/ 573516 w 6826321"/>
                  <a:gd name="csY110" fmla="*/ 1560694 h 1871765"/>
                  <a:gd name="csX111" fmla="*/ 573516 w 6826321"/>
                  <a:gd name="csY111" fmla="*/ 1552821 h 1871765"/>
                  <a:gd name="csX112" fmla="*/ 579737 w 6826321"/>
                  <a:gd name="csY112" fmla="*/ 1552821 h 1871765"/>
                  <a:gd name="csX113" fmla="*/ 592180 w 6826321"/>
                  <a:gd name="csY113" fmla="*/ 1552821 h 1871765"/>
                  <a:gd name="csX114" fmla="*/ 598274 w 6826321"/>
                  <a:gd name="csY114" fmla="*/ 1552821 h 1871765"/>
                  <a:gd name="csX115" fmla="*/ 598274 w 6826321"/>
                  <a:gd name="csY115" fmla="*/ 1546092 h 1871765"/>
                  <a:gd name="csX116" fmla="*/ 610590 w 6826321"/>
                  <a:gd name="csY116" fmla="*/ 1546092 h 1871765"/>
                  <a:gd name="csX117" fmla="*/ 610590 w 6826321"/>
                  <a:gd name="csY117" fmla="*/ 1538094 h 1871765"/>
                  <a:gd name="csX118" fmla="*/ 616812 w 6826321"/>
                  <a:gd name="csY118" fmla="*/ 1538094 h 1871765"/>
                  <a:gd name="csX119" fmla="*/ 622906 w 6826321"/>
                  <a:gd name="csY119" fmla="*/ 1538094 h 1871765"/>
                  <a:gd name="csX120" fmla="*/ 635222 w 6826321"/>
                  <a:gd name="csY120" fmla="*/ 1538094 h 1871765"/>
                  <a:gd name="csX121" fmla="*/ 649570 w 6826321"/>
                  <a:gd name="csY121" fmla="*/ 1538094 h 1871765"/>
                  <a:gd name="csX122" fmla="*/ 649570 w 6826321"/>
                  <a:gd name="csY122" fmla="*/ 1523365 h 1871765"/>
                  <a:gd name="csX123" fmla="*/ 661886 w 6826321"/>
                  <a:gd name="csY123" fmla="*/ 1523365 h 1871765"/>
                  <a:gd name="csX124" fmla="*/ 674328 w 6826321"/>
                  <a:gd name="csY124" fmla="*/ 1523365 h 1871765"/>
                  <a:gd name="csX125" fmla="*/ 674328 w 6826321"/>
                  <a:gd name="csY125" fmla="*/ 1515493 h 1871765"/>
                  <a:gd name="csX126" fmla="*/ 680550 w 6826321"/>
                  <a:gd name="csY126" fmla="*/ 1515493 h 1871765"/>
                  <a:gd name="csX127" fmla="*/ 698960 w 6826321"/>
                  <a:gd name="csY127" fmla="*/ 1515493 h 1871765"/>
                  <a:gd name="csX128" fmla="*/ 705182 w 6826321"/>
                  <a:gd name="csY128" fmla="*/ 1515493 h 1871765"/>
                  <a:gd name="csX129" fmla="*/ 705182 w 6826321"/>
                  <a:gd name="csY129" fmla="*/ 1507621 h 1871765"/>
                  <a:gd name="csX130" fmla="*/ 711276 w 6826321"/>
                  <a:gd name="csY130" fmla="*/ 1507621 h 1871765"/>
                  <a:gd name="csX131" fmla="*/ 717498 w 6826321"/>
                  <a:gd name="csY131" fmla="*/ 1507621 h 1871765"/>
                  <a:gd name="csX132" fmla="*/ 717498 w 6826321"/>
                  <a:gd name="csY132" fmla="*/ 1491750 h 1871765"/>
                  <a:gd name="csX133" fmla="*/ 723592 w 6826321"/>
                  <a:gd name="csY133" fmla="*/ 1491750 h 1871765"/>
                  <a:gd name="csX134" fmla="*/ 729813 w 6826321"/>
                  <a:gd name="csY134" fmla="*/ 1491750 h 1871765"/>
                  <a:gd name="csX135" fmla="*/ 735908 w 6826321"/>
                  <a:gd name="csY135" fmla="*/ 1491750 h 1871765"/>
                  <a:gd name="csX136" fmla="*/ 750509 w 6826321"/>
                  <a:gd name="csY136" fmla="*/ 1491750 h 1871765"/>
                  <a:gd name="csX137" fmla="*/ 756604 w 6826321"/>
                  <a:gd name="csY137" fmla="*/ 1491750 h 1871765"/>
                  <a:gd name="csX138" fmla="*/ 768920 w 6826321"/>
                  <a:gd name="csY138" fmla="*/ 1491750 h 1871765"/>
                  <a:gd name="csX139" fmla="*/ 775141 w 6826321"/>
                  <a:gd name="csY139" fmla="*/ 1491750 h 1871765"/>
                  <a:gd name="csX140" fmla="*/ 787457 w 6826321"/>
                  <a:gd name="csY140" fmla="*/ 1491750 h 1871765"/>
                  <a:gd name="csX141" fmla="*/ 793552 w 6826321"/>
                  <a:gd name="csY141" fmla="*/ 1491750 h 1871765"/>
                  <a:gd name="csX142" fmla="*/ 793552 w 6826321"/>
                  <a:gd name="csY142" fmla="*/ 1483878 h 1871765"/>
                  <a:gd name="csX143" fmla="*/ 805868 w 6826321"/>
                  <a:gd name="csY143" fmla="*/ 1483878 h 1871765"/>
                  <a:gd name="csX144" fmla="*/ 812089 w 6826321"/>
                  <a:gd name="csY144" fmla="*/ 1483878 h 1871765"/>
                  <a:gd name="csX145" fmla="*/ 818183 w 6826321"/>
                  <a:gd name="csY145" fmla="*/ 1483878 h 1871765"/>
                  <a:gd name="csX146" fmla="*/ 824405 w 6826321"/>
                  <a:gd name="csY146" fmla="*/ 1483878 h 1871765"/>
                  <a:gd name="csX147" fmla="*/ 830499 w 6826321"/>
                  <a:gd name="csY147" fmla="*/ 1483878 h 1871765"/>
                  <a:gd name="csX148" fmla="*/ 830499 w 6826321"/>
                  <a:gd name="csY148" fmla="*/ 1476006 h 1871765"/>
                  <a:gd name="csX149" fmla="*/ 836848 w 6826321"/>
                  <a:gd name="csY149" fmla="*/ 1476006 h 1871765"/>
                  <a:gd name="csX150" fmla="*/ 844974 w 6826321"/>
                  <a:gd name="csY150" fmla="*/ 1476006 h 1871765"/>
                  <a:gd name="csX151" fmla="*/ 851195 w 6826321"/>
                  <a:gd name="csY151" fmla="*/ 1476006 h 1871765"/>
                  <a:gd name="csX152" fmla="*/ 863511 w 6826321"/>
                  <a:gd name="csY152" fmla="*/ 1476006 h 1871765"/>
                  <a:gd name="csX153" fmla="*/ 875827 w 6826321"/>
                  <a:gd name="csY153" fmla="*/ 1476006 h 1871765"/>
                  <a:gd name="csX154" fmla="*/ 881921 w 6826321"/>
                  <a:gd name="csY154" fmla="*/ 1476006 h 1871765"/>
                  <a:gd name="csX155" fmla="*/ 888143 w 6826321"/>
                  <a:gd name="csY155" fmla="*/ 1476006 h 1871765"/>
                  <a:gd name="csX156" fmla="*/ 894237 w 6826321"/>
                  <a:gd name="csY156" fmla="*/ 1476006 h 1871765"/>
                  <a:gd name="csX157" fmla="*/ 906553 w 6826321"/>
                  <a:gd name="csY157" fmla="*/ 1476006 h 1871765"/>
                  <a:gd name="csX158" fmla="*/ 912775 w 6826321"/>
                  <a:gd name="csY158" fmla="*/ 1476006 h 1871765"/>
                  <a:gd name="csX159" fmla="*/ 925218 w 6826321"/>
                  <a:gd name="csY159" fmla="*/ 1476006 h 1871765"/>
                  <a:gd name="csX160" fmla="*/ 931439 w 6826321"/>
                  <a:gd name="csY160" fmla="*/ 1476006 h 1871765"/>
                  <a:gd name="csX161" fmla="*/ 937534 w 6826321"/>
                  <a:gd name="csY161" fmla="*/ 1476006 h 1871765"/>
                  <a:gd name="csX162" fmla="*/ 937534 w 6826321"/>
                  <a:gd name="csY162" fmla="*/ 1468007 h 1871765"/>
                  <a:gd name="csX163" fmla="*/ 945786 w 6826321"/>
                  <a:gd name="csY163" fmla="*/ 1468007 h 1871765"/>
                  <a:gd name="csX164" fmla="*/ 951881 w 6826321"/>
                  <a:gd name="csY164" fmla="*/ 1468007 h 1871765"/>
                  <a:gd name="csX165" fmla="*/ 951881 w 6826321"/>
                  <a:gd name="csY165" fmla="*/ 1458992 h 1871765"/>
                  <a:gd name="csX166" fmla="*/ 964197 w 6826321"/>
                  <a:gd name="csY166" fmla="*/ 1458992 h 1871765"/>
                  <a:gd name="csX167" fmla="*/ 970418 w 6826321"/>
                  <a:gd name="csY167" fmla="*/ 1458992 h 1871765"/>
                  <a:gd name="csX168" fmla="*/ 988829 w 6826321"/>
                  <a:gd name="csY168" fmla="*/ 1458992 h 1871765"/>
                  <a:gd name="csX169" fmla="*/ 995050 w 6826321"/>
                  <a:gd name="csY169" fmla="*/ 1458992 h 1871765"/>
                  <a:gd name="csX170" fmla="*/ 1001145 w 6826321"/>
                  <a:gd name="csY170" fmla="*/ 1458992 h 1871765"/>
                  <a:gd name="csX171" fmla="*/ 1007493 w 6826321"/>
                  <a:gd name="csY171" fmla="*/ 1458992 h 1871765"/>
                  <a:gd name="csX172" fmla="*/ 1013588 w 6826321"/>
                  <a:gd name="csY172" fmla="*/ 1458992 h 1871765"/>
                  <a:gd name="csX173" fmla="*/ 1013588 w 6826321"/>
                  <a:gd name="csY173" fmla="*/ 1450993 h 1871765"/>
                  <a:gd name="csX174" fmla="*/ 1019809 w 6826321"/>
                  <a:gd name="csY174" fmla="*/ 1450993 h 1871765"/>
                  <a:gd name="csX175" fmla="*/ 1025904 w 6826321"/>
                  <a:gd name="csY175" fmla="*/ 1450993 h 1871765"/>
                  <a:gd name="csX176" fmla="*/ 1025904 w 6826321"/>
                  <a:gd name="csY176" fmla="*/ 1441978 h 1871765"/>
                  <a:gd name="csX177" fmla="*/ 1032125 w 6826321"/>
                  <a:gd name="csY177" fmla="*/ 1441978 h 1871765"/>
                  <a:gd name="csX178" fmla="*/ 1040378 w 6826321"/>
                  <a:gd name="csY178" fmla="*/ 1441978 h 1871765"/>
                  <a:gd name="csX179" fmla="*/ 1052694 w 6826321"/>
                  <a:gd name="csY179" fmla="*/ 1441978 h 1871765"/>
                  <a:gd name="csX180" fmla="*/ 1058788 w 6826321"/>
                  <a:gd name="csY180" fmla="*/ 1441978 h 1871765"/>
                  <a:gd name="csX181" fmla="*/ 1058788 w 6826321"/>
                  <a:gd name="csY181" fmla="*/ 1424965 h 1871765"/>
                  <a:gd name="csX182" fmla="*/ 1065010 w 6826321"/>
                  <a:gd name="csY182" fmla="*/ 1424965 h 1871765"/>
                  <a:gd name="csX183" fmla="*/ 1065010 w 6826321"/>
                  <a:gd name="csY183" fmla="*/ 1415950 h 1871765"/>
                  <a:gd name="csX184" fmla="*/ 1077326 w 6826321"/>
                  <a:gd name="csY184" fmla="*/ 1415950 h 1871765"/>
                  <a:gd name="csX185" fmla="*/ 1077326 w 6826321"/>
                  <a:gd name="csY185" fmla="*/ 1406935 h 1871765"/>
                  <a:gd name="csX186" fmla="*/ 1095863 w 6826321"/>
                  <a:gd name="csY186" fmla="*/ 1406935 h 1871765"/>
                  <a:gd name="csX187" fmla="*/ 1102085 w 6826321"/>
                  <a:gd name="csY187" fmla="*/ 1406935 h 1871765"/>
                  <a:gd name="csX188" fmla="*/ 1108179 w 6826321"/>
                  <a:gd name="csY188" fmla="*/ 1406935 h 1871765"/>
                  <a:gd name="csX189" fmla="*/ 1120495 w 6826321"/>
                  <a:gd name="csY189" fmla="*/ 1406935 h 1871765"/>
                  <a:gd name="csX190" fmla="*/ 1132811 w 6826321"/>
                  <a:gd name="csY190" fmla="*/ 1406935 h 1871765"/>
                  <a:gd name="csX191" fmla="*/ 1141064 w 6826321"/>
                  <a:gd name="csY191" fmla="*/ 1406935 h 1871765"/>
                  <a:gd name="csX192" fmla="*/ 1147158 w 6826321"/>
                  <a:gd name="csY192" fmla="*/ 1406935 h 1871765"/>
                  <a:gd name="csX193" fmla="*/ 1147158 w 6826321"/>
                  <a:gd name="csY193" fmla="*/ 1397920 h 1871765"/>
                  <a:gd name="csX194" fmla="*/ 1153380 w 6826321"/>
                  <a:gd name="csY194" fmla="*/ 1397920 h 1871765"/>
                  <a:gd name="csX195" fmla="*/ 1159474 w 6826321"/>
                  <a:gd name="csY195" fmla="*/ 1397920 h 1871765"/>
                  <a:gd name="csX196" fmla="*/ 1165696 w 6826321"/>
                  <a:gd name="csY196" fmla="*/ 1397920 h 1871765"/>
                  <a:gd name="csX197" fmla="*/ 1178138 w 6826321"/>
                  <a:gd name="csY197" fmla="*/ 1397920 h 1871765"/>
                  <a:gd name="csX198" fmla="*/ 1184233 w 6826321"/>
                  <a:gd name="csY198" fmla="*/ 1397920 h 1871765"/>
                  <a:gd name="csX199" fmla="*/ 1190454 w 6826321"/>
                  <a:gd name="csY199" fmla="*/ 1397920 h 1871765"/>
                  <a:gd name="csX200" fmla="*/ 1202770 w 6826321"/>
                  <a:gd name="csY200" fmla="*/ 1397920 h 1871765"/>
                  <a:gd name="csX201" fmla="*/ 1208865 w 6826321"/>
                  <a:gd name="csY201" fmla="*/ 1397920 h 1871765"/>
                  <a:gd name="csX202" fmla="*/ 1208865 w 6826321"/>
                  <a:gd name="csY202" fmla="*/ 1379764 h 1871765"/>
                  <a:gd name="csX203" fmla="*/ 1215086 w 6826321"/>
                  <a:gd name="csY203" fmla="*/ 1379764 h 1871765"/>
                  <a:gd name="csX204" fmla="*/ 1221181 w 6826321"/>
                  <a:gd name="csY204" fmla="*/ 1379764 h 1871765"/>
                  <a:gd name="csX205" fmla="*/ 1233624 w 6826321"/>
                  <a:gd name="csY205" fmla="*/ 1379764 h 1871765"/>
                  <a:gd name="csX206" fmla="*/ 1241750 w 6826321"/>
                  <a:gd name="csY206" fmla="*/ 1379764 h 1871765"/>
                  <a:gd name="csX207" fmla="*/ 1247971 w 6826321"/>
                  <a:gd name="csY207" fmla="*/ 1379764 h 1871765"/>
                  <a:gd name="csX208" fmla="*/ 1272730 w 6826321"/>
                  <a:gd name="csY208" fmla="*/ 1379764 h 1871765"/>
                  <a:gd name="csX209" fmla="*/ 1278824 w 6826321"/>
                  <a:gd name="csY209" fmla="*/ 1379764 h 1871765"/>
                  <a:gd name="csX210" fmla="*/ 1285046 w 6826321"/>
                  <a:gd name="csY210" fmla="*/ 1379764 h 1871765"/>
                  <a:gd name="csX211" fmla="*/ 1291140 w 6826321"/>
                  <a:gd name="csY211" fmla="*/ 1379764 h 1871765"/>
                  <a:gd name="csX212" fmla="*/ 1297362 w 6826321"/>
                  <a:gd name="csY212" fmla="*/ 1379764 h 1871765"/>
                  <a:gd name="csX213" fmla="*/ 1297362 w 6826321"/>
                  <a:gd name="csY213" fmla="*/ 1370749 h 1871765"/>
                  <a:gd name="csX214" fmla="*/ 1303456 w 6826321"/>
                  <a:gd name="csY214" fmla="*/ 1370749 h 1871765"/>
                  <a:gd name="csX215" fmla="*/ 1315772 w 6826321"/>
                  <a:gd name="csY215" fmla="*/ 1370749 h 1871765"/>
                  <a:gd name="csX216" fmla="*/ 1315772 w 6826321"/>
                  <a:gd name="csY216" fmla="*/ 1360592 h 1871765"/>
                  <a:gd name="csX217" fmla="*/ 1321993 w 6826321"/>
                  <a:gd name="csY217" fmla="*/ 1360592 h 1871765"/>
                  <a:gd name="csX218" fmla="*/ 1328088 w 6826321"/>
                  <a:gd name="csY218" fmla="*/ 1360592 h 1871765"/>
                  <a:gd name="csX219" fmla="*/ 1328088 w 6826321"/>
                  <a:gd name="csY219" fmla="*/ 1351577 h 1871765"/>
                  <a:gd name="csX220" fmla="*/ 1334309 w 6826321"/>
                  <a:gd name="csY220" fmla="*/ 1351577 h 1871765"/>
                  <a:gd name="csX221" fmla="*/ 1340404 w 6826321"/>
                  <a:gd name="csY221" fmla="*/ 1351577 h 1871765"/>
                  <a:gd name="csX222" fmla="*/ 1355005 w 6826321"/>
                  <a:gd name="csY222" fmla="*/ 1351577 h 1871765"/>
                  <a:gd name="csX223" fmla="*/ 1361100 w 6826321"/>
                  <a:gd name="csY223" fmla="*/ 1351577 h 1871765"/>
                  <a:gd name="csX224" fmla="*/ 1367321 w 6826321"/>
                  <a:gd name="csY224" fmla="*/ 1351577 h 1871765"/>
                  <a:gd name="csX225" fmla="*/ 1391953 w 6826321"/>
                  <a:gd name="csY225" fmla="*/ 1351577 h 1871765"/>
                  <a:gd name="csX226" fmla="*/ 1391953 w 6826321"/>
                  <a:gd name="csY226" fmla="*/ 1332278 h 1871765"/>
                  <a:gd name="csX227" fmla="*/ 1398047 w 6826321"/>
                  <a:gd name="csY227" fmla="*/ 1332278 h 1871765"/>
                  <a:gd name="csX228" fmla="*/ 1410363 w 6826321"/>
                  <a:gd name="csY228" fmla="*/ 1332278 h 1871765"/>
                  <a:gd name="csX229" fmla="*/ 1416585 w 6826321"/>
                  <a:gd name="csY229" fmla="*/ 1332278 h 1871765"/>
                  <a:gd name="csX230" fmla="*/ 1435122 w 6826321"/>
                  <a:gd name="csY230" fmla="*/ 1332278 h 1871765"/>
                  <a:gd name="csX231" fmla="*/ 1449470 w 6826321"/>
                  <a:gd name="csY231" fmla="*/ 1332278 h 1871765"/>
                  <a:gd name="csX232" fmla="*/ 1455691 w 6826321"/>
                  <a:gd name="csY232" fmla="*/ 1332278 h 1871765"/>
                  <a:gd name="csX233" fmla="*/ 1461786 w 6826321"/>
                  <a:gd name="csY233" fmla="*/ 1332278 h 1871765"/>
                  <a:gd name="csX234" fmla="*/ 1468007 w 6826321"/>
                  <a:gd name="csY234" fmla="*/ 1332278 h 1871765"/>
                  <a:gd name="csX235" fmla="*/ 1474101 w 6826321"/>
                  <a:gd name="csY235" fmla="*/ 1332278 h 1871765"/>
                  <a:gd name="csX236" fmla="*/ 1480323 w 6826321"/>
                  <a:gd name="csY236" fmla="*/ 1332278 h 1871765"/>
                  <a:gd name="csX237" fmla="*/ 1486417 w 6826321"/>
                  <a:gd name="csY237" fmla="*/ 1332278 h 1871765"/>
                  <a:gd name="csX238" fmla="*/ 1498733 w 6826321"/>
                  <a:gd name="csY238" fmla="*/ 1332278 h 1871765"/>
                  <a:gd name="csX239" fmla="*/ 1504955 w 6826321"/>
                  <a:gd name="csY239" fmla="*/ 1332278 h 1871765"/>
                  <a:gd name="csX240" fmla="*/ 1511049 w 6826321"/>
                  <a:gd name="csY240" fmla="*/ 1332278 h 1871765"/>
                  <a:gd name="csX241" fmla="*/ 1511049 w 6826321"/>
                  <a:gd name="csY241" fmla="*/ 1322120 h 1871765"/>
                  <a:gd name="csX242" fmla="*/ 1517398 w 6826321"/>
                  <a:gd name="csY242" fmla="*/ 1322120 h 1871765"/>
                  <a:gd name="csX243" fmla="*/ 1523492 w 6826321"/>
                  <a:gd name="csY243" fmla="*/ 1322120 h 1871765"/>
                  <a:gd name="csX244" fmla="*/ 1529713 w 6826321"/>
                  <a:gd name="csY244" fmla="*/ 1322120 h 1871765"/>
                  <a:gd name="csX245" fmla="*/ 1529713 w 6826321"/>
                  <a:gd name="csY245" fmla="*/ 1312979 h 1871765"/>
                  <a:gd name="csX246" fmla="*/ 1535808 w 6826321"/>
                  <a:gd name="csY246" fmla="*/ 1312979 h 1871765"/>
                  <a:gd name="csX247" fmla="*/ 1542029 w 6826321"/>
                  <a:gd name="csY247" fmla="*/ 1312979 h 1871765"/>
                  <a:gd name="csX248" fmla="*/ 1550282 w 6826321"/>
                  <a:gd name="csY248" fmla="*/ 1312979 h 1871765"/>
                  <a:gd name="csX249" fmla="*/ 1556377 w 6826321"/>
                  <a:gd name="csY249" fmla="*/ 1312979 h 1871765"/>
                  <a:gd name="csX250" fmla="*/ 1562598 w 6826321"/>
                  <a:gd name="csY250" fmla="*/ 1312979 h 1871765"/>
                  <a:gd name="csX251" fmla="*/ 1568693 w 6826321"/>
                  <a:gd name="csY251" fmla="*/ 1312979 h 1871765"/>
                  <a:gd name="csX252" fmla="*/ 1581009 w 6826321"/>
                  <a:gd name="csY252" fmla="*/ 1312979 h 1871765"/>
                  <a:gd name="csX253" fmla="*/ 1587230 w 6826321"/>
                  <a:gd name="csY253" fmla="*/ 1312979 h 1871765"/>
                  <a:gd name="csX254" fmla="*/ 1599546 w 6826321"/>
                  <a:gd name="csY254" fmla="*/ 1312979 h 1871765"/>
                  <a:gd name="csX255" fmla="*/ 1611989 w 6826321"/>
                  <a:gd name="csY255" fmla="*/ 1312979 h 1871765"/>
                  <a:gd name="csX256" fmla="*/ 1618083 w 6826321"/>
                  <a:gd name="csY256" fmla="*/ 1312979 h 1871765"/>
                  <a:gd name="csX257" fmla="*/ 1624305 w 6826321"/>
                  <a:gd name="csY257" fmla="*/ 1312979 h 1871765"/>
                  <a:gd name="csX258" fmla="*/ 1624305 w 6826321"/>
                  <a:gd name="csY258" fmla="*/ 1301678 h 1871765"/>
                  <a:gd name="csX259" fmla="*/ 1630399 w 6826321"/>
                  <a:gd name="csY259" fmla="*/ 1301678 h 1871765"/>
                  <a:gd name="csX260" fmla="*/ 1636621 w 6826321"/>
                  <a:gd name="csY260" fmla="*/ 1301678 h 1871765"/>
                  <a:gd name="csX261" fmla="*/ 1644747 w 6826321"/>
                  <a:gd name="csY261" fmla="*/ 1301678 h 1871765"/>
                  <a:gd name="csX262" fmla="*/ 1657190 w 6826321"/>
                  <a:gd name="csY262" fmla="*/ 1301678 h 1871765"/>
                  <a:gd name="csX263" fmla="*/ 1663284 w 6826321"/>
                  <a:gd name="csY263" fmla="*/ 1301678 h 1871765"/>
                  <a:gd name="csX264" fmla="*/ 1669505 w 6826321"/>
                  <a:gd name="csY264" fmla="*/ 1301678 h 1871765"/>
                  <a:gd name="csX265" fmla="*/ 1669505 w 6826321"/>
                  <a:gd name="csY265" fmla="*/ 1291521 h 1871765"/>
                  <a:gd name="csX266" fmla="*/ 1675600 w 6826321"/>
                  <a:gd name="csY266" fmla="*/ 1291521 h 1871765"/>
                  <a:gd name="csX267" fmla="*/ 1694264 w 6826321"/>
                  <a:gd name="csY267" fmla="*/ 1291521 h 1871765"/>
                  <a:gd name="csX268" fmla="*/ 1700359 w 6826321"/>
                  <a:gd name="csY268" fmla="*/ 1291521 h 1871765"/>
                  <a:gd name="csX269" fmla="*/ 1706580 w 6826321"/>
                  <a:gd name="csY269" fmla="*/ 1291521 h 1871765"/>
                  <a:gd name="csX270" fmla="*/ 1712675 w 6826321"/>
                  <a:gd name="csY270" fmla="*/ 1291521 h 1871765"/>
                  <a:gd name="csX271" fmla="*/ 1718896 w 6826321"/>
                  <a:gd name="csY271" fmla="*/ 1291521 h 1871765"/>
                  <a:gd name="csX272" fmla="*/ 1724991 w 6826321"/>
                  <a:gd name="csY272" fmla="*/ 1291521 h 1871765"/>
                  <a:gd name="csX273" fmla="*/ 1731212 w 6826321"/>
                  <a:gd name="csY273" fmla="*/ 1291521 h 1871765"/>
                  <a:gd name="csX274" fmla="*/ 1751654 w 6826321"/>
                  <a:gd name="csY274" fmla="*/ 1291521 h 1871765"/>
                  <a:gd name="csX275" fmla="*/ 1757875 w 6826321"/>
                  <a:gd name="csY275" fmla="*/ 1291521 h 1871765"/>
                  <a:gd name="csX276" fmla="*/ 1763970 w 6826321"/>
                  <a:gd name="csY276" fmla="*/ 1291521 h 1871765"/>
                  <a:gd name="csX277" fmla="*/ 1782634 w 6826321"/>
                  <a:gd name="csY277" fmla="*/ 1291521 h 1871765"/>
                  <a:gd name="csX278" fmla="*/ 1794950 w 6826321"/>
                  <a:gd name="csY278" fmla="*/ 1291521 h 1871765"/>
                  <a:gd name="csX279" fmla="*/ 1801045 w 6826321"/>
                  <a:gd name="csY279" fmla="*/ 1291521 h 1871765"/>
                  <a:gd name="csX280" fmla="*/ 1807266 w 6826321"/>
                  <a:gd name="csY280" fmla="*/ 1291521 h 1871765"/>
                  <a:gd name="csX281" fmla="*/ 1813361 w 6826321"/>
                  <a:gd name="csY281" fmla="*/ 1291521 h 1871765"/>
                  <a:gd name="csX282" fmla="*/ 1819582 w 6826321"/>
                  <a:gd name="csY282" fmla="*/ 1291521 h 1871765"/>
                  <a:gd name="csX283" fmla="*/ 1825676 w 6826321"/>
                  <a:gd name="csY283" fmla="*/ 1291521 h 1871765"/>
                  <a:gd name="csX284" fmla="*/ 1825676 w 6826321"/>
                  <a:gd name="csY284" fmla="*/ 1279078 h 1871765"/>
                  <a:gd name="csX285" fmla="*/ 1831898 w 6826321"/>
                  <a:gd name="csY285" fmla="*/ 1279078 h 1871765"/>
                  <a:gd name="csX286" fmla="*/ 1837992 w 6826321"/>
                  <a:gd name="csY286" fmla="*/ 1279078 h 1871765"/>
                  <a:gd name="csX287" fmla="*/ 1852467 w 6826321"/>
                  <a:gd name="csY287" fmla="*/ 1279078 h 1871765"/>
                  <a:gd name="csX288" fmla="*/ 1858688 w 6826321"/>
                  <a:gd name="csY288" fmla="*/ 1279078 h 1871765"/>
                  <a:gd name="csX289" fmla="*/ 1864910 w 6826321"/>
                  <a:gd name="csY289" fmla="*/ 1279078 h 1871765"/>
                  <a:gd name="csX290" fmla="*/ 1864910 w 6826321"/>
                  <a:gd name="csY290" fmla="*/ 1267778 h 1871765"/>
                  <a:gd name="csX291" fmla="*/ 1871004 w 6826321"/>
                  <a:gd name="csY291" fmla="*/ 1267778 h 1871765"/>
                  <a:gd name="csX292" fmla="*/ 1871004 w 6826321"/>
                  <a:gd name="csY292" fmla="*/ 1255335 h 1871765"/>
                  <a:gd name="csX293" fmla="*/ 1883320 w 6826321"/>
                  <a:gd name="csY293" fmla="*/ 1255335 h 1871765"/>
                  <a:gd name="csX294" fmla="*/ 1883320 w 6826321"/>
                  <a:gd name="csY294" fmla="*/ 1244035 h 1871765"/>
                  <a:gd name="csX295" fmla="*/ 1889541 w 6826321"/>
                  <a:gd name="csY295" fmla="*/ 1244035 h 1871765"/>
                  <a:gd name="csX296" fmla="*/ 1895636 w 6826321"/>
                  <a:gd name="csY296" fmla="*/ 1244035 h 1871765"/>
                  <a:gd name="csX297" fmla="*/ 1901857 w 6826321"/>
                  <a:gd name="csY297" fmla="*/ 1244035 h 1871765"/>
                  <a:gd name="csX298" fmla="*/ 1901857 w 6826321"/>
                  <a:gd name="csY298" fmla="*/ 1231592 h 1871765"/>
                  <a:gd name="csX299" fmla="*/ 1907952 w 6826321"/>
                  <a:gd name="csY299" fmla="*/ 1231592 h 1871765"/>
                  <a:gd name="csX300" fmla="*/ 1914173 w 6826321"/>
                  <a:gd name="csY300" fmla="*/ 1231592 h 1871765"/>
                  <a:gd name="csX301" fmla="*/ 1920268 w 6826321"/>
                  <a:gd name="csY301" fmla="*/ 1231592 h 1871765"/>
                  <a:gd name="csX302" fmla="*/ 1932584 w 6826321"/>
                  <a:gd name="csY302" fmla="*/ 1231592 h 1871765"/>
                  <a:gd name="csX303" fmla="*/ 1932584 w 6826321"/>
                  <a:gd name="csY303" fmla="*/ 1220292 h 1871765"/>
                  <a:gd name="csX304" fmla="*/ 1938805 w 6826321"/>
                  <a:gd name="csY304" fmla="*/ 1220292 h 1871765"/>
                  <a:gd name="csX305" fmla="*/ 1947058 w 6826321"/>
                  <a:gd name="csY305" fmla="*/ 1220292 h 1871765"/>
                  <a:gd name="csX306" fmla="*/ 1953280 w 6826321"/>
                  <a:gd name="csY306" fmla="*/ 1220292 h 1871765"/>
                  <a:gd name="csX307" fmla="*/ 1959374 w 6826321"/>
                  <a:gd name="csY307" fmla="*/ 1220292 h 1871765"/>
                  <a:gd name="csX308" fmla="*/ 1965596 w 6826321"/>
                  <a:gd name="csY308" fmla="*/ 1220292 h 1871765"/>
                  <a:gd name="csX309" fmla="*/ 1971817 w 6826321"/>
                  <a:gd name="csY309" fmla="*/ 1220292 h 1871765"/>
                  <a:gd name="csX310" fmla="*/ 1984133 w 6826321"/>
                  <a:gd name="csY310" fmla="*/ 1220292 h 1871765"/>
                  <a:gd name="csX311" fmla="*/ 1990227 w 6826321"/>
                  <a:gd name="csY311" fmla="*/ 1220292 h 1871765"/>
                  <a:gd name="csX312" fmla="*/ 2002543 w 6826321"/>
                  <a:gd name="csY312" fmla="*/ 1220292 h 1871765"/>
                  <a:gd name="csX313" fmla="*/ 2014859 w 6826321"/>
                  <a:gd name="csY313" fmla="*/ 1220292 h 1871765"/>
                  <a:gd name="csX314" fmla="*/ 2021081 w 6826321"/>
                  <a:gd name="csY314" fmla="*/ 1220292 h 1871765"/>
                  <a:gd name="csX315" fmla="*/ 2027302 w 6826321"/>
                  <a:gd name="csY315" fmla="*/ 1220292 h 1871765"/>
                  <a:gd name="csX316" fmla="*/ 2033524 w 6826321"/>
                  <a:gd name="csY316" fmla="*/ 1220292 h 1871765"/>
                  <a:gd name="csX317" fmla="*/ 2039618 w 6826321"/>
                  <a:gd name="csY317" fmla="*/ 1220292 h 1871765"/>
                  <a:gd name="csX318" fmla="*/ 2053965 w 6826321"/>
                  <a:gd name="csY318" fmla="*/ 1220292 h 1871765"/>
                  <a:gd name="csX319" fmla="*/ 2066281 w 6826321"/>
                  <a:gd name="csY319" fmla="*/ 1220292 h 1871765"/>
                  <a:gd name="csX320" fmla="*/ 2066281 w 6826321"/>
                  <a:gd name="csY320" fmla="*/ 1206706 h 1871765"/>
                  <a:gd name="csX321" fmla="*/ 2072503 w 6826321"/>
                  <a:gd name="csY321" fmla="*/ 1206706 h 1871765"/>
                  <a:gd name="csX322" fmla="*/ 2078597 w 6826321"/>
                  <a:gd name="csY322" fmla="*/ 1206706 h 1871765"/>
                  <a:gd name="csX323" fmla="*/ 2078597 w 6826321"/>
                  <a:gd name="csY323" fmla="*/ 1194263 h 1871765"/>
                  <a:gd name="csX324" fmla="*/ 2097135 w 6826321"/>
                  <a:gd name="csY324" fmla="*/ 1194263 h 1871765"/>
                  <a:gd name="csX325" fmla="*/ 2097135 w 6826321"/>
                  <a:gd name="csY325" fmla="*/ 1180678 h 1871765"/>
                  <a:gd name="csX326" fmla="*/ 2103229 w 6826321"/>
                  <a:gd name="csY326" fmla="*/ 1180678 h 1871765"/>
                  <a:gd name="csX327" fmla="*/ 2109451 w 6826321"/>
                  <a:gd name="csY327" fmla="*/ 1180678 h 1871765"/>
                  <a:gd name="csX328" fmla="*/ 2127988 w 6826321"/>
                  <a:gd name="csY328" fmla="*/ 1180678 h 1871765"/>
                  <a:gd name="csX329" fmla="*/ 2127988 w 6826321"/>
                  <a:gd name="csY329" fmla="*/ 1168235 h 1871765"/>
                  <a:gd name="csX330" fmla="*/ 2134209 w 6826321"/>
                  <a:gd name="csY330" fmla="*/ 1168235 h 1871765"/>
                  <a:gd name="csX331" fmla="*/ 2140304 w 6826321"/>
                  <a:gd name="csY331" fmla="*/ 1168235 h 1871765"/>
                  <a:gd name="csX332" fmla="*/ 2146525 w 6826321"/>
                  <a:gd name="csY332" fmla="*/ 1168235 h 1871765"/>
                  <a:gd name="csX333" fmla="*/ 2160873 w 6826321"/>
                  <a:gd name="csY333" fmla="*/ 1168235 h 1871765"/>
                  <a:gd name="csX334" fmla="*/ 2204169 w 6826321"/>
                  <a:gd name="csY334" fmla="*/ 1168235 h 1871765"/>
                  <a:gd name="csX335" fmla="*/ 2216485 w 6826321"/>
                  <a:gd name="csY335" fmla="*/ 1168235 h 1871765"/>
                  <a:gd name="csX336" fmla="*/ 2228801 w 6826321"/>
                  <a:gd name="csY336" fmla="*/ 1168235 h 1871765"/>
                  <a:gd name="csX337" fmla="*/ 2234895 w 6826321"/>
                  <a:gd name="csY337" fmla="*/ 1168235 h 1871765"/>
                  <a:gd name="csX338" fmla="*/ 2241117 w 6826321"/>
                  <a:gd name="csY338" fmla="*/ 1168235 h 1871765"/>
                  <a:gd name="csX339" fmla="*/ 2249243 w 6826321"/>
                  <a:gd name="csY339" fmla="*/ 1168235 h 1871765"/>
                  <a:gd name="csX340" fmla="*/ 2255464 w 6826321"/>
                  <a:gd name="csY340" fmla="*/ 1168235 h 1871765"/>
                  <a:gd name="csX341" fmla="*/ 2267780 w 6826321"/>
                  <a:gd name="csY341" fmla="*/ 1168235 h 1871765"/>
                  <a:gd name="csX342" fmla="*/ 2286444 w 6826321"/>
                  <a:gd name="csY342" fmla="*/ 1168235 h 1871765"/>
                  <a:gd name="csX343" fmla="*/ 2292539 w 6826321"/>
                  <a:gd name="csY343" fmla="*/ 1168235 h 1871765"/>
                  <a:gd name="csX344" fmla="*/ 2298760 w 6826321"/>
                  <a:gd name="csY344" fmla="*/ 1168235 h 1871765"/>
                  <a:gd name="csX345" fmla="*/ 2298760 w 6826321"/>
                  <a:gd name="csY345" fmla="*/ 1153507 h 1871765"/>
                  <a:gd name="csX346" fmla="*/ 2311076 w 6826321"/>
                  <a:gd name="csY346" fmla="*/ 1153507 h 1871765"/>
                  <a:gd name="csX347" fmla="*/ 2317171 w 6826321"/>
                  <a:gd name="csY347" fmla="*/ 1153507 h 1871765"/>
                  <a:gd name="csX348" fmla="*/ 2317171 w 6826321"/>
                  <a:gd name="csY348" fmla="*/ 1140048 h 1871765"/>
                  <a:gd name="csX349" fmla="*/ 2323392 w 6826321"/>
                  <a:gd name="csY349" fmla="*/ 1140048 h 1871765"/>
                  <a:gd name="csX350" fmla="*/ 2335708 w 6826321"/>
                  <a:gd name="csY350" fmla="*/ 1140048 h 1871765"/>
                  <a:gd name="csX351" fmla="*/ 2356150 w 6826321"/>
                  <a:gd name="csY351" fmla="*/ 1140048 h 1871765"/>
                  <a:gd name="csX352" fmla="*/ 2362371 w 6826321"/>
                  <a:gd name="csY352" fmla="*/ 1140048 h 1871765"/>
                  <a:gd name="csX353" fmla="*/ 2374814 w 6826321"/>
                  <a:gd name="csY353" fmla="*/ 1140048 h 1871765"/>
                  <a:gd name="csX354" fmla="*/ 2380909 w 6826321"/>
                  <a:gd name="csY354" fmla="*/ 1140048 h 1871765"/>
                  <a:gd name="csX355" fmla="*/ 2405540 w 6826321"/>
                  <a:gd name="csY355" fmla="*/ 1140048 h 1871765"/>
                  <a:gd name="csX356" fmla="*/ 2411762 w 6826321"/>
                  <a:gd name="csY356" fmla="*/ 1140048 h 1871765"/>
                  <a:gd name="csX357" fmla="*/ 2424078 w 6826321"/>
                  <a:gd name="csY357" fmla="*/ 1140048 h 1871765"/>
                  <a:gd name="csX358" fmla="*/ 2430172 w 6826321"/>
                  <a:gd name="csY358" fmla="*/ 1140048 h 1871765"/>
                  <a:gd name="csX359" fmla="*/ 2436394 w 6826321"/>
                  <a:gd name="csY359" fmla="*/ 1140048 h 1871765"/>
                  <a:gd name="csX360" fmla="*/ 2442488 w 6826321"/>
                  <a:gd name="csY360" fmla="*/ 1140048 h 1871765"/>
                  <a:gd name="csX361" fmla="*/ 2457090 w 6826321"/>
                  <a:gd name="csY361" fmla="*/ 1140048 h 1871765"/>
                  <a:gd name="csX362" fmla="*/ 2457090 w 6826321"/>
                  <a:gd name="csY362" fmla="*/ 1125320 h 1871765"/>
                  <a:gd name="csX363" fmla="*/ 2463184 w 6826321"/>
                  <a:gd name="csY363" fmla="*/ 1125320 h 1871765"/>
                  <a:gd name="csX364" fmla="*/ 2469405 w 6826321"/>
                  <a:gd name="csY364" fmla="*/ 1125320 h 1871765"/>
                  <a:gd name="csX365" fmla="*/ 2469405 w 6826321"/>
                  <a:gd name="csY365" fmla="*/ 1110591 h 1871765"/>
                  <a:gd name="csX366" fmla="*/ 2475500 w 6826321"/>
                  <a:gd name="csY366" fmla="*/ 1110591 h 1871765"/>
                  <a:gd name="csX367" fmla="*/ 2494037 w 6826321"/>
                  <a:gd name="csY367" fmla="*/ 1110591 h 1871765"/>
                  <a:gd name="csX368" fmla="*/ 2500132 w 6826321"/>
                  <a:gd name="csY368" fmla="*/ 1110591 h 1871765"/>
                  <a:gd name="csX369" fmla="*/ 2500132 w 6826321"/>
                  <a:gd name="csY369" fmla="*/ 1095863 h 1871765"/>
                  <a:gd name="csX370" fmla="*/ 2506353 w 6826321"/>
                  <a:gd name="csY370" fmla="*/ 1095863 h 1871765"/>
                  <a:gd name="csX371" fmla="*/ 2512448 w 6826321"/>
                  <a:gd name="csY371" fmla="*/ 1095863 h 1871765"/>
                  <a:gd name="csX372" fmla="*/ 2518669 w 6826321"/>
                  <a:gd name="csY372" fmla="*/ 1095863 h 1871765"/>
                  <a:gd name="csX373" fmla="*/ 2530985 w 6826321"/>
                  <a:gd name="csY373" fmla="*/ 1095863 h 1871765"/>
                  <a:gd name="csX374" fmla="*/ 2530985 w 6826321"/>
                  <a:gd name="csY374" fmla="*/ 1079992 h 1871765"/>
                  <a:gd name="csX375" fmla="*/ 2543428 w 6826321"/>
                  <a:gd name="csY375" fmla="*/ 1079992 h 1871765"/>
                  <a:gd name="csX376" fmla="*/ 2551554 w 6826321"/>
                  <a:gd name="csY376" fmla="*/ 1079992 h 1871765"/>
                  <a:gd name="csX377" fmla="*/ 2557776 w 6826321"/>
                  <a:gd name="csY377" fmla="*/ 1079992 h 1871765"/>
                  <a:gd name="csX378" fmla="*/ 2563870 w 6826321"/>
                  <a:gd name="csY378" fmla="*/ 1079992 h 1871765"/>
                  <a:gd name="csX379" fmla="*/ 2570091 w 6826321"/>
                  <a:gd name="csY379" fmla="*/ 1079992 h 1871765"/>
                  <a:gd name="csX380" fmla="*/ 2576186 w 6826321"/>
                  <a:gd name="csY380" fmla="*/ 1079992 h 1871765"/>
                  <a:gd name="csX381" fmla="*/ 2582407 w 6826321"/>
                  <a:gd name="csY381" fmla="*/ 1079992 h 1871765"/>
                  <a:gd name="csX382" fmla="*/ 2594723 w 6826321"/>
                  <a:gd name="csY382" fmla="*/ 1079992 h 1871765"/>
                  <a:gd name="csX383" fmla="*/ 2600945 w 6826321"/>
                  <a:gd name="csY383" fmla="*/ 1079992 h 1871765"/>
                  <a:gd name="csX384" fmla="*/ 2607039 w 6826321"/>
                  <a:gd name="csY384" fmla="*/ 1079992 h 1871765"/>
                  <a:gd name="csX385" fmla="*/ 2625703 w 6826321"/>
                  <a:gd name="csY385" fmla="*/ 1079992 h 1871765"/>
                  <a:gd name="csX386" fmla="*/ 2625703 w 6826321"/>
                  <a:gd name="csY386" fmla="*/ 1064248 h 1871765"/>
                  <a:gd name="csX387" fmla="*/ 2631798 w 6826321"/>
                  <a:gd name="csY387" fmla="*/ 1064248 h 1871765"/>
                  <a:gd name="csX388" fmla="*/ 2638019 w 6826321"/>
                  <a:gd name="csY388" fmla="*/ 1064248 h 1871765"/>
                  <a:gd name="csX389" fmla="*/ 2644114 w 6826321"/>
                  <a:gd name="csY389" fmla="*/ 1064248 h 1871765"/>
                  <a:gd name="csX390" fmla="*/ 2676999 w 6826321"/>
                  <a:gd name="csY390" fmla="*/ 1064248 h 1871765"/>
                  <a:gd name="csX391" fmla="*/ 2695409 w 6826321"/>
                  <a:gd name="csY391" fmla="*/ 1064248 h 1871765"/>
                  <a:gd name="csX392" fmla="*/ 2701631 w 6826321"/>
                  <a:gd name="csY392" fmla="*/ 1064248 h 1871765"/>
                  <a:gd name="csX393" fmla="*/ 2707725 w 6826321"/>
                  <a:gd name="csY393" fmla="*/ 1064248 h 1871765"/>
                  <a:gd name="csX394" fmla="*/ 2726389 w 6826321"/>
                  <a:gd name="csY394" fmla="*/ 1064248 h 1871765"/>
                  <a:gd name="csX395" fmla="*/ 2732484 w 6826321"/>
                  <a:gd name="csY395" fmla="*/ 1064248 h 1871765"/>
                  <a:gd name="csX396" fmla="*/ 2738705 w 6826321"/>
                  <a:gd name="csY396" fmla="*/ 1064248 h 1871765"/>
                  <a:gd name="csX397" fmla="*/ 2744800 w 6826321"/>
                  <a:gd name="csY397" fmla="*/ 1064248 h 1871765"/>
                  <a:gd name="csX398" fmla="*/ 2765368 w 6826321"/>
                  <a:gd name="csY398" fmla="*/ 1064248 h 1871765"/>
                  <a:gd name="csX399" fmla="*/ 2777684 w 6826321"/>
                  <a:gd name="csY399" fmla="*/ 1064248 h 1871765"/>
                  <a:gd name="csX400" fmla="*/ 2783906 w 6826321"/>
                  <a:gd name="csY400" fmla="*/ 1064248 h 1871765"/>
                  <a:gd name="csX401" fmla="*/ 2790000 w 6826321"/>
                  <a:gd name="csY401" fmla="*/ 1064248 h 1871765"/>
                  <a:gd name="csX402" fmla="*/ 2796349 w 6826321"/>
                  <a:gd name="csY402" fmla="*/ 1064248 h 1871765"/>
                  <a:gd name="csX403" fmla="*/ 2796349 w 6826321"/>
                  <a:gd name="csY403" fmla="*/ 1047234 h 1871765"/>
                  <a:gd name="csX404" fmla="*/ 2808665 w 6826321"/>
                  <a:gd name="csY404" fmla="*/ 1047234 h 1871765"/>
                  <a:gd name="csX405" fmla="*/ 2814759 w 6826321"/>
                  <a:gd name="csY405" fmla="*/ 1047234 h 1871765"/>
                  <a:gd name="csX406" fmla="*/ 2820981 w 6826321"/>
                  <a:gd name="csY406" fmla="*/ 1047234 h 1871765"/>
                  <a:gd name="csX407" fmla="*/ 2827075 w 6826321"/>
                  <a:gd name="csY407" fmla="*/ 1047234 h 1871765"/>
                  <a:gd name="csX408" fmla="*/ 2833297 w 6826321"/>
                  <a:gd name="csY408" fmla="*/ 1047234 h 1871765"/>
                  <a:gd name="csX409" fmla="*/ 2847644 w 6826321"/>
                  <a:gd name="csY409" fmla="*/ 1047234 h 1871765"/>
                  <a:gd name="csX410" fmla="*/ 2859960 w 6826321"/>
                  <a:gd name="csY410" fmla="*/ 1047234 h 1871765"/>
                  <a:gd name="csX411" fmla="*/ 2872276 w 6826321"/>
                  <a:gd name="csY411" fmla="*/ 1047234 h 1871765"/>
                  <a:gd name="csX412" fmla="*/ 2890813 w 6826321"/>
                  <a:gd name="csY412" fmla="*/ 1047234 h 1871765"/>
                  <a:gd name="csX413" fmla="*/ 2897034 w 6826321"/>
                  <a:gd name="csY413" fmla="*/ 1047234 h 1871765"/>
                  <a:gd name="csX414" fmla="*/ 2909350 w 6826321"/>
                  <a:gd name="csY414" fmla="*/ 1047234 h 1871765"/>
                  <a:gd name="csX415" fmla="*/ 2921666 w 6826321"/>
                  <a:gd name="csY415" fmla="*/ 1047234 h 1871765"/>
                  <a:gd name="csX416" fmla="*/ 2927888 w 6826321"/>
                  <a:gd name="csY416" fmla="*/ 1047234 h 1871765"/>
                  <a:gd name="csX417" fmla="*/ 2940204 w 6826321"/>
                  <a:gd name="csY417" fmla="*/ 1047234 h 1871765"/>
                  <a:gd name="csX418" fmla="*/ 2946298 w 6826321"/>
                  <a:gd name="csY418" fmla="*/ 1047234 h 1871765"/>
                  <a:gd name="csX419" fmla="*/ 2954551 w 6826321"/>
                  <a:gd name="csY419" fmla="*/ 1047234 h 1871765"/>
                  <a:gd name="csX420" fmla="*/ 2960646 w 6826321"/>
                  <a:gd name="csY420" fmla="*/ 1047234 h 1871765"/>
                  <a:gd name="csX421" fmla="*/ 2966994 w 6826321"/>
                  <a:gd name="csY421" fmla="*/ 1047234 h 1871765"/>
                  <a:gd name="csX422" fmla="*/ 2991626 w 6826321"/>
                  <a:gd name="csY422" fmla="*/ 1047234 h 1871765"/>
                  <a:gd name="csX423" fmla="*/ 2997721 w 6826321"/>
                  <a:gd name="csY423" fmla="*/ 1047234 h 1871765"/>
                  <a:gd name="csX424" fmla="*/ 3003942 w 6826321"/>
                  <a:gd name="csY424" fmla="*/ 1047234 h 1871765"/>
                  <a:gd name="csX425" fmla="*/ 3010037 w 6826321"/>
                  <a:gd name="csY425" fmla="*/ 1047234 h 1871765"/>
                  <a:gd name="csX426" fmla="*/ 3016258 w 6826321"/>
                  <a:gd name="csY426" fmla="*/ 1047234 h 1871765"/>
                  <a:gd name="csX427" fmla="*/ 3028574 w 6826321"/>
                  <a:gd name="csY427" fmla="*/ 1047234 h 1871765"/>
                  <a:gd name="csX428" fmla="*/ 3034668 w 6826321"/>
                  <a:gd name="csY428" fmla="*/ 1047234 h 1871765"/>
                  <a:gd name="csX429" fmla="*/ 3040890 w 6826321"/>
                  <a:gd name="csY429" fmla="*/ 1047234 h 1871765"/>
                  <a:gd name="csX430" fmla="*/ 3046984 w 6826321"/>
                  <a:gd name="csY430" fmla="*/ 1047234 h 1871765"/>
                  <a:gd name="csX431" fmla="*/ 3055364 w 6826321"/>
                  <a:gd name="csY431" fmla="*/ 1047234 h 1871765"/>
                  <a:gd name="csX432" fmla="*/ 3061586 w 6826321"/>
                  <a:gd name="csY432" fmla="*/ 1047234 h 1871765"/>
                  <a:gd name="csX433" fmla="*/ 3079996 w 6826321"/>
                  <a:gd name="csY433" fmla="*/ 1047234 h 1871765"/>
                  <a:gd name="csX434" fmla="*/ 3086217 w 6826321"/>
                  <a:gd name="csY434" fmla="*/ 1047234 h 1871765"/>
                  <a:gd name="csX435" fmla="*/ 3098533 w 6826321"/>
                  <a:gd name="csY435" fmla="*/ 1047234 h 1871765"/>
                  <a:gd name="csX436" fmla="*/ 3104628 w 6826321"/>
                  <a:gd name="csY436" fmla="*/ 1047234 h 1871765"/>
                  <a:gd name="csX437" fmla="*/ 3123165 w 6826321"/>
                  <a:gd name="csY437" fmla="*/ 1047234 h 1871765"/>
                  <a:gd name="csX438" fmla="*/ 3123165 w 6826321"/>
                  <a:gd name="csY438" fmla="*/ 1026919 h 1871765"/>
                  <a:gd name="csX439" fmla="*/ 3129260 w 6826321"/>
                  <a:gd name="csY439" fmla="*/ 1026919 h 1871765"/>
                  <a:gd name="csX440" fmla="*/ 3135608 w 6826321"/>
                  <a:gd name="csY440" fmla="*/ 1026919 h 1871765"/>
                  <a:gd name="csX441" fmla="*/ 3141703 w 6826321"/>
                  <a:gd name="csY441" fmla="*/ 1026919 h 1871765"/>
                  <a:gd name="csX442" fmla="*/ 3147924 w 6826321"/>
                  <a:gd name="csY442" fmla="*/ 1026919 h 1871765"/>
                  <a:gd name="csX443" fmla="*/ 3156050 w 6826321"/>
                  <a:gd name="csY443" fmla="*/ 1026919 h 1871765"/>
                  <a:gd name="csX444" fmla="*/ 3162271 w 6826321"/>
                  <a:gd name="csY444" fmla="*/ 1026919 h 1871765"/>
                  <a:gd name="csX445" fmla="*/ 3168366 w 6826321"/>
                  <a:gd name="csY445" fmla="*/ 1026919 h 1871765"/>
                  <a:gd name="csX446" fmla="*/ 3174587 w 6826321"/>
                  <a:gd name="csY446" fmla="*/ 1026919 h 1871765"/>
                  <a:gd name="csX447" fmla="*/ 3186903 w 6826321"/>
                  <a:gd name="csY447" fmla="*/ 1026919 h 1871765"/>
                  <a:gd name="csX448" fmla="*/ 3192998 w 6826321"/>
                  <a:gd name="csY448" fmla="*/ 1026919 h 1871765"/>
                  <a:gd name="csX449" fmla="*/ 3199219 w 6826321"/>
                  <a:gd name="csY449" fmla="*/ 1026919 h 1871765"/>
                  <a:gd name="csX450" fmla="*/ 3205314 w 6826321"/>
                  <a:gd name="csY450" fmla="*/ 1026919 h 1871765"/>
                  <a:gd name="csX451" fmla="*/ 3211535 w 6826321"/>
                  <a:gd name="csY451" fmla="*/ 1026919 h 1871765"/>
                  <a:gd name="csX452" fmla="*/ 3217629 w 6826321"/>
                  <a:gd name="csY452" fmla="*/ 1026919 h 1871765"/>
                  <a:gd name="csX453" fmla="*/ 3217629 w 6826321"/>
                  <a:gd name="csY453" fmla="*/ 1004319 h 1871765"/>
                  <a:gd name="csX454" fmla="*/ 3223978 w 6826321"/>
                  <a:gd name="csY454" fmla="*/ 1004319 h 1871765"/>
                  <a:gd name="csX455" fmla="*/ 3223978 w 6826321"/>
                  <a:gd name="csY455" fmla="*/ 981719 h 1871765"/>
                  <a:gd name="csX456" fmla="*/ 3256863 w 6826321"/>
                  <a:gd name="csY456" fmla="*/ 981719 h 1871765"/>
                  <a:gd name="csX457" fmla="*/ 3262957 w 6826321"/>
                  <a:gd name="csY457" fmla="*/ 981719 h 1871765"/>
                  <a:gd name="csX458" fmla="*/ 3269179 w 6826321"/>
                  <a:gd name="csY458" fmla="*/ 981719 h 1871765"/>
                  <a:gd name="csX459" fmla="*/ 3275273 w 6826321"/>
                  <a:gd name="csY459" fmla="*/ 981719 h 1871765"/>
                  <a:gd name="csX460" fmla="*/ 3293810 w 6826321"/>
                  <a:gd name="csY460" fmla="*/ 981719 h 1871765"/>
                  <a:gd name="csX461" fmla="*/ 3299905 w 6826321"/>
                  <a:gd name="csY461" fmla="*/ 981719 h 1871765"/>
                  <a:gd name="csX462" fmla="*/ 3312348 w 6826321"/>
                  <a:gd name="csY462" fmla="*/ 981719 h 1871765"/>
                  <a:gd name="csX463" fmla="*/ 3324664 w 6826321"/>
                  <a:gd name="csY463" fmla="*/ 981719 h 1871765"/>
                  <a:gd name="csX464" fmla="*/ 3324664 w 6826321"/>
                  <a:gd name="csY464" fmla="*/ 957848 h 1871765"/>
                  <a:gd name="csX465" fmla="*/ 3336980 w 6826321"/>
                  <a:gd name="csY465" fmla="*/ 957848 h 1871765"/>
                  <a:gd name="csX466" fmla="*/ 3349296 w 6826321"/>
                  <a:gd name="csY466" fmla="*/ 957848 h 1871765"/>
                  <a:gd name="csX467" fmla="*/ 3357549 w 6826321"/>
                  <a:gd name="csY467" fmla="*/ 957848 h 1871765"/>
                  <a:gd name="csX468" fmla="*/ 3363770 w 6826321"/>
                  <a:gd name="csY468" fmla="*/ 957848 h 1871765"/>
                  <a:gd name="csX469" fmla="*/ 3363770 w 6826321"/>
                  <a:gd name="csY469" fmla="*/ 934105 h 1871765"/>
                  <a:gd name="csX470" fmla="*/ 3369864 w 6826321"/>
                  <a:gd name="csY470" fmla="*/ 934105 h 1871765"/>
                  <a:gd name="csX471" fmla="*/ 3382180 w 6826321"/>
                  <a:gd name="csY471" fmla="*/ 934105 h 1871765"/>
                  <a:gd name="csX472" fmla="*/ 3388402 w 6826321"/>
                  <a:gd name="csY472" fmla="*/ 934105 h 1871765"/>
                  <a:gd name="csX473" fmla="*/ 3394623 w 6826321"/>
                  <a:gd name="csY473" fmla="*/ 934105 h 1871765"/>
                  <a:gd name="csX474" fmla="*/ 3406939 w 6826321"/>
                  <a:gd name="csY474" fmla="*/ 934105 h 1871765"/>
                  <a:gd name="csX475" fmla="*/ 3406939 w 6826321"/>
                  <a:gd name="csY475" fmla="*/ 909347 h 1871765"/>
                  <a:gd name="csX476" fmla="*/ 3413161 w 6826321"/>
                  <a:gd name="csY476" fmla="*/ 909347 h 1871765"/>
                  <a:gd name="csX477" fmla="*/ 3419255 w 6826321"/>
                  <a:gd name="csY477" fmla="*/ 909347 h 1871765"/>
                  <a:gd name="csX478" fmla="*/ 3425477 w 6826321"/>
                  <a:gd name="csY478" fmla="*/ 909347 h 1871765"/>
                  <a:gd name="csX479" fmla="*/ 3431571 w 6826321"/>
                  <a:gd name="csY479" fmla="*/ 909347 h 1871765"/>
                  <a:gd name="csX480" fmla="*/ 3437793 w 6826321"/>
                  <a:gd name="csY480" fmla="*/ 909347 h 1871765"/>
                  <a:gd name="csX481" fmla="*/ 3443887 w 6826321"/>
                  <a:gd name="csY481" fmla="*/ 909347 h 1871765"/>
                  <a:gd name="csX482" fmla="*/ 3476899 w 6826321"/>
                  <a:gd name="csY482" fmla="*/ 909347 h 1871765"/>
                  <a:gd name="csX483" fmla="*/ 3482993 w 6826321"/>
                  <a:gd name="csY483" fmla="*/ 909347 h 1871765"/>
                  <a:gd name="csX484" fmla="*/ 3489215 w 6826321"/>
                  <a:gd name="csY484" fmla="*/ 909347 h 1871765"/>
                  <a:gd name="csX485" fmla="*/ 3519941 w 6826321"/>
                  <a:gd name="csY485" fmla="*/ 909347 h 1871765"/>
                  <a:gd name="csX486" fmla="*/ 3526162 w 6826321"/>
                  <a:gd name="csY486" fmla="*/ 909347 h 1871765"/>
                  <a:gd name="csX487" fmla="*/ 3532257 w 6826321"/>
                  <a:gd name="csY487" fmla="*/ 909347 h 1871765"/>
                  <a:gd name="csX488" fmla="*/ 3544573 w 6826321"/>
                  <a:gd name="csY488" fmla="*/ 909347 h 1871765"/>
                  <a:gd name="csX489" fmla="*/ 3544573 w 6826321"/>
                  <a:gd name="csY489" fmla="*/ 882176 h 1871765"/>
                  <a:gd name="csX490" fmla="*/ 3552826 w 6826321"/>
                  <a:gd name="csY490" fmla="*/ 882176 h 1871765"/>
                  <a:gd name="csX491" fmla="*/ 3559047 w 6826321"/>
                  <a:gd name="csY491" fmla="*/ 882176 h 1871765"/>
                  <a:gd name="csX492" fmla="*/ 3571490 w 6826321"/>
                  <a:gd name="csY492" fmla="*/ 882176 h 1871765"/>
                  <a:gd name="csX493" fmla="*/ 3602216 w 6826321"/>
                  <a:gd name="csY493" fmla="*/ 882176 h 1871765"/>
                  <a:gd name="csX494" fmla="*/ 3614532 w 6826321"/>
                  <a:gd name="csY494" fmla="*/ 882176 h 1871765"/>
                  <a:gd name="csX495" fmla="*/ 3620753 w 6826321"/>
                  <a:gd name="csY495" fmla="*/ 882176 h 1871765"/>
                  <a:gd name="csX496" fmla="*/ 3659860 w 6826321"/>
                  <a:gd name="csY496" fmla="*/ 882176 h 1871765"/>
                  <a:gd name="csX497" fmla="*/ 3696808 w 6826321"/>
                  <a:gd name="csY497" fmla="*/ 882176 h 1871765"/>
                  <a:gd name="csX498" fmla="*/ 3727661 w 6826321"/>
                  <a:gd name="csY498" fmla="*/ 882176 h 1871765"/>
                  <a:gd name="csX499" fmla="*/ 3740104 w 6826321"/>
                  <a:gd name="csY499" fmla="*/ 882176 h 1871765"/>
                  <a:gd name="csX500" fmla="*/ 3746198 w 6826321"/>
                  <a:gd name="csY500" fmla="*/ 882176 h 1871765"/>
                  <a:gd name="csX501" fmla="*/ 3766767 w 6826321"/>
                  <a:gd name="csY501" fmla="*/ 882176 h 1871765"/>
                  <a:gd name="csX502" fmla="*/ 3785178 w 6826321"/>
                  <a:gd name="csY502" fmla="*/ 882176 h 1871765"/>
                  <a:gd name="csX503" fmla="*/ 3791399 w 6826321"/>
                  <a:gd name="csY503" fmla="*/ 882176 h 1871765"/>
                  <a:gd name="csX504" fmla="*/ 3803715 w 6826321"/>
                  <a:gd name="csY504" fmla="*/ 882176 h 1871765"/>
                  <a:gd name="csX505" fmla="*/ 3822252 w 6826321"/>
                  <a:gd name="csY505" fmla="*/ 882176 h 1871765"/>
                  <a:gd name="csX506" fmla="*/ 3828474 w 6826321"/>
                  <a:gd name="csY506" fmla="*/ 882176 h 1871765"/>
                  <a:gd name="csX507" fmla="*/ 3834568 w 6826321"/>
                  <a:gd name="csY507" fmla="*/ 882176 h 1871765"/>
                  <a:gd name="csX508" fmla="*/ 3840790 w 6826321"/>
                  <a:gd name="csY508" fmla="*/ 882176 h 1871765"/>
                  <a:gd name="csX509" fmla="*/ 3861358 w 6826321"/>
                  <a:gd name="csY509" fmla="*/ 882176 h 1871765"/>
                  <a:gd name="csX510" fmla="*/ 3867453 w 6826321"/>
                  <a:gd name="csY510" fmla="*/ 882176 h 1871765"/>
                  <a:gd name="csX511" fmla="*/ 3873674 w 6826321"/>
                  <a:gd name="csY511" fmla="*/ 882176 h 1871765"/>
                  <a:gd name="csX512" fmla="*/ 3885990 w 6826321"/>
                  <a:gd name="csY512" fmla="*/ 882176 h 1871765"/>
                  <a:gd name="csX513" fmla="*/ 3892085 w 6826321"/>
                  <a:gd name="csY513" fmla="*/ 882176 h 1871765"/>
                  <a:gd name="csX514" fmla="*/ 3898306 w 6826321"/>
                  <a:gd name="csY514" fmla="*/ 882176 h 1871765"/>
                  <a:gd name="csX515" fmla="*/ 3898306 w 6826321"/>
                  <a:gd name="csY515" fmla="*/ 849291 h 1871765"/>
                  <a:gd name="csX516" fmla="*/ 3910749 w 6826321"/>
                  <a:gd name="csY516" fmla="*/ 849291 h 1871765"/>
                  <a:gd name="csX517" fmla="*/ 3916844 w 6826321"/>
                  <a:gd name="csY517" fmla="*/ 849291 h 1871765"/>
                  <a:gd name="csX518" fmla="*/ 3923065 w 6826321"/>
                  <a:gd name="csY518" fmla="*/ 849291 h 1871765"/>
                  <a:gd name="csX519" fmla="*/ 3947697 w 6826321"/>
                  <a:gd name="csY519" fmla="*/ 849291 h 1871765"/>
                  <a:gd name="csX520" fmla="*/ 3962044 w 6826321"/>
                  <a:gd name="csY520" fmla="*/ 849291 h 1871765"/>
                  <a:gd name="csX521" fmla="*/ 3974360 w 6826321"/>
                  <a:gd name="csY521" fmla="*/ 849291 h 1871765"/>
                  <a:gd name="csX522" fmla="*/ 3980582 w 6826321"/>
                  <a:gd name="csY522" fmla="*/ 849291 h 1871765"/>
                  <a:gd name="csX523" fmla="*/ 3999119 w 6826321"/>
                  <a:gd name="csY523" fmla="*/ 849291 h 1871765"/>
                  <a:gd name="csX524" fmla="*/ 4005340 w 6826321"/>
                  <a:gd name="csY524" fmla="*/ 849291 h 1871765"/>
                  <a:gd name="csX525" fmla="*/ 4017656 w 6826321"/>
                  <a:gd name="csY525" fmla="*/ 849291 h 1871765"/>
                  <a:gd name="csX526" fmla="*/ 4029972 w 6826321"/>
                  <a:gd name="csY526" fmla="*/ 849291 h 1871765"/>
                  <a:gd name="csX527" fmla="*/ 4029972 w 6826321"/>
                  <a:gd name="csY527" fmla="*/ 814247 h 1871765"/>
                  <a:gd name="csX528" fmla="*/ 4036067 w 6826321"/>
                  <a:gd name="csY528" fmla="*/ 814247 h 1871765"/>
                  <a:gd name="csX529" fmla="*/ 4042288 w 6826321"/>
                  <a:gd name="csY529" fmla="*/ 814247 h 1871765"/>
                  <a:gd name="csX530" fmla="*/ 4048383 w 6826321"/>
                  <a:gd name="csY530" fmla="*/ 814247 h 1871765"/>
                  <a:gd name="csX531" fmla="*/ 4048383 w 6826321"/>
                  <a:gd name="csY531" fmla="*/ 778061 h 1871765"/>
                  <a:gd name="csX532" fmla="*/ 4081395 w 6826321"/>
                  <a:gd name="csY532" fmla="*/ 778061 h 1871765"/>
                  <a:gd name="csX533" fmla="*/ 4093710 w 6826321"/>
                  <a:gd name="csY533" fmla="*/ 778061 h 1871765"/>
                  <a:gd name="csX534" fmla="*/ 4099805 w 6826321"/>
                  <a:gd name="csY534" fmla="*/ 778061 h 1871765"/>
                  <a:gd name="csX535" fmla="*/ 4106026 w 6826321"/>
                  <a:gd name="csY535" fmla="*/ 778061 h 1871765"/>
                  <a:gd name="csX536" fmla="*/ 4112121 w 6826321"/>
                  <a:gd name="csY536" fmla="*/ 778061 h 1871765"/>
                  <a:gd name="csX537" fmla="*/ 4124437 w 6826321"/>
                  <a:gd name="csY537" fmla="*/ 778061 h 1871765"/>
                  <a:gd name="csX538" fmla="*/ 4142974 w 6826321"/>
                  <a:gd name="csY538" fmla="*/ 778061 h 1871765"/>
                  <a:gd name="csX539" fmla="*/ 4149069 w 6826321"/>
                  <a:gd name="csY539" fmla="*/ 778061 h 1871765"/>
                  <a:gd name="csX540" fmla="*/ 4163670 w 6826321"/>
                  <a:gd name="csY540" fmla="*/ 778061 h 1871765"/>
                  <a:gd name="csX541" fmla="*/ 4182080 w 6826321"/>
                  <a:gd name="csY541" fmla="*/ 778061 h 1871765"/>
                  <a:gd name="csX542" fmla="*/ 4194396 w 6826321"/>
                  <a:gd name="csY542" fmla="*/ 778061 h 1871765"/>
                  <a:gd name="csX543" fmla="*/ 4219028 w 6826321"/>
                  <a:gd name="csY543" fmla="*/ 778061 h 1871765"/>
                  <a:gd name="csX544" fmla="*/ 4231344 w 6826321"/>
                  <a:gd name="csY544" fmla="*/ 778061 h 1871765"/>
                  <a:gd name="csX545" fmla="*/ 4237566 w 6826321"/>
                  <a:gd name="csY545" fmla="*/ 778061 h 1871765"/>
                  <a:gd name="csX546" fmla="*/ 4250009 w 6826321"/>
                  <a:gd name="csY546" fmla="*/ 778061 h 1871765"/>
                  <a:gd name="csX547" fmla="*/ 4258134 w 6826321"/>
                  <a:gd name="csY547" fmla="*/ 778061 h 1871765"/>
                  <a:gd name="csX548" fmla="*/ 4307525 w 6826321"/>
                  <a:gd name="csY548" fmla="*/ 778061 h 1871765"/>
                  <a:gd name="csX549" fmla="*/ 4338378 w 6826321"/>
                  <a:gd name="csY549" fmla="*/ 778061 h 1871765"/>
                  <a:gd name="csX550" fmla="*/ 4365042 w 6826321"/>
                  <a:gd name="csY550" fmla="*/ 778061 h 1871765"/>
                  <a:gd name="csX551" fmla="*/ 4377358 w 6826321"/>
                  <a:gd name="csY551" fmla="*/ 778061 h 1871765"/>
                  <a:gd name="csX552" fmla="*/ 4389674 w 6826321"/>
                  <a:gd name="csY552" fmla="*/ 778061 h 1871765"/>
                  <a:gd name="csX553" fmla="*/ 4395895 w 6826321"/>
                  <a:gd name="csY553" fmla="*/ 778061 h 1871765"/>
                  <a:gd name="csX554" fmla="*/ 4401990 w 6826321"/>
                  <a:gd name="csY554" fmla="*/ 778061 h 1871765"/>
                  <a:gd name="csX555" fmla="*/ 4408211 w 6826321"/>
                  <a:gd name="csY555" fmla="*/ 778061 h 1871765"/>
                  <a:gd name="csX556" fmla="*/ 4420654 w 6826321"/>
                  <a:gd name="csY556" fmla="*/ 778061 h 1871765"/>
                  <a:gd name="csX557" fmla="*/ 4445285 w 6826321"/>
                  <a:gd name="csY557" fmla="*/ 778061 h 1871765"/>
                  <a:gd name="csX558" fmla="*/ 4457601 w 6826321"/>
                  <a:gd name="csY558" fmla="*/ 778061 h 1871765"/>
                  <a:gd name="csX559" fmla="*/ 4465855 w 6826321"/>
                  <a:gd name="csY559" fmla="*/ 778061 h 1871765"/>
                  <a:gd name="csX560" fmla="*/ 4478171 w 6826321"/>
                  <a:gd name="csY560" fmla="*/ 778061 h 1871765"/>
                  <a:gd name="csX561" fmla="*/ 4496581 w 6826321"/>
                  <a:gd name="csY561" fmla="*/ 778061 h 1871765"/>
                  <a:gd name="csX562" fmla="*/ 4502929 w 6826321"/>
                  <a:gd name="csY562" fmla="*/ 778061 h 1871765"/>
                  <a:gd name="csX563" fmla="*/ 4521340 w 6826321"/>
                  <a:gd name="csY563" fmla="*/ 778061 h 1871765"/>
                  <a:gd name="csX564" fmla="*/ 4527561 w 6826321"/>
                  <a:gd name="csY564" fmla="*/ 778061 h 1871765"/>
                  <a:gd name="csX565" fmla="*/ 4539877 w 6826321"/>
                  <a:gd name="csY565" fmla="*/ 778061 h 1871765"/>
                  <a:gd name="csX566" fmla="*/ 4545972 w 6826321"/>
                  <a:gd name="csY566" fmla="*/ 778061 h 1871765"/>
                  <a:gd name="csX567" fmla="*/ 4552193 w 6826321"/>
                  <a:gd name="csY567" fmla="*/ 778061 h 1871765"/>
                  <a:gd name="csX568" fmla="*/ 4572635 w 6826321"/>
                  <a:gd name="csY568" fmla="*/ 778061 h 1871765"/>
                  <a:gd name="csX569" fmla="*/ 4578856 w 6826321"/>
                  <a:gd name="csY569" fmla="*/ 778061 h 1871765"/>
                  <a:gd name="csX570" fmla="*/ 4591299 w 6826321"/>
                  <a:gd name="csY570" fmla="*/ 778061 h 1871765"/>
                  <a:gd name="csX571" fmla="*/ 4609837 w 6826321"/>
                  <a:gd name="csY571" fmla="*/ 778061 h 1871765"/>
                  <a:gd name="csX572" fmla="*/ 4622153 w 6826321"/>
                  <a:gd name="csY572" fmla="*/ 778061 h 1871765"/>
                  <a:gd name="csX573" fmla="*/ 4661131 w 6826321"/>
                  <a:gd name="csY573" fmla="*/ 778061 h 1871765"/>
                  <a:gd name="csX574" fmla="*/ 4673575 w 6826321"/>
                  <a:gd name="csY574" fmla="*/ 778061 h 1871765"/>
                  <a:gd name="csX575" fmla="*/ 4710522 w 6826321"/>
                  <a:gd name="csY575" fmla="*/ 778061 h 1871765"/>
                  <a:gd name="csX576" fmla="*/ 4722838 w 6826321"/>
                  <a:gd name="csY576" fmla="*/ 778061 h 1871765"/>
                  <a:gd name="csX577" fmla="*/ 4761944 w 6826321"/>
                  <a:gd name="csY577" fmla="*/ 778061 h 1871765"/>
                  <a:gd name="csX578" fmla="*/ 4792798 w 6826321"/>
                  <a:gd name="csY578" fmla="*/ 778061 h 1871765"/>
                  <a:gd name="csX579" fmla="*/ 4798892 w 6826321"/>
                  <a:gd name="csY579" fmla="*/ 778061 h 1871765"/>
                  <a:gd name="csX580" fmla="*/ 4805114 w 6826321"/>
                  <a:gd name="csY580" fmla="*/ 778061 h 1871765"/>
                  <a:gd name="csX581" fmla="*/ 4811208 w 6826321"/>
                  <a:gd name="csY581" fmla="*/ 778061 h 1871765"/>
                  <a:gd name="csX582" fmla="*/ 4817429 w 6826321"/>
                  <a:gd name="csY582" fmla="*/ 778061 h 1871765"/>
                  <a:gd name="csX583" fmla="*/ 4829745 w 6826321"/>
                  <a:gd name="csY583" fmla="*/ 778061 h 1871765"/>
                  <a:gd name="csX584" fmla="*/ 4848283 w 6826321"/>
                  <a:gd name="csY584" fmla="*/ 778061 h 1871765"/>
                  <a:gd name="csX585" fmla="*/ 4899578 w 6826321"/>
                  <a:gd name="csY585" fmla="*/ 778061 h 1871765"/>
                  <a:gd name="csX586" fmla="*/ 4899578 w 6826321"/>
                  <a:gd name="csY586" fmla="*/ 707975 h 1871765"/>
                  <a:gd name="csX587" fmla="*/ 4905800 w 6826321"/>
                  <a:gd name="csY587" fmla="*/ 707975 h 1871765"/>
                  <a:gd name="csX588" fmla="*/ 4918115 w 6826321"/>
                  <a:gd name="csY588" fmla="*/ 707975 h 1871765"/>
                  <a:gd name="csX589" fmla="*/ 4936780 w 6826321"/>
                  <a:gd name="csY589" fmla="*/ 707975 h 1871765"/>
                  <a:gd name="csX590" fmla="*/ 4975759 w 6826321"/>
                  <a:gd name="csY590" fmla="*/ 707975 h 1871765"/>
                  <a:gd name="csX591" fmla="*/ 4981853 w 6826321"/>
                  <a:gd name="csY591" fmla="*/ 707975 h 1871765"/>
                  <a:gd name="csX592" fmla="*/ 5000391 w 6826321"/>
                  <a:gd name="csY592" fmla="*/ 707975 h 1871765"/>
                  <a:gd name="csX593" fmla="*/ 5018928 w 6826321"/>
                  <a:gd name="csY593" fmla="*/ 707975 h 1871765"/>
                  <a:gd name="csX594" fmla="*/ 5025150 w 6826321"/>
                  <a:gd name="csY594" fmla="*/ 707975 h 1871765"/>
                  <a:gd name="csX595" fmla="*/ 5025150 w 6826321"/>
                  <a:gd name="csY595" fmla="*/ 627604 h 1871765"/>
                  <a:gd name="csX596" fmla="*/ 5037466 w 6826321"/>
                  <a:gd name="csY596" fmla="*/ 627604 h 1871765"/>
                  <a:gd name="csX597" fmla="*/ 5101203 w 6826321"/>
                  <a:gd name="csY597" fmla="*/ 627604 h 1871765"/>
                  <a:gd name="csX598" fmla="*/ 5107425 w 6826321"/>
                  <a:gd name="csY598" fmla="*/ 627604 h 1871765"/>
                  <a:gd name="csX599" fmla="*/ 5113519 w 6826321"/>
                  <a:gd name="csY599" fmla="*/ 627604 h 1871765"/>
                  <a:gd name="csX600" fmla="*/ 5164815 w 6826321"/>
                  <a:gd name="csY600" fmla="*/ 627604 h 1871765"/>
                  <a:gd name="csX601" fmla="*/ 5164815 w 6826321"/>
                  <a:gd name="csY601" fmla="*/ 537203 h 1871765"/>
                  <a:gd name="csX602" fmla="*/ 5189574 w 6826321"/>
                  <a:gd name="csY602" fmla="*/ 537203 h 1871765"/>
                  <a:gd name="csX603" fmla="*/ 5201890 w 6826321"/>
                  <a:gd name="csY603" fmla="*/ 537203 h 1871765"/>
                  <a:gd name="csX604" fmla="*/ 5284165 w 6826321"/>
                  <a:gd name="csY604" fmla="*/ 537203 h 1871765"/>
                  <a:gd name="csX605" fmla="*/ 5284165 w 6826321"/>
                  <a:gd name="csY605" fmla="*/ 441088 h 1871765"/>
                  <a:gd name="csX606" fmla="*/ 5352093 w 6826321"/>
                  <a:gd name="csY606" fmla="*/ 441088 h 1871765"/>
                  <a:gd name="csX607" fmla="*/ 5372662 w 6826321"/>
                  <a:gd name="csY607" fmla="*/ 441088 h 1871765"/>
                  <a:gd name="csX608" fmla="*/ 5434241 w 6826321"/>
                  <a:gd name="csY608" fmla="*/ 441088 h 1871765"/>
                  <a:gd name="csX609" fmla="*/ 5504074 w 6826321"/>
                  <a:gd name="csY609" fmla="*/ 441088 h 1871765"/>
                  <a:gd name="csX610" fmla="*/ 5510295 w 6826321"/>
                  <a:gd name="csY610" fmla="*/ 441088 h 1871765"/>
                  <a:gd name="csX611" fmla="*/ 5516389 w 6826321"/>
                  <a:gd name="csY611" fmla="*/ 441088 h 1871765"/>
                  <a:gd name="csX612" fmla="*/ 5541148 w 6826321"/>
                  <a:gd name="csY612" fmla="*/ 441088 h 1871765"/>
                  <a:gd name="csX613" fmla="*/ 5547370 w 6826321"/>
                  <a:gd name="csY613" fmla="*/ 441088 h 1871765"/>
                  <a:gd name="csX614" fmla="*/ 5580255 w 6826321"/>
                  <a:gd name="csY614" fmla="*/ 441088 h 1871765"/>
                  <a:gd name="csX615" fmla="*/ 5598665 w 6826321"/>
                  <a:gd name="csY615" fmla="*/ 441088 h 1871765"/>
                  <a:gd name="csX616" fmla="*/ 5611108 w 6826321"/>
                  <a:gd name="csY616" fmla="*/ 441088 h 1871765"/>
                  <a:gd name="csX617" fmla="*/ 5611108 w 6826321"/>
                  <a:gd name="csY617" fmla="*/ 316659 h 1871765"/>
                  <a:gd name="csX618" fmla="*/ 5711921 w 6826321"/>
                  <a:gd name="csY618" fmla="*/ 316659 h 1871765"/>
                  <a:gd name="csX619" fmla="*/ 5736553 w 6826321"/>
                  <a:gd name="csY619" fmla="*/ 316659 h 1871765"/>
                  <a:gd name="csX620" fmla="*/ 5748868 w 6826321"/>
                  <a:gd name="csY620" fmla="*/ 316659 h 1871765"/>
                  <a:gd name="csX621" fmla="*/ 5769311 w 6826321"/>
                  <a:gd name="csY621" fmla="*/ 316659 h 1871765"/>
                  <a:gd name="csX622" fmla="*/ 5824923 w 6826321"/>
                  <a:gd name="csY622" fmla="*/ 316659 h 1871765"/>
                  <a:gd name="csX623" fmla="*/ 5837238 w 6826321"/>
                  <a:gd name="csY623" fmla="*/ 316659 h 1871765"/>
                  <a:gd name="csX624" fmla="*/ 5876345 w 6826321"/>
                  <a:gd name="csY624" fmla="*/ 316659 h 1871765"/>
                  <a:gd name="csX625" fmla="*/ 5876345 w 6826321"/>
                  <a:gd name="csY625" fmla="*/ 168487 h 1871765"/>
                  <a:gd name="csX626" fmla="*/ 5894882 w 6826321"/>
                  <a:gd name="csY626" fmla="*/ 168487 h 1871765"/>
                  <a:gd name="csX627" fmla="*/ 5913292 w 6826321"/>
                  <a:gd name="csY627" fmla="*/ 168487 h 1871765"/>
                  <a:gd name="csX628" fmla="*/ 5944146 w 6826321"/>
                  <a:gd name="csY628" fmla="*/ 168487 h 1871765"/>
                  <a:gd name="csX629" fmla="*/ 5956589 w 6826321"/>
                  <a:gd name="csY629" fmla="*/ 168487 h 1871765"/>
                  <a:gd name="csX630" fmla="*/ 5977158 w 6826321"/>
                  <a:gd name="csY630" fmla="*/ 168487 h 1871765"/>
                  <a:gd name="csX631" fmla="*/ 5977158 w 6826321"/>
                  <a:gd name="csY631" fmla="*/ 0 h 1871765"/>
                  <a:gd name="csX632" fmla="*/ 6026421 w 6826321"/>
                  <a:gd name="csY632" fmla="*/ 0 h 1871765"/>
                  <a:gd name="csX633" fmla="*/ 6096254 w 6826321"/>
                  <a:gd name="csY633" fmla="*/ 0 h 1871765"/>
                  <a:gd name="csX634" fmla="*/ 6114791 w 6826321"/>
                  <a:gd name="csY634" fmla="*/ 0 h 1871765"/>
                  <a:gd name="csX635" fmla="*/ 6133329 w 6826321"/>
                  <a:gd name="csY635" fmla="*/ 0 h 1871765"/>
                  <a:gd name="csX636" fmla="*/ 6151866 w 6826321"/>
                  <a:gd name="csY636" fmla="*/ 0 h 1871765"/>
                  <a:gd name="csX637" fmla="*/ 6215604 w 6826321"/>
                  <a:gd name="csY637" fmla="*/ 0 h 1871765"/>
                  <a:gd name="csX638" fmla="*/ 6246457 w 6826321"/>
                  <a:gd name="csY638" fmla="*/ 0 h 1871765"/>
                  <a:gd name="csX639" fmla="*/ 6258773 w 6826321"/>
                  <a:gd name="csY639" fmla="*/ 0 h 1871765"/>
                  <a:gd name="csX640" fmla="*/ 6297880 w 6826321"/>
                  <a:gd name="csY640" fmla="*/ 0 h 1871765"/>
                  <a:gd name="csX641" fmla="*/ 6380155 w 6826321"/>
                  <a:gd name="csY641" fmla="*/ 0 h 1871765"/>
                  <a:gd name="csX642" fmla="*/ 6392470 w 6826321"/>
                  <a:gd name="csY642" fmla="*/ 0 h 1871765"/>
                  <a:gd name="csX643" fmla="*/ 6447829 w 6826321"/>
                  <a:gd name="csY643" fmla="*/ 0 h 1871765"/>
                  <a:gd name="csX644" fmla="*/ 6460272 w 6826321"/>
                  <a:gd name="csY644" fmla="*/ 0 h 1871765"/>
                  <a:gd name="csX645" fmla="*/ 6524010 w 6826321"/>
                  <a:gd name="csY645" fmla="*/ 0 h 1871765"/>
                  <a:gd name="csX646" fmla="*/ 6569211 w 6826321"/>
                  <a:gd name="csY646" fmla="*/ 0 h 1871765"/>
                  <a:gd name="csX647" fmla="*/ 6593843 w 6826321"/>
                  <a:gd name="csY647" fmla="*/ 0 h 1871765"/>
                  <a:gd name="csX648" fmla="*/ 6624696 w 6826321"/>
                  <a:gd name="csY648" fmla="*/ 0 h 1871765"/>
                  <a:gd name="csX649" fmla="*/ 6700750 w 6826321"/>
                  <a:gd name="csY649" fmla="*/ 0 h 1871765"/>
                  <a:gd name="csX650" fmla="*/ 6744045 w 6826321"/>
                  <a:gd name="csY650" fmla="*/ 0 h 1871765"/>
                  <a:gd name="csX651" fmla="*/ 6826321 w 6826321"/>
                  <a:gd name="csY651" fmla="*/ 0 h 18717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 ang="0">
                    <a:pos x="csX437" y="csY437"/>
                  </a:cxn>
                  <a:cxn ang="0">
                    <a:pos x="csX438" y="csY438"/>
                  </a:cxn>
                  <a:cxn ang="0">
                    <a:pos x="csX439" y="csY439"/>
                  </a:cxn>
                  <a:cxn ang="0">
                    <a:pos x="csX440" y="csY440"/>
                  </a:cxn>
                  <a:cxn ang="0">
                    <a:pos x="csX441" y="csY441"/>
                  </a:cxn>
                  <a:cxn ang="0">
                    <a:pos x="csX442" y="csY442"/>
                  </a:cxn>
                  <a:cxn ang="0">
                    <a:pos x="csX443" y="csY443"/>
                  </a:cxn>
                  <a:cxn ang="0">
                    <a:pos x="csX444" y="csY444"/>
                  </a:cxn>
                  <a:cxn ang="0">
                    <a:pos x="csX445" y="csY445"/>
                  </a:cxn>
                  <a:cxn ang="0">
                    <a:pos x="csX446" y="csY446"/>
                  </a:cxn>
                  <a:cxn ang="0">
                    <a:pos x="csX447" y="csY447"/>
                  </a:cxn>
                  <a:cxn ang="0">
                    <a:pos x="csX448" y="csY448"/>
                  </a:cxn>
                  <a:cxn ang="0">
                    <a:pos x="csX449" y="csY449"/>
                  </a:cxn>
                  <a:cxn ang="0">
                    <a:pos x="csX450" y="csY450"/>
                  </a:cxn>
                  <a:cxn ang="0">
                    <a:pos x="csX451" y="csY451"/>
                  </a:cxn>
                  <a:cxn ang="0">
                    <a:pos x="csX452" y="csY452"/>
                  </a:cxn>
                  <a:cxn ang="0">
                    <a:pos x="csX453" y="csY453"/>
                  </a:cxn>
                  <a:cxn ang="0">
                    <a:pos x="csX454" y="csY454"/>
                  </a:cxn>
                  <a:cxn ang="0">
                    <a:pos x="csX455" y="csY455"/>
                  </a:cxn>
                  <a:cxn ang="0">
                    <a:pos x="csX456" y="csY456"/>
                  </a:cxn>
                  <a:cxn ang="0">
                    <a:pos x="csX457" y="csY457"/>
                  </a:cxn>
                  <a:cxn ang="0">
                    <a:pos x="csX458" y="csY458"/>
                  </a:cxn>
                  <a:cxn ang="0">
                    <a:pos x="csX459" y="csY459"/>
                  </a:cxn>
                  <a:cxn ang="0">
                    <a:pos x="csX460" y="csY460"/>
                  </a:cxn>
                  <a:cxn ang="0">
                    <a:pos x="csX461" y="csY461"/>
                  </a:cxn>
                  <a:cxn ang="0">
                    <a:pos x="csX462" y="csY462"/>
                  </a:cxn>
                  <a:cxn ang="0">
                    <a:pos x="csX463" y="csY463"/>
                  </a:cxn>
                  <a:cxn ang="0">
                    <a:pos x="csX464" y="csY464"/>
                  </a:cxn>
                  <a:cxn ang="0">
                    <a:pos x="csX465" y="csY465"/>
                  </a:cxn>
                  <a:cxn ang="0">
                    <a:pos x="csX466" y="csY466"/>
                  </a:cxn>
                  <a:cxn ang="0">
                    <a:pos x="csX467" y="csY467"/>
                  </a:cxn>
                  <a:cxn ang="0">
                    <a:pos x="csX468" y="csY468"/>
                  </a:cxn>
                  <a:cxn ang="0">
                    <a:pos x="csX469" y="csY469"/>
                  </a:cxn>
                  <a:cxn ang="0">
                    <a:pos x="csX470" y="csY470"/>
                  </a:cxn>
                  <a:cxn ang="0">
                    <a:pos x="csX471" y="csY471"/>
                  </a:cxn>
                  <a:cxn ang="0">
                    <a:pos x="csX472" y="csY472"/>
                  </a:cxn>
                  <a:cxn ang="0">
                    <a:pos x="csX473" y="csY473"/>
                  </a:cxn>
                  <a:cxn ang="0">
                    <a:pos x="csX474" y="csY474"/>
                  </a:cxn>
                  <a:cxn ang="0">
                    <a:pos x="csX475" y="csY475"/>
                  </a:cxn>
                  <a:cxn ang="0">
                    <a:pos x="csX476" y="csY476"/>
                  </a:cxn>
                  <a:cxn ang="0">
                    <a:pos x="csX477" y="csY477"/>
                  </a:cxn>
                  <a:cxn ang="0">
                    <a:pos x="csX478" y="csY478"/>
                  </a:cxn>
                  <a:cxn ang="0">
                    <a:pos x="csX479" y="csY479"/>
                  </a:cxn>
                  <a:cxn ang="0">
                    <a:pos x="csX480" y="csY480"/>
                  </a:cxn>
                  <a:cxn ang="0">
                    <a:pos x="csX481" y="csY481"/>
                  </a:cxn>
                  <a:cxn ang="0">
                    <a:pos x="csX482" y="csY482"/>
                  </a:cxn>
                  <a:cxn ang="0">
                    <a:pos x="csX483" y="csY483"/>
                  </a:cxn>
                  <a:cxn ang="0">
                    <a:pos x="csX484" y="csY484"/>
                  </a:cxn>
                  <a:cxn ang="0">
                    <a:pos x="csX485" y="csY485"/>
                  </a:cxn>
                  <a:cxn ang="0">
                    <a:pos x="csX486" y="csY486"/>
                  </a:cxn>
                  <a:cxn ang="0">
                    <a:pos x="csX487" y="csY487"/>
                  </a:cxn>
                  <a:cxn ang="0">
                    <a:pos x="csX488" y="csY488"/>
                  </a:cxn>
                  <a:cxn ang="0">
                    <a:pos x="csX489" y="csY489"/>
                  </a:cxn>
                  <a:cxn ang="0">
                    <a:pos x="csX490" y="csY490"/>
                  </a:cxn>
                  <a:cxn ang="0">
                    <a:pos x="csX491" y="csY491"/>
                  </a:cxn>
                  <a:cxn ang="0">
                    <a:pos x="csX492" y="csY492"/>
                  </a:cxn>
                  <a:cxn ang="0">
                    <a:pos x="csX493" y="csY493"/>
                  </a:cxn>
                  <a:cxn ang="0">
                    <a:pos x="csX494" y="csY494"/>
                  </a:cxn>
                  <a:cxn ang="0">
                    <a:pos x="csX495" y="csY495"/>
                  </a:cxn>
                  <a:cxn ang="0">
                    <a:pos x="csX496" y="csY496"/>
                  </a:cxn>
                  <a:cxn ang="0">
                    <a:pos x="csX497" y="csY497"/>
                  </a:cxn>
                  <a:cxn ang="0">
                    <a:pos x="csX498" y="csY498"/>
                  </a:cxn>
                  <a:cxn ang="0">
                    <a:pos x="csX499" y="csY499"/>
                  </a:cxn>
                  <a:cxn ang="0">
                    <a:pos x="csX500" y="csY500"/>
                  </a:cxn>
                  <a:cxn ang="0">
                    <a:pos x="csX501" y="csY501"/>
                  </a:cxn>
                  <a:cxn ang="0">
                    <a:pos x="csX502" y="csY502"/>
                  </a:cxn>
                  <a:cxn ang="0">
                    <a:pos x="csX503" y="csY503"/>
                  </a:cxn>
                  <a:cxn ang="0">
                    <a:pos x="csX504" y="csY504"/>
                  </a:cxn>
                  <a:cxn ang="0">
                    <a:pos x="csX505" y="csY505"/>
                  </a:cxn>
                  <a:cxn ang="0">
                    <a:pos x="csX506" y="csY506"/>
                  </a:cxn>
                  <a:cxn ang="0">
                    <a:pos x="csX507" y="csY507"/>
                  </a:cxn>
                  <a:cxn ang="0">
                    <a:pos x="csX508" y="csY508"/>
                  </a:cxn>
                  <a:cxn ang="0">
                    <a:pos x="csX509" y="csY509"/>
                  </a:cxn>
                  <a:cxn ang="0">
                    <a:pos x="csX510" y="csY510"/>
                  </a:cxn>
                  <a:cxn ang="0">
                    <a:pos x="csX511" y="csY511"/>
                  </a:cxn>
                  <a:cxn ang="0">
                    <a:pos x="csX512" y="csY512"/>
                  </a:cxn>
                  <a:cxn ang="0">
                    <a:pos x="csX513" y="csY513"/>
                  </a:cxn>
                  <a:cxn ang="0">
                    <a:pos x="csX514" y="csY514"/>
                  </a:cxn>
                  <a:cxn ang="0">
                    <a:pos x="csX515" y="csY515"/>
                  </a:cxn>
                  <a:cxn ang="0">
                    <a:pos x="csX516" y="csY516"/>
                  </a:cxn>
                  <a:cxn ang="0">
                    <a:pos x="csX517" y="csY517"/>
                  </a:cxn>
                  <a:cxn ang="0">
                    <a:pos x="csX518" y="csY518"/>
                  </a:cxn>
                  <a:cxn ang="0">
                    <a:pos x="csX519" y="csY519"/>
                  </a:cxn>
                  <a:cxn ang="0">
                    <a:pos x="csX520" y="csY520"/>
                  </a:cxn>
                  <a:cxn ang="0">
                    <a:pos x="csX521" y="csY521"/>
                  </a:cxn>
                  <a:cxn ang="0">
                    <a:pos x="csX522" y="csY522"/>
                  </a:cxn>
                  <a:cxn ang="0">
                    <a:pos x="csX523" y="csY523"/>
                  </a:cxn>
                  <a:cxn ang="0">
                    <a:pos x="csX524" y="csY524"/>
                  </a:cxn>
                  <a:cxn ang="0">
                    <a:pos x="csX525" y="csY525"/>
                  </a:cxn>
                  <a:cxn ang="0">
                    <a:pos x="csX526" y="csY526"/>
                  </a:cxn>
                  <a:cxn ang="0">
                    <a:pos x="csX527" y="csY527"/>
                  </a:cxn>
                  <a:cxn ang="0">
                    <a:pos x="csX528" y="csY528"/>
                  </a:cxn>
                  <a:cxn ang="0">
                    <a:pos x="csX529" y="csY529"/>
                  </a:cxn>
                  <a:cxn ang="0">
                    <a:pos x="csX530" y="csY530"/>
                  </a:cxn>
                  <a:cxn ang="0">
                    <a:pos x="csX531" y="csY531"/>
                  </a:cxn>
                  <a:cxn ang="0">
                    <a:pos x="csX532" y="csY532"/>
                  </a:cxn>
                  <a:cxn ang="0">
                    <a:pos x="csX533" y="csY533"/>
                  </a:cxn>
                  <a:cxn ang="0">
                    <a:pos x="csX534" y="csY534"/>
                  </a:cxn>
                  <a:cxn ang="0">
                    <a:pos x="csX535" y="csY535"/>
                  </a:cxn>
                  <a:cxn ang="0">
                    <a:pos x="csX536" y="csY536"/>
                  </a:cxn>
                  <a:cxn ang="0">
                    <a:pos x="csX537" y="csY537"/>
                  </a:cxn>
                  <a:cxn ang="0">
                    <a:pos x="csX538" y="csY538"/>
                  </a:cxn>
                  <a:cxn ang="0">
                    <a:pos x="csX539" y="csY539"/>
                  </a:cxn>
                  <a:cxn ang="0">
                    <a:pos x="csX540" y="csY540"/>
                  </a:cxn>
                  <a:cxn ang="0">
                    <a:pos x="csX541" y="csY541"/>
                  </a:cxn>
                  <a:cxn ang="0">
                    <a:pos x="csX542" y="csY542"/>
                  </a:cxn>
                  <a:cxn ang="0">
                    <a:pos x="csX543" y="csY543"/>
                  </a:cxn>
                  <a:cxn ang="0">
                    <a:pos x="csX544" y="csY544"/>
                  </a:cxn>
                  <a:cxn ang="0">
                    <a:pos x="csX545" y="csY545"/>
                  </a:cxn>
                  <a:cxn ang="0">
                    <a:pos x="csX546" y="csY546"/>
                  </a:cxn>
                  <a:cxn ang="0">
                    <a:pos x="csX547" y="csY547"/>
                  </a:cxn>
                  <a:cxn ang="0">
                    <a:pos x="csX548" y="csY548"/>
                  </a:cxn>
                  <a:cxn ang="0">
                    <a:pos x="csX549" y="csY549"/>
                  </a:cxn>
                  <a:cxn ang="0">
                    <a:pos x="csX550" y="csY550"/>
                  </a:cxn>
                  <a:cxn ang="0">
                    <a:pos x="csX551" y="csY551"/>
                  </a:cxn>
                  <a:cxn ang="0">
                    <a:pos x="csX552" y="csY552"/>
                  </a:cxn>
                  <a:cxn ang="0">
                    <a:pos x="csX553" y="csY553"/>
                  </a:cxn>
                  <a:cxn ang="0">
                    <a:pos x="csX554" y="csY554"/>
                  </a:cxn>
                  <a:cxn ang="0">
                    <a:pos x="csX555" y="csY555"/>
                  </a:cxn>
                  <a:cxn ang="0">
                    <a:pos x="csX556" y="csY556"/>
                  </a:cxn>
                  <a:cxn ang="0">
                    <a:pos x="csX557" y="csY557"/>
                  </a:cxn>
                  <a:cxn ang="0">
                    <a:pos x="csX558" y="csY558"/>
                  </a:cxn>
                  <a:cxn ang="0">
                    <a:pos x="csX559" y="csY559"/>
                  </a:cxn>
                  <a:cxn ang="0">
                    <a:pos x="csX560" y="csY560"/>
                  </a:cxn>
                  <a:cxn ang="0">
                    <a:pos x="csX561" y="csY561"/>
                  </a:cxn>
                  <a:cxn ang="0">
                    <a:pos x="csX562" y="csY562"/>
                  </a:cxn>
                  <a:cxn ang="0">
                    <a:pos x="csX563" y="csY563"/>
                  </a:cxn>
                  <a:cxn ang="0">
                    <a:pos x="csX564" y="csY564"/>
                  </a:cxn>
                  <a:cxn ang="0">
                    <a:pos x="csX565" y="csY565"/>
                  </a:cxn>
                  <a:cxn ang="0">
                    <a:pos x="csX566" y="csY566"/>
                  </a:cxn>
                  <a:cxn ang="0">
                    <a:pos x="csX567" y="csY567"/>
                  </a:cxn>
                  <a:cxn ang="0">
                    <a:pos x="csX568" y="csY568"/>
                  </a:cxn>
                  <a:cxn ang="0">
                    <a:pos x="csX569" y="csY569"/>
                  </a:cxn>
                  <a:cxn ang="0">
                    <a:pos x="csX570" y="csY570"/>
                  </a:cxn>
                  <a:cxn ang="0">
                    <a:pos x="csX571" y="csY571"/>
                  </a:cxn>
                  <a:cxn ang="0">
                    <a:pos x="csX572" y="csY572"/>
                  </a:cxn>
                  <a:cxn ang="0">
                    <a:pos x="csX573" y="csY573"/>
                  </a:cxn>
                  <a:cxn ang="0">
                    <a:pos x="csX574" y="csY574"/>
                  </a:cxn>
                  <a:cxn ang="0">
                    <a:pos x="csX575" y="csY575"/>
                  </a:cxn>
                  <a:cxn ang="0">
                    <a:pos x="csX576" y="csY576"/>
                  </a:cxn>
                  <a:cxn ang="0">
                    <a:pos x="csX577" y="csY577"/>
                  </a:cxn>
                  <a:cxn ang="0">
                    <a:pos x="csX578" y="csY578"/>
                  </a:cxn>
                  <a:cxn ang="0">
                    <a:pos x="csX579" y="csY579"/>
                  </a:cxn>
                  <a:cxn ang="0">
                    <a:pos x="csX580" y="csY580"/>
                  </a:cxn>
                  <a:cxn ang="0">
                    <a:pos x="csX581" y="csY581"/>
                  </a:cxn>
                  <a:cxn ang="0">
                    <a:pos x="csX582" y="csY582"/>
                  </a:cxn>
                  <a:cxn ang="0">
                    <a:pos x="csX583" y="csY583"/>
                  </a:cxn>
                  <a:cxn ang="0">
                    <a:pos x="csX584" y="csY584"/>
                  </a:cxn>
                  <a:cxn ang="0">
                    <a:pos x="csX585" y="csY585"/>
                  </a:cxn>
                  <a:cxn ang="0">
                    <a:pos x="csX586" y="csY586"/>
                  </a:cxn>
                  <a:cxn ang="0">
                    <a:pos x="csX587" y="csY587"/>
                  </a:cxn>
                  <a:cxn ang="0">
                    <a:pos x="csX588" y="csY588"/>
                  </a:cxn>
                  <a:cxn ang="0">
                    <a:pos x="csX589" y="csY589"/>
                  </a:cxn>
                  <a:cxn ang="0">
                    <a:pos x="csX590" y="csY590"/>
                  </a:cxn>
                  <a:cxn ang="0">
                    <a:pos x="csX591" y="csY591"/>
                  </a:cxn>
                  <a:cxn ang="0">
                    <a:pos x="csX592" y="csY592"/>
                  </a:cxn>
                  <a:cxn ang="0">
                    <a:pos x="csX593" y="csY593"/>
                  </a:cxn>
                  <a:cxn ang="0">
                    <a:pos x="csX594" y="csY594"/>
                  </a:cxn>
                  <a:cxn ang="0">
                    <a:pos x="csX595" y="csY595"/>
                  </a:cxn>
                  <a:cxn ang="0">
                    <a:pos x="csX596" y="csY596"/>
                  </a:cxn>
                  <a:cxn ang="0">
                    <a:pos x="csX597" y="csY597"/>
                  </a:cxn>
                  <a:cxn ang="0">
                    <a:pos x="csX598" y="csY598"/>
                  </a:cxn>
                  <a:cxn ang="0">
                    <a:pos x="csX599" y="csY599"/>
                  </a:cxn>
                  <a:cxn ang="0">
                    <a:pos x="csX600" y="csY600"/>
                  </a:cxn>
                  <a:cxn ang="0">
                    <a:pos x="csX601" y="csY601"/>
                  </a:cxn>
                  <a:cxn ang="0">
                    <a:pos x="csX602" y="csY602"/>
                  </a:cxn>
                  <a:cxn ang="0">
                    <a:pos x="csX603" y="csY603"/>
                  </a:cxn>
                  <a:cxn ang="0">
                    <a:pos x="csX604" y="csY604"/>
                  </a:cxn>
                  <a:cxn ang="0">
                    <a:pos x="csX605" y="csY605"/>
                  </a:cxn>
                  <a:cxn ang="0">
                    <a:pos x="csX606" y="csY606"/>
                  </a:cxn>
                  <a:cxn ang="0">
                    <a:pos x="csX607" y="csY607"/>
                  </a:cxn>
                  <a:cxn ang="0">
                    <a:pos x="csX608" y="csY608"/>
                  </a:cxn>
                  <a:cxn ang="0">
                    <a:pos x="csX609" y="csY609"/>
                  </a:cxn>
                  <a:cxn ang="0">
                    <a:pos x="csX610" y="csY610"/>
                  </a:cxn>
                  <a:cxn ang="0">
                    <a:pos x="csX611" y="csY611"/>
                  </a:cxn>
                  <a:cxn ang="0">
                    <a:pos x="csX612" y="csY612"/>
                  </a:cxn>
                  <a:cxn ang="0">
                    <a:pos x="csX613" y="csY613"/>
                  </a:cxn>
                  <a:cxn ang="0">
                    <a:pos x="csX614" y="csY614"/>
                  </a:cxn>
                  <a:cxn ang="0">
                    <a:pos x="csX615" y="csY615"/>
                  </a:cxn>
                  <a:cxn ang="0">
                    <a:pos x="csX616" y="csY616"/>
                  </a:cxn>
                  <a:cxn ang="0">
                    <a:pos x="csX617" y="csY617"/>
                  </a:cxn>
                  <a:cxn ang="0">
                    <a:pos x="csX618" y="csY618"/>
                  </a:cxn>
                  <a:cxn ang="0">
                    <a:pos x="csX619" y="csY619"/>
                  </a:cxn>
                  <a:cxn ang="0">
                    <a:pos x="csX620" y="csY620"/>
                  </a:cxn>
                  <a:cxn ang="0">
                    <a:pos x="csX621" y="csY621"/>
                  </a:cxn>
                  <a:cxn ang="0">
                    <a:pos x="csX622" y="csY622"/>
                  </a:cxn>
                  <a:cxn ang="0">
                    <a:pos x="csX623" y="csY623"/>
                  </a:cxn>
                  <a:cxn ang="0">
                    <a:pos x="csX624" y="csY624"/>
                  </a:cxn>
                  <a:cxn ang="0">
                    <a:pos x="csX625" y="csY625"/>
                  </a:cxn>
                  <a:cxn ang="0">
                    <a:pos x="csX626" y="csY626"/>
                  </a:cxn>
                  <a:cxn ang="0">
                    <a:pos x="csX627" y="csY627"/>
                  </a:cxn>
                  <a:cxn ang="0">
                    <a:pos x="csX628" y="csY628"/>
                  </a:cxn>
                  <a:cxn ang="0">
                    <a:pos x="csX629" y="csY629"/>
                  </a:cxn>
                  <a:cxn ang="0">
                    <a:pos x="csX630" y="csY630"/>
                  </a:cxn>
                  <a:cxn ang="0">
                    <a:pos x="csX631" y="csY631"/>
                  </a:cxn>
                  <a:cxn ang="0">
                    <a:pos x="csX632" y="csY632"/>
                  </a:cxn>
                  <a:cxn ang="0">
                    <a:pos x="csX633" y="csY633"/>
                  </a:cxn>
                  <a:cxn ang="0">
                    <a:pos x="csX634" y="csY634"/>
                  </a:cxn>
                  <a:cxn ang="0">
                    <a:pos x="csX635" y="csY635"/>
                  </a:cxn>
                  <a:cxn ang="0">
                    <a:pos x="csX636" y="csY636"/>
                  </a:cxn>
                  <a:cxn ang="0">
                    <a:pos x="csX637" y="csY637"/>
                  </a:cxn>
                  <a:cxn ang="0">
                    <a:pos x="csX638" y="csY638"/>
                  </a:cxn>
                  <a:cxn ang="0">
                    <a:pos x="csX639" y="csY639"/>
                  </a:cxn>
                  <a:cxn ang="0">
                    <a:pos x="csX640" y="csY640"/>
                  </a:cxn>
                  <a:cxn ang="0">
                    <a:pos x="csX641" y="csY641"/>
                  </a:cxn>
                  <a:cxn ang="0">
                    <a:pos x="csX642" y="csY642"/>
                  </a:cxn>
                  <a:cxn ang="0">
                    <a:pos x="csX643" y="csY643"/>
                  </a:cxn>
                  <a:cxn ang="0">
                    <a:pos x="csX644" y="csY644"/>
                  </a:cxn>
                  <a:cxn ang="0">
                    <a:pos x="csX645" y="csY645"/>
                  </a:cxn>
                  <a:cxn ang="0">
                    <a:pos x="csX646" y="csY646"/>
                  </a:cxn>
                  <a:cxn ang="0">
                    <a:pos x="csX647" y="csY647"/>
                  </a:cxn>
                  <a:cxn ang="0">
                    <a:pos x="csX648" y="csY648"/>
                  </a:cxn>
                  <a:cxn ang="0">
                    <a:pos x="csX649" y="csY649"/>
                  </a:cxn>
                  <a:cxn ang="0">
                    <a:pos x="csX650" y="csY650"/>
                  </a:cxn>
                  <a:cxn ang="0">
                    <a:pos x="csX651" y="csY651"/>
                  </a:cxn>
                </a:cxnLst>
                <a:rect l="l" t="t" r="r" b="b"/>
                <a:pathLst>
                  <a:path w="6826321" h="1871765">
                    <a:moveTo>
                      <a:pt x="0" y="1871766"/>
                    </a:moveTo>
                    <a:lnTo>
                      <a:pt x="6094" y="1871766"/>
                    </a:lnTo>
                    <a:lnTo>
                      <a:pt x="12316" y="1871766"/>
                    </a:lnTo>
                    <a:lnTo>
                      <a:pt x="12316" y="1852594"/>
                    </a:lnTo>
                    <a:lnTo>
                      <a:pt x="18410" y="1852594"/>
                    </a:lnTo>
                    <a:lnTo>
                      <a:pt x="18410" y="1845737"/>
                    </a:lnTo>
                    <a:lnTo>
                      <a:pt x="24632" y="1845737"/>
                    </a:lnTo>
                    <a:lnTo>
                      <a:pt x="24632" y="1833295"/>
                    </a:lnTo>
                    <a:lnTo>
                      <a:pt x="30726" y="1833295"/>
                    </a:lnTo>
                    <a:lnTo>
                      <a:pt x="30726" y="1826565"/>
                    </a:lnTo>
                    <a:lnTo>
                      <a:pt x="38979" y="1826565"/>
                    </a:lnTo>
                    <a:lnTo>
                      <a:pt x="38979" y="1819836"/>
                    </a:lnTo>
                    <a:lnTo>
                      <a:pt x="45074" y="1819836"/>
                    </a:lnTo>
                    <a:lnTo>
                      <a:pt x="45074" y="1806123"/>
                    </a:lnTo>
                    <a:lnTo>
                      <a:pt x="57390" y="1806123"/>
                    </a:lnTo>
                    <a:lnTo>
                      <a:pt x="57390" y="1799394"/>
                    </a:lnTo>
                    <a:lnTo>
                      <a:pt x="63611" y="1799394"/>
                    </a:lnTo>
                    <a:lnTo>
                      <a:pt x="63611" y="1786951"/>
                    </a:lnTo>
                    <a:lnTo>
                      <a:pt x="69833" y="1786951"/>
                    </a:lnTo>
                    <a:lnTo>
                      <a:pt x="69833" y="1773366"/>
                    </a:lnTo>
                    <a:lnTo>
                      <a:pt x="76054" y="1773366"/>
                    </a:lnTo>
                    <a:lnTo>
                      <a:pt x="76054" y="1766636"/>
                    </a:lnTo>
                    <a:lnTo>
                      <a:pt x="82148" y="1766636"/>
                    </a:lnTo>
                    <a:lnTo>
                      <a:pt x="82148" y="1760923"/>
                    </a:lnTo>
                    <a:lnTo>
                      <a:pt x="88370" y="1760923"/>
                    </a:lnTo>
                    <a:lnTo>
                      <a:pt x="100686" y="1760923"/>
                    </a:lnTo>
                    <a:lnTo>
                      <a:pt x="100686" y="1754193"/>
                    </a:lnTo>
                    <a:lnTo>
                      <a:pt x="106780" y="1754193"/>
                    </a:lnTo>
                    <a:lnTo>
                      <a:pt x="106780" y="1747337"/>
                    </a:lnTo>
                    <a:lnTo>
                      <a:pt x="113002" y="1747337"/>
                    </a:lnTo>
                    <a:lnTo>
                      <a:pt x="119096" y="1747337"/>
                    </a:lnTo>
                    <a:lnTo>
                      <a:pt x="139665" y="1747337"/>
                    </a:lnTo>
                    <a:lnTo>
                      <a:pt x="139665" y="1740608"/>
                    </a:lnTo>
                    <a:lnTo>
                      <a:pt x="145886" y="1740608"/>
                    </a:lnTo>
                    <a:lnTo>
                      <a:pt x="145886" y="1733751"/>
                    </a:lnTo>
                    <a:lnTo>
                      <a:pt x="151981" y="1733751"/>
                    </a:lnTo>
                    <a:lnTo>
                      <a:pt x="158329" y="1733751"/>
                    </a:lnTo>
                    <a:lnTo>
                      <a:pt x="158329" y="1713437"/>
                    </a:lnTo>
                    <a:lnTo>
                      <a:pt x="170645" y="1713437"/>
                    </a:lnTo>
                    <a:lnTo>
                      <a:pt x="170645" y="1707723"/>
                    </a:lnTo>
                    <a:lnTo>
                      <a:pt x="176740" y="1707723"/>
                    </a:lnTo>
                    <a:lnTo>
                      <a:pt x="182961" y="1707723"/>
                    </a:lnTo>
                    <a:lnTo>
                      <a:pt x="189056" y="1707723"/>
                    </a:lnTo>
                    <a:lnTo>
                      <a:pt x="189056" y="1700994"/>
                    </a:lnTo>
                    <a:lnTo>
                      <a:pt x="195277" y="1700994"/>
                    </a:lnTo>
                    <a:lnTo>
                      <a:pt x="195277" y="1694264"/>
                    </a:lnTo>
                    <a:lnTo>
                      <a:pt x="201372" y="1694264"/>
                    </a:lnTo>
                    <a:lnTo>
                      <a:pt x="207593" y="1694264"/>
                    </a:lnTo>
                    <a:lnTo>
                      <a:pt x="207593" y="1687408"/>
                    </a:lnTo>
                    <a:lnTo>
                      <a:pt x="213687" y="1687408"/>
                    </a:lnTo>
                    <a:lnTo>
                      <a:pt x="219909" y="1687408"/>
                    </a:lnTo>
                    <a:lnTo>
                      <a:pt x="226003" y="1687408"/>
                    </a:lnTo>
                    <a:lnTo>
                      <a:pt x="232225" y="1687408"/>
                    </a:lnTo>
                    <a:lnTo>
                      <a:pt x="232225" y="1673822"/>
                    </a:lnTo>
                    <a:lnTo>
                      <a:pt x="240478" y="1673822"/>
                    </a:lnTo>
                    <a:lnTo>
                      <a:pt x="246699" y="1673822"/>
                    </a:lnTo>
                    <a:lnTo>
                      <a:pt x="246699" y="1667093"/>
                    </a:lnTo>
                    <a:lnTo>
                      <a:pt x="252794" y="1667093"/>
                    </a:lnTo>
                    <a:lnTo>
                      <a:pt x="259015" y="1667093"/>
                    </a:lnTo>
                    <a:lnTo>
                      <a:pt x="265110" y="1667093"/>
                    </a:lnTo>
                    <a:lnTo>
                      <a:pt x="265110" y="1660364"/>
                    </a:lnTo>
                    <a:lnTo>
                      <a:pt x="271331" y="1660364"/>
                    </a:lnTo>
                    <a:lnTo>
                      <a:pt x="277426" y="1660364"/>
                    </a:lnTo>
                    <a:lnTo>
                      <a:pt x="283647" y="1660364"/>
                    </a:lnTo>
                    <a:lnTo>
                      <a:pt x="289868" y="1660364"/>
                    </a:lnTo>
                    <a:lnTo>
                      <a:pt x="289868" y="1653508"/>
                    </a:lnTo>
                    <a:lnTo>
                      <a:pt x="302184" y="1653508"/>
                    </a:lnTo>
                    <a:lnTo>
                      <a:pt x="302184" y="1646651"/>
                    </a:lnTo>
                    <a:lnTo>
                      <a:pt x="308279" y="1646651"/>
                    </a:lnTo>
                    <a:lnTo>
                      <a:pt x="308279" y="1639922"/>
                    </a:lnTo>
                    <a:lnTo>
                      <a:pt x="314500" y="1639922"/>
                    </a:lnTo>
                    <a:lnTo>
                      <a:pt x="314500" y="1632050"/>
                    </a:lnTo>
                    <a:lnTo>
                      <a:pt x="320595" y="1632050"/>
                    </a:lnTo>
                    <a:lnTo>
                      <a:pt x="326943" y="1632050"/>
                    </a:lnTo>
                    <a:lnTo>
                      <a:pt x="347385" y="1632050"/>
                    </a:lnTo>
                    <a:lnTo>
                      <a:pt x="353607" y="1632050"/>
                    </a:lnTo>
                    <a:lnTo>
                      <a:pt x="365923" y="1632050"/>
                    </a:lnTo>
                    <a:lnTo>
                      <a:pt x="365923" y="1625194"/>
                    </a:lnTo>
                    <a:lnTo>
                      <a:pt x="384333" y="1625194"/>
                    </a:lnTo>
                    <a:lnTo>
                      <a:pt x="384333" y="1611608"/>
                    </a:lnTo>
                    <a:lnTo>
                      <a:pt x="390554" y="1611608"/>
                    </a:lnTo>
                    <a:lnTo>
                      <a:pt x="396649" y="1611608"/>
                    </a:lnTo>
                    <a:lnTo>
                      <a:pt x="396649" y="1603736"/>
                    </a:lnTo>
                    <a:lnTo>
                      <a:pt x="402870" y="1603736"/>
                    </a:lnTo>
                    <a:lnTo>
                      <a:pt x="415313" y="1603736"/>
                    </a:lnTo>
                    <a:lnTo>
                      <a:pt x="415313" y="1597007"/>
                    </a:lnTo>
                    <a:lnTo>
                      <a:pt x="421408" y="1597007"/>
                    </a:lnTo>
                    <a:lnTo>
                      <a:pt x="427629" y="1597007"/>
                    </a:lnTo>
                    <a:lnTo>
                      <a:pt x="427629" y="1590150"/>
                    </a:lnTo>
                    <a:lnTo>
                      <a:pt x="433724" y="1590150"/>
                    </a:lnTo>
                    <a:lnTo>
                      <a:pt x="439945" y="1590150"/>
                    </a:lnTo>
                    <a:lnTo>
                      <a:pt x="448198" y="1590150"/>
                    </a:lnTo>
                    <a:lnTo>
                      <a:pt x="460514" y="1590150"/>
                    </a:lnTo>
                    <a:lnTo>
                      <a:pt x="460514" y="1582278"/>
                    </a:lnTo>
                    <a:lnTo>
                      <a:pt x="466608" y="1582278"/>
                    </a:lnTo>
                    <a:lnTo>
                      <a:pt x="478924" y="1582278"/>
                    </a:lnTo>
                    <a:lnTo>
                      <a:pt x="485146" y="1582278"/>
                    </a:lnTo>
                    <a:lnTo>
                      <a:pt x="491240" y="1582278"/>
                    </a:lnTo>
                    <a:lnTo>
                      <a:pt x="491240" y="1575422"/>
                    </a:lnTo>
                    <a:lnTo>
                      <a:pt x="503683" y="1575422"/>
                    </a:lnTo>
                    <a:lnTo>
                      <a:pt x="509904" y="1575422"/>
                    </a:lnTo>
                    <a:lnTo>
                      <a:pt x="515999" y="1575422"/>
                    </a:lnTo>
                    <a:lnTo>
                      <a:pt x="522220" y="1575422"/>
                    </a:lnTo>
                    <a:lnTo>
                      <a:pt x="528315" y="1575422"/>
                    </a:lnTo>
                    <a:lnTo>
                      <a:pt x="528315" y="1568693"/>
                    </a:lnTo>
                    <a:lnTo>
                      <a:pt x="536568" y="1568693"/>
                    </a:lnTo>
                    <a:lnTo>
                      <a:pt x="536568" y="1560694"/>
                    </a:lnTo>
                    <a:lnTo>
                      <a:pt x="542662" y="1560694"/>
                    </a:lnTo>
                    <a:lnTo>
                      <a:pt x="561200" y="1560694"/>
                    </a:lnTo>
                    <a:lnTo>
                      <a:pt x="567294" y="1560694"/>
                    </a:lnTo>
                    <a:lnTo>
                      <a:pt x="573516" y="1560694"/>
                    </a:lnTo>
                    <a:lnTo>
                      <a:pt x="573516" y="1552821"/>
                    </a:lnTo>
                    <a:lnTo>
                      <a:pt x="579737" y="1552821"/>
                    </a:lnTo>
                    <a:lnTo>
                      <a:pt x="592180" y="1552821"/>
                    </a:lnTo>
                    <a:lnTo>
                      <a:pt x="598274" y="1552821"/>
                    </a:lnTo>
                    <a:lnTo>
                      <a:pt x="598274" y="1546092"/>
                    </a:lnTo>
                    <a:lnTo>
                      <a:pt x="610590" y="1546092"/>
                    </a:lnTo>
                    <a:lnTo>
                      <a:pt x="610590" y="1538094"/>
                    </a:lnTo>
                    <a:lnTo>
                      <a:pt x="616812" y="1538094"/>
                    </a:lnTo>
                    <a:lnTo>
                      <a:pt x="622906" y="1538094"/>
                    </a:lnTo>
                    <a:lnTo>
                      <a:pt x="635222" y="1538094"/>
                    </a:lnTo>
                    <a:lnTo>
                      <a:pt x="649570" y="1538094"/>
                    </a:lnTo>
                    <a:lnTo>
                      <a:pt x="649570" y="1523365"/>
                    </a:lnTo>
                    <a:lnTo>
                      <a:pt x="661886" y="1523365"/>
                    </a:lnTo>
                    <a:lnTo>
                      <a:pt x="674328" y="1523365"/>
                    </a:lnTo>
                    <a:lnTo>
                      <a:pt x="674328" y="1515493"/>
                    </a:lnTo>
                    <a:lnTo>
                      <a:pt x="680550" y="1515493"/>
                    </a:lnTo>
                    <a:lnTo>
                      <a:pt x="698960" y="1515493"/>
                    </a:lnTo>
                    <a:lnTo>
                      <a:pt x="705182" y="1515493"/>
                    </a:lnTo>
                    <a:lnTo>
                      <a:pt x="705182" y="1507621"/>
                    </a:lnTo>
                    <a:lnTo>
                      <a:pt x="711276" y="1507621"/>
                    </a:lnTo>
                    <a:lnTo>
                      <a:pt x="717498" y="1507621"/>
                    </a:lnTo>
                    <a:lnTo>
                      <a:pt x="717498" y="1491750"/>
                    </a:lnTo>
                    <a:lnTo>
                      <a:pt x="723592" y="1491750"/>
                    </a:lnTo>
                    <a:lnTo>
                      <a:pt x="729813" y="1491750"/>
                    </a:lnTo>
                    <a:lnTo>
                      <a:pt x="735908" y="1491750"/>
                    </a:lnTo>
                    <a:lnTo>
                      <a:pt x="750509" y="1491750"/>
                    </a:lnTo>
                    <a:lnTo>
                      <a:pt x="756604" y="1491750"/>
                    </a:lnTo>
                    <a:lnTo>
                      <a:pt x="768920" y="1491750"/>
                    </a:lnTo>
                    <a:lnTo>
                      <a:pt x="775141" y="1491750"/>
                    </a:lnTo>
                    <a:lnTo>
                      <a:pt x="787457" y="1491750"/>
                    </a:lnTo>
                    <a:lnTo>
                      <a:pt x="793552" y="1491750"/>
                    </a:lnTo>
                    <a:lnTo>
                      <a:pt x="793552" y="1483878"/>
                    </a:lnTo>
                    <a:lnTo>
                      <a:pt x="805868" y="1483878"/>
                    </a:lnTo>
                    <a:lnTo>
                      <a:pt x="812089" y="1483878"/>
                    </a:lnTo>
                    <a:lnTo>
                      <a:pt x="818183" y="1483878"/>
                    </a:lnTo>
                    <a:lnTo>
                      <a:pt x="824405" y="1483878"/>
                    </a:lnTo>
                    <a:lnTo>
                      <a:pt x="830499" y="1483878"/>
                    </a:lnTo>
                    <a:lnTo>
                      <a:pt x="830499" y="1476006"/>
                    </a:lnTo>
                    <a:lnTo>
                      <a:pt x="836848" y="1476006"/>
                    </a:lnTo>
                    <a:lnTo>
                      <a:pt x="844974" y="1476006"/>
                    </a:lnTo>
                    <a:lnTo>
                      <a:pt x="851195" y="1476006"/>
                    </a:lnTo>
                    <a:lnTo>
                      <a:pt x="863511" y="1476006"/>
                    </a:lnTo>
                    <a:lnTo>
                      <a:pt x="875827" y="1476006"/>
                    </a:lnTo>
                    <a:lnTo>
                      <a:pt x="881921" y="1476006"/>
                    </a:lnTo>
                    <a:lnTo>
                      <a:pt x="888143" y="1476006"/>
                    </a:lnTo>
                    <a:lnTo>
                      <a:pt x="894237" y="1476006"/>
                    </a:lnTo>
                    <a:lnTo>
                      <a:pt x="906553" y="1476006"/>
                    </a:lnTo>
                    <a:lnTo>
                      <a:pt x="912775" y="1476006"/>
                    </a:lnTo>
                    <a:lnTo>
                      <a:pt x="925218" y="1476006"/>
                    </a:lnTo>
                    <a:lnTo>
                      <a:pt x="931439" y="1476006"/>
                    </a:lnTo>
                    <a:lnTo>
                      <a:pt x="937534" y="1476006"/>
                    </a:lnTo>
                    <a:lnTo>
                      <a:pt x="937534" y="1468007"/>
                    </a:lnTo>
                    <a:lnTo>
                      <a:pt x="945786" y="1468007"/>
                    </a:lnTo>
                    <a:lnTo>
                      <a:pt x="951881" y="1468007"/>
                    </a:lnTo>
                    <a:lnTo>
                      <a:pt x="951881" y="1458992"/>
                    </a:lnTo>
                    <a:lnTo>
                      <a:pt x="964197" y="1458992"/>
                    </a:lnTo>
                    <a:lnTo>
                      <a:pt x="970418" y="1458992"/>
                    </a:lnTo>
                    <a:lnTo>
                      <a:pt x="988829" y="1458992"/>
                    </a:lnTo>
                    <a:lnTo>
                      <a:pt x="995050" y="1458992"/>
                    </a:lnTo>
                    <a:lnTo>
                      <a:pt x="1001145" y="1458992"/>
                    </a:lnTo>
                    <a:lnTo>
                      <a:pt x="1007493" y="1458992"/>
                    </a:lnTo>
                    <a:lnTo>
                      <a:pt x="1013588" y="1458992"/>
                    </a:lnTo>
                    <a:lnTo>
                      <a:pt x="1013588" y="1450993"/>
                    </a:lnTo>
                    <a:lnTo>
                      <a:pt x="1019809" y="1450993"/>
                    </a:lnTo>
                    <a:lnTo>
                      <a:pt x="1025904" y="1450993"/>
                    </a:lnTo>
                    <a:lnTo>
                      <a:pt x="1025904" y="1441978"/>
                    </a:lnTo>
                    <a:lnTo>
                      <a:pt x="1032125" y="1441978"/>
                    </a:lnTo>
                    <a:lnTo>
                      <a:pt x="1040378" y="1441978"/>
                    </a:lnTo>
                    <a:lnTo>
                      <a:pt x="1052694" y="1441978"/>
                    </a:lnTo>
                    <a:lnTo>
                      <a:pt x="1058788" y="1441978"/>
                    </a:lnTo>
                    <a:lnTo>
                      <a:pt x="1058788" y="1424965"/>
                    </a:lnTo>
                    <a:lnTo>
                      <a:pt x="1065010" y="1424965"/>
                    </a:lnTo>
                    <a:lnTo>
                      <a:pt x="1065010" y="1415950"/>
                    </a:lnTo>
                    <a:lnTo>
                      <a:pt x="1077326" y="1415950"/>
                    </a:lnTo>
                    <a:lnTo>
                      <a:pt x="1077326" y="1406935"/>
                    </a:lnTo>
                    <a:lnTo>
                      <a:pt x="1095863" y="1406935"/>
                    </a:lnTo>
                    <a:lnTo>
                      <a:pt x="1102085" y="1406935"/>
                    </a:lnTo>
                    <a:lnTo>
                      <a:pt x="1108179" y="1406935"/>
                    </a:lnTo>
                    <a:lnTo>
                      <a:pt x="1120495" y="1406935"/>
                    </a:lnTo>
                    <a:lnTo>
                      <a:pt x="1132811" y="1406935"/>
                    </a:lnTo>
                    <a:lnTo>
                      <a:pt x="1141064" y="1406935"/>
                    </a:lnTo>
                    <a:lnTo>
                      <a:pt x="1147158" y="1406935"/>
                    </a:lnTo>
                    <a:lnTo>
                      <a:pt x="1147158" y="1397920"/>
                    </a:lnTo>
                    <a:lnTo>
                      <a:pt x="1153380" y="1397920"/>
                    </a:lnTo>
                    <a:lnTo>
                      <a:pt x="1159474" y="1397920"/>
                    </a:lnTo>
                    <a:lnTo>
                      <a:pt x="1165696" y="1397920"/>
                    </a:lnTo>
                    <a:lnTo>
                      <a:pt x="1178138" y="1397920"/>
                    </a:lnTo>
                    <a:lnTo>
                      <a:pt x="1184233" y="1397920"/>
                    </a:lnTo>
                    <a:lnTo>
                      <a:pt x="1190454" y="1397920"/>
                    </a:lnTo>
                    <a:lnTo>
                      <a:pt x="1202770" y="1397920"/>
                    </a:lnTo>
                    <a:lnTo>
                      <a:pt x="1208865" y="1397920"/>
                    </a:lnTo>
                    <a:lnTo>
                      <a:pt x="1208865" y="1379764"/>
                    </a:lnTo>
                    <a:lnTo>
                      <a:pt x="1215086" y="1379764"/>
                    </a:lnTo>
                    <a:lnTo>
                      <a:pt x="1221181" y="1379764"/>
                    </a:lnTo>
                    <a:lnTo>
                      <a:pt x="1233624" y="1379764"/>
                    </a:lnTo>
                    <a:lnTo>
                      <a:pt x="1241750" y="1379764"/>
                    </a:lnTo>
                    <a:lnTo>
                      <a:pt x="1247971" y="1379764"/>
                    </a:lnTo>
                    <a:lnTo>
                      <a:pt x="1272730" y="1379764"/>
                    </a:lnTo>
                    <a:lnTo>
                      <a:pt x="1278824" y="1379764"/>
                    </a:lnTo>
                    <a:lnTo>
                      <a:pt x="1285046" y="1379764"/>
                    </a:lnTo>
                    <a:lnTo>
                      <a:pt x="1291140" y="1379764"/>
                    </a:lnTo>
                    <a:lnTo>
                      <a:pt x="1297362" y="1379764"/>
                    </a:lnTo>
                    <a:lnTo>
                      <a:pt x="1297362" y="1370749"/>
                    </a:lnTo>
                    <a:lnTo>
                      <a:pt x="1303456" y="1370749"/>
                    </a:lnTo>
                    <a:lnTo>
                      <a:pt x="1315772" y="1370749"/>
                    </a:lnTo>
                    <a:lnTo>
                      <a:pt x="1315772" y="1360592"/>
                    </a:lnTo>
                    <a:lnTo>
                      <a:pt x="1321993" y="1360592"/>
                    </a:lnTo>
                    <a:lnTo>
                      <a:pt x="1328088" y="1360592"/>
                    </a:lnTo>
                    <a:lnTo>
                      <a:pt x="1328088" y="1351577"/>
                    </a:lnTo>
                    <a:lnTo>
                      <a:pt x="1334309" y="1351577"/>
                    </a:lnTo>
                    <a:lnTo>
                      <a:pt x="1340404" y="1351577"/>
                    </a:lnTo>
                    <a:lnTo>
                      <a:pt x="1355005" y="1351577"/>
                    </a:lnTo>
                    <a:lnTo>
                      <a:pt x="1361100" y="1351577"/>
                    </a:lnTo>
                    <a:lnTo>
                      <a:pt x="1367321" y="1351577"/>
                    </a:lnTo>
                    <a:lnTo>
                      <a:pt x="1391953" y="1351577"/>
                    </a:lnTo>
                    <a:lnTo>
                      <a:pt x="1391953" y="1332278"/>
                    </a:lnTo>
                    <a:lnTo>
                      <a:pt x="1398047" y="1332278"/>
                    </a:lnTo>
                    <a:lnTo>
                      <a:pt x="1410363" y="1332278"/>
                    </a:lnTo>
                    <a:lnTo>
                      <a:pt x="1416585" y="1332278"/>
                    </a:lnTo>
                    <a:lnTo>
                      <a:pt x="1435122" y="1332278"/>
                    </a:lnTo>
                    <a:lnTo>
                      <a:pt x="1449470" y="1332278"/>
                    </a:lnTo>
                    <a:lnTo>
                      <a:pt x="1455691" y="1332278"/>
                    </a:lnTo>
                    <a:lnTo>
                      <a:pt x="1461786" y="1332278"/>
                    </a:lnTo>
                    <a:lnTo>
                      <a:pt x="1468007" y="1332278"/>
                    </a:lnTo>
                    <a:lnTo>
                      <a:pt x="1474101" y="1332278"/>
                    </a:lnTo>
                    <a:lnTo>
                      <a:pt x="1480323" y="1332278"/>
                    </a:lnTo>
                    <a:lnTo>
                      <a:pt x="1486417" y="1332278"/>
                    </a:lnTo>
                    <a:lnTo>
                      <a:pt x="1498733" y="1332278"/>
                    </a:lnTo>
                    <a:lnTo>
                      <a:pt x="1504955" y="1332278"/>
                    </a:lnTo>
                    <a:lnTo>
                      <a:pt x="1511049" y="1332278"/>
                    </a:lnTo>
                    <a:lnTo>
                      <a:pt x="1511049" y="1322120"/>
                    </a:lnTo>
                    <a:lnTo>
                      <a:pt x="1517398" y="1322120"/>
                    </a:lnTo>
                    <a:lnTo>
                      <a:pt x="1523492" y="1322120"/>
                    </a:lnTo>
                    <a:lnTo>
                      <a:pt x="1529713" y="1322120"/>
                    </a:lnTo>
                    <a:lnTo>
                      <a:pt x="1529713" y="1312979"/>
                    </a:lnTo>
                    <a:lnTo>
                      <a:pt x="1535808" y="1312979"/>
                    </a:lnTo>
                    <a:lnTo>
                      <a:pt x="1542029" y="1312979"/>
                    </a:lnTo>
                    <a:lnTo>
                      <a:pt x="1550282" y="1312979"/>
                    </a:lnTo>
                    <a:lnTo>
                      <a:pt x="1556377" y="1312979"/>
                    </a:lnTo>
                    <a:lnTo>
                      <a:pt x="1562598" y="1312979"/>
                    </a:lnTo>
                    <a:lnTo>
                      <a:pt x="1568693" y="1312979"/>
                    </a:lnTo>
                    <a:lnTo>
                      <a:pt x="1581009" y="1312979"/>
                    </a:lnTo>
                    <a:lnTo>
                      <a:pt x="1587230" y="1312979"/>
                    </a:lnTo>
                    <a:lnTo>
                      <a:pt x="1599546" y="1312979"/>
                    </a:lnTo>
                    <a:lnTo>
                      <a:pt x="1611989" y="1312979"/>
                    </a:lnTo>
                    <a:lnTo>
                      <a:pt x="1618083" y="1312979"/>
                    </a:lnTo>
                    <a:lnTo>
                      <a:pt x="1624305" y="1312979"/>
                    </a:lnTo>
                    <a:lnTo>
                      <a:pt x="1624305" y="1301678"/>
                    </a:lnTo>
                    <a:lnTo>
                      <a:pt x="1630399" y="1301678"/>
                    </a:lnTo>
                    <a:lnTo>
                      <a:pt x="1636621" y="1301678"/>
                    </a:lnTo>
                    <a:lnTo>
                      <a:pt x="1644747" y="1301678"/>
                    </a:lnTo>
                    <a:lnTo>
                      <a:pt x="1657190" y="1301678"/>
                    </a:lnTo>
                    <a:lnTo>
                      <a:pt x="1663284" y="1301678"/>
                    </a:lnTo>
                    <a:lnTo>
                      <a:pt x="1669505" y="1301678"/>
                    </a:lnTo>
                    <a:lnTo>
                      <a:pt x="1669505" y="1291521"/>
                    </a:lnTo>
                    <a:lnTo>
                      <a:pt x="1675600" y="1291521"/>
                    </a:lnTo>
                    <a:lnTo>
                      <a:pt x="1694264" y="1291521"/>
                    </a:lnTo>
                    <a:lnTo>
                      <a:pt x="1700359" y="1291521"/>
                    </a:lnTo>
                    <a:lnTo>
                      <a:pt x="1706580" y="1291521"/>
                    </a:lnTo>
                    <a:lnTo>
                      <a:pt x="1712675" y="1291521"/>
                    </a:lnTo>
                    <a:lnTo>
                      <a:pt x="1718896" y="1291521"/>
                    </a:lnTo>
                    <a:lnTo>
                      <a:pt x="1724991" y="1291521"/>
                    </a:lnTo>
                    <a:lnTo>
                      <a:pt x="1731212" y="1291521"/>
                    </a:lnTo>
                    <a:lnTo>
                      <a:pt x="1751654" y="1291521"/>
                    </a:lnTo>
                    <a:lnTo>
                      <a:pt x="1757875" y="1291521"/>
                    </a:lnTo>
                    <a:lnTo>
                      <a:pt x="1763970" y="1291521"/>
                    </a:lnTo>
                    <a:lnTo>
                      <a:pt x="1782634" y="1291521"/>
                    </a:lnTo>
                    <a:lnTo>
                      <a:pt x="1794950" y="1291521"/>
                    </a:lnTo>
                    <a:lnTo>
                      <a:pt x="1801045" y="1291521"/>
                    </a:lnTo>
                    <a:lnTo>
                      <a:pt x="1807266" y="1291521"/>
                    </a:lnTo>
                    <a:lnTo>
                      <a:pt x="1813361" y="1291521"/>
                    </a:lnTo>
                    <a:lnTo>
                      <a:pt x="1819582" y="1291521"/>
                    </a:lnTo>
                    <a:lnTo>
                      <a:pt x="1825676" y="1291521"/>
                    </a:lnTo>
                    <a:lnTo>
                      <a:pt x="1825676" y="1279078"/>
                    </a:lnTo>
                    <a:lnTo>
                      <a:pt x="1831898" y="1279078"/>
                    </a:lnTo>
                    <a:lnTo>
                      <a:pt x="1837992" y="1279078"/>
                    </a:lnTo>
                    <a:lnTo>
                      <a:pt x="1852467" y="1279078"/>
                    </a:lnTo>
                    <a:lnTo>
                      <a:pt x="1858688" y="1279078"/>
                    </a:lnTo>
                    <a:lnTo>
                      <a:pt x="1864910" y="1279078"/>
                    </a:lnTo>
                    <a:lnTo>
                      <a:pt x="1864910" y="1267778"/>
                    </a:lnTo>
                    <a:lnTo>
                      <a:pt x="1871004" y="1267778"/>
                    </a:lnTo>
                    <a:lnTo>
                      <a:pt x="1871004" y="1255335"/>
                    </a:lnTo>
                    <a:lnTo>
                      <a:pt x="1883320" y="1255335"/>
                    </a:lnTo>
                    <a:lnTo>
                      <a:pt x="1883320" y="1244035"/>
                    </a:lnTo>
                    <a:lnTo>
                      <a:pt x="1889541" y="1244035"/>
                    </a:lnTo>
                    <a:lnTo>
                      <a:pt x="1895636" y="1244035"/>
                    </a:lnTo>
                    <a:lnTo>
                      <a:pt x="1901857" y="1244035"/>
                    </a:lnTo>
                    <a:lnTo>
                      <a:pt x="1901857" y="1231592"/>
                    </a:lnTo>
                    <a:lnTo>
                      <a:pt x="1907952" y="1231592"/>
                    </a:lnTo>
                    <a:lnTo>
                      <a:pt x="1914173" y="1231592"/>
                    </a:lnTo>
                    <a:lnTo>
                      <a:pt x="1920268" y="1231592"/>
                    </a:lnTo>
                    <a:lnTo>
                      <a:pt x="1932584" y="1231592"/>
                    </a:lnTo>
                    <a:lnTo>
                      <a:pt x="1932584" y="1220292"/>
                    </a:lnTo>
                    <a:lnTo>
                      <a:pt x="1938805" y="1220292"/>
                    </a:lnTo>
                    <a:lnTo>
                      <a:pt x="1947058" y="1220292"/>
                    </a:lnTo>
                    <a:lnTo>
                      <a:pt x="1953280" y="1220292"/>
                    </a:lnTo>
                    <a:lnTo>
                      <a:pt x="1959374" y="1220292"/>
                    </a:lnTo>
                    <a:lnTo>
                      <a:pt x="1965596" y="1220292"/>
                    </a:lnTo>
                    <a:lnTo>
                      <a:pt x="1971817" y="1220292"/>
                    </a:lnTo>
                    <a:lnTo>
                      <a:pt x="1984133" y="1220292"/>
                    </a:lnTo>
                    <a:lnTo>
                      <a:pt x="1990227" y="1220292"/>
                    </a:lnTo>
                    <a:lnTo>
                      <a:pt x="2002543" y="1220292"/>
                    </a:lnTo>
                    <a:lnTo>
                      <a:pt x="2014859" y="1220292"/>
                    </a:lnTo>
                    <a:lnTo>
                      <a:pt x="2021081" y="1220292"/>
                    </a:lnTo>
                    <a:lnTo>
                      <a:pt x="2027302" y="1220292"/>
                    </a:lnTo>
                    <a:lnTo>
                      <a:pt x="2033524" y="1220292"/>
                    </a:lnTo>
                    <a:lnTo>
                      <a:pt x="2039618" y="1220292"/>
                    </a:lnTo>
                    <a:lnTo>
                      <a:pt x="2053965" y="1220292"/>
                    </a:lnTo>
                    <a:lnTo>
                      <a:pt x="2066281" y="1220292"/>
                    </a:lnTo>
                    <a:lnTo>
                      <a:pt x="2066281" y="1206706"/>
                    </a:lnTo>
                    <a:lnTo>
                      <a:pt x="2072503" y="1206706"/>
                    </a:lnTo>
                    <a:lnTo>
                      <a:pt x="2078597" y="1206706"/>
                    </a:lnTo>
                    <a:lnTo>
                      <a:pt x="2078597" y="1194263"/>
                    </a:lnTo>
                    <a:lnTo>
                      <a:pt x="2097135" y="1194263"/>
                    </a:lnTo>
                    <a:lnTo>
                      <a:pt x="2097135" y="1180678"/>
                    </a:lnTo>
                    <a:lnTo>
                      <a:pt x="2103229" y="1180678"/>
                    </a:lnTo>
                    <a:lnTo>
                      <a:pt x="2109451" y="1180678"/>
                    </a:lnTo>
                    <a:lnTo>
                      <a:pt x="2127988" y="1180678"/>
                    </a:lnTo>
                    <a:lnTo>
                      <a:pt x="2127988" y="1168235"/>
                    </a:lnTo>
                    <a:lnTo>
                      <a:pt x="2134209" y="1168235"/>
                    </a:lnTo>
                    <a:lnTo>
                      <a:pt x="2140304" y="1168235"/>
                    </a:lnTo>
                    <a:lnTo>
                      <a:pt x="2146525" y="1168235"/>
                    </a:lnTo>
                    <a:lnTo>
                      <a:pt x="2160873" y="1168235"/>
                    </a:lnTo>
                    <a:lnTo>
                      <a:pt x="2204169" y="1168235"/>
                    </a:lnTo>
                    <a:lnTo>
                      <a:pt x="2216485" y="1168235"/>
                    </a:lnTo>
                    <a:lnTo>
                      <a:pt x="2228801" y="1168235"/>
                    </a:lnTo>
                    <a:lnTo>
                      <a:pt x="2234895" y="1168235"/>
                    </a:lnTo>
                    <a:lnTo>
                      <a:pt x="2241117" y="1168235"/>
                    </a:lnTo>
                    <a:lnTo>
                      <a:pt x="2249243" y="1168235"/>
                    </a:lnTo>
                    <a:lnTo>
                      <a:pt x="2255464" y="1168235"/>
                    </a:lnTo>
                    <a:lnTo>
                      <a:pt x="2267780" y="1168235"/>
                    </a:lnTo>
                    <a:lnTo>
                      <a:pt x="2286444" y="1168235"/>
                    </a:lnTo>
                    <a:lnTo>
                      <a:pt x="2292539" y="1168235"/>
                    </a:lnTo>
                    <a:lnTo>
                      <a:pt x="2298760" y="1168235"/>
                    </a:lnTo>
                    <a:lnTo>
                      <a:pt x="2298760" y="1153507"/>
                    </a:lnTo>
                    <a:lnTo>
                      <a:pt x="2311076" y="1153507"/>
                    </a:lnTo>
                    <a:lnTo>
                      <a:pt x="2317171" y="1153507"/>
                    </a:lnTo>
                    <a:lnTo>
                      <a:pt x="2317171" y="1140048"/>
                    </a:lnTo>
                    <a:lnTo>
                      <a:pt x="2323392" y="1140048"/>
                    </a:lnTo>
                    <a:lnTo>
                      <a:pt x="2335708" y="1140048"/>
                    </a:lnTo>
                    <a:lnTo>
                      <a:pt x="2356150" y="1140048"/>
                    </a:lnTo>
                    <a:lnTo>
                      <a:pt x="2362371" y="1140048"/>
                    </a:lnTo>
                    <a:lnTo>
                      <a:pt x="2374814" y="1140048"/>
                    </a:lnTo>
                    <a:lnTo>
                      <a:pt x="2380909" y="1140048"/>
                    </a:lnTo>
                    <a:lnTo>
                      <a:pt x="2405540" y="1140048"/>
                    </a:lnTo>
                    <a:lnTo>
                      <a:pt x="2411762" y="1140048"/>
                    </a:lnTo>
                    <a:lnTo>
                      <a:pt x="2424078" y="1140048"/>
                    </a:lnTo>
                    <a:lnTo>
                      <a:pt x="2430172" y="1140048"/>
                    </a:lnTo>
                    <a:lnTo>
                      <a:pt x="2436394" y="1140048"/>
                    </a:lnTo>
                    <a:lnTo>
                      <a:pt x="2442488" y="1140048"/>
                    </a:lnTo>
                    <a:lnTo>
                      <a:pt x="2457090" y="1140048"/>
                    </a:lnTo>
                    <a:lnTo>
                      <a:pt x="2457090" y="1125320"/>
                    </a:lnTo>
                    <a:lnTo>
                      <a:pt x="2463184" y="1125320"/>
                    </a:lnTo>
                    <a:lnTo>
                      <a:pt x="2469405" y="1125320"/>
                    </a:lnTo>
                    <a:lnTo>
                      <a:pt x="2469405" y="1110591"/>
                    </a:lnTo>
                    <a:lnTo>
                      <a:pt x="2475500" y="1110591"/>
                    </a:lnTo>
                    <a:lnTo>
                      <a:pt x="2494037" y="1110591"/>
                    </a:lnTo>
                    <a:lnTo>
                      <a:pt x="2500132" y="1110591"/>
                    </a:lnTo>
                    <a:lnTo>
                      <a:pt x="2500132" y="1095863"/>
                    </a:lnTo>
                    <a:lnTo>
                      <a:pt x="2506353" y="1095863"/>
                    </a:lnTo>
                    <a:lnTo>
                      <a:pt x="2512448" y="1095863"/>
                    </a:lnTo>
                    <a:lnTo>
                      <a:pt x="2518669" y="1095863"/>
                    </a:lnTo>
                    <a:lnTo>
                      <a:pt x="2530985" y="1095863"/>
                    </a:lnTo>
                    <a:lnTo>
                      <a:pt x="2530985" y="1079992"/>
                    </a:lnTo>
                    <a:lnTo>
                      <a:pt x="2543428" y="1079992"/>
                    </a:lnTo>
                    <a:lnTo>
                      <a:pt x="2551554" y="1079992"/>
                    </a:lnTo>
                    <a:lnTo>
                      <a:pt x="2557776" y="1079992"/>
                    </a:lnTo>
                    <a:lnTo>
                      <a:pt x="2563870" y="1079992"/>
                    </a:lnTo>
                    <a:lnTo>
                      <a:pt x="2570091" y="1079992"/>
                    </a:lnTo>
                    <a:lnTo>
                      <a:pt x="2576186" y="1079992"/>
                    </a:lnTo>
                    <a:lnTo>
                      <a:pt x="2582407" y="1079992"/>
                    </a:lnTo>
                    <a:lnTo>
                      <a:pt x="2594723" y="1079992"/>
                    </a:lnTo>
                    <a:lnTo>
                      <a:pt x="2600945" y="1079992"/>
                    </a:lnTo>
                    <a:lnTo>
                      <a:pt x="2607039" y="1079992"/>
                    </a:lnTo>
                    <a:lnTo>
                      <a:pt x="2625703" y="1079992"/>
                    </a:lnTo>
                    <a:lnTo>
                      <a:pt x="2625703" y="1064248"/>
                    </a:lnTo>
                    <a:lnTo>
                      <a:pt x="2631798" y="1064248"/>
                    </a:lnTo>
                    <a:lnTo>
                      <a:pt x="2638019" y="1064248"/>
                    </a:lnTo>
                    <a:lnTo>
                      <a:pt x="2644114" y="1064248"/>
                    </a:lnTo>
                    <a:lnTo>
                      <a:pt x="2676999" y="1064248"/>
                    </a:lnTo>
                    <a:lnTo>
                      <a:pt x="2695409" y="1064248"/>
                    </a:lnTo>
                    <a:lnTo>
                      <a:pt x="2701631" y="1064248"/>
                    </a:lnTo>
                    <a:lnTo>
                      <a:pt x="2707725" y="1064248"/>
                    </a:lnTo>
                    <a:lnTo>
                      <a:pt x="2726389" y="1064248"/>
                    </a:lnTo>
                    <a:lnTo>
                      <a:pt x="2732484" y="1064248"/>
                    </a:lnTo>
                    <a:lnTo>
                      <a:pt x="2738705" y="1064248"/>
                    </a:lnTo>
                    <a:lnTo>
                      <a:pt x="2744800" y="1064248"/>
                    </a:lnTo>
                    <a:lnTo>
                      <a:pt x="2765368" y="1064248"/>
                    </a:lnTo>
                    <a:lnTo>
                      <a:pt x="2777684" y="1064248"/>
                    </a:lnTo>
                    <a:lnTo>
                      <a:pt x="2783906" y="1064248"/>
                    </a:lnTo>
                    <a:lnTo>
                      <a:pt x="2790000" y="1064248"/>
                    </a:lnTo>
                    <a:lnTo>
                      <a:pt x="2796349" y="1064248"/>
                    </a:lnTo>
                    <a:lnTo>
                      <a:pt x="2796349" y="1047234"/>
                    </a:lnTo>
                    <a:lnTo>
                      <a:pt x="2808665" y="1047234"/>
                    </a:lnTo>
                    <a:lnTo>
                      <a:pt x="2814759" y="1047234"/>
                    </a:lnTo>
                    <a:lnTo>
                      <a:pt x="2820981" y="1047234"/>
                    </a:lnTo>
                    <a:lnTo>
                      <a:pt x="2827075" y="1047234"/>
                    </a:lnTo>
                    <a:lnTo>
                      <a:pt x="2833297" y="1047234"/>
                    </a:lnTo>
                    <a:lnTo>
                      <a:pt x="2847644" y="1047234"/>
                    </a:lnTo>
                    <a:lnTo>
                      <a:pt x="2859960" y="1047234"/>
                    </a:lnTo>
                    <a:lnTo>
                      <a:pt x="2872276" y="1047234"/>
                    </a:lnTo>
                    <a:lnTo>
                      <a:pt x="2890813" y="1047234"/>
                    </a:lnTo>
                    <a:lnTo>
                      <a:pt x="2897034" y="1047234"/>
                    </a:lnTo>
                    <a:lnTo>
                      <a:pt x="2909350" y="1047234"/>
                    </a:lnTo>
                    <a:lnTo>
                      <a:pt x="2921666" y="1047234"/>
                    </a:lnTo>
                    <a:lnTo>
                      <a:pt x="2927888" y="1047234"/>
                    </a:lnTo>
                    <a:lnTo>
                      <a:pt x="2940204" y="1047234"/>
                    </a:lnTo>
                    <a:lnTo>
                      <a:pt x="2946298" y="1047234"/>
                    </a:lnTo>
                    <a:lnTo>
                      <a:pt x="2954551" y="1047234"/>
                    </a:lnTo>
                    <a:lnTo>
                      <a:pt x="2960646" y="1047234"/>
                    </a:lnTo>
                    <a:lnTo>
                      <a:pt x="2966994" y="1047234"/>
                    </a:lnTo>
                    <a:lnTo>
                      <a:pt x="2991626" y="1047234"/>
                    </a:lnTo>
                    <a:lnTo>
                      <a:pt x="2997721" y="1047234"/>
                    </a:lnTo>
                    <a:lnTo>
                      <a:pt x="3003942" y="1047234"/>
                    </a:lnTo>
                    <a:lnTo>
                      <a:pt x="3010037" y="1047234"/>
                    </a:lnTo>
                    <a:lnTo>
                      <a:pt x="3016258" y="1047234"/>
                    </a:lnTo>
                    <a:lnTo>
                      <a:pt x="3028574" y="1047234"/>
                    </a:lnTo>
                    <a:lnTo>
                      <a:pt x="3034668" y="1047234"/>
                    </a:lnTo>
                    <a:lnTo>
                      <a:pt x="3040890" y="1047234"/>
                    </a:lnTo>
                    <a:lnTo>
                      <a:pt x="3046984" y="1047234"/>
                    </a:lnTo>
                    <a:lnTo>
                      <a:pt x="3055364" y="1047234"/>
                    </a:lnTo>
                    <a:lnTo>
                      <a:pt x="3061586" y="1047234"/>
                    </a:lnTo>
                    <a:lnTo>
                      <a:pt x="3079996" y="1047234"/>
                    </a:lnTo>
                    <a:lnTo>
                      <a:pt x="3086217" y="1047234"/>
                    </a:lnTo>
                    <a:lnTo>
                      <a:pt x="3098533" y="1047234"/>
                    </a:lnTo>
                    <a:lnTo>
                      <a:pt x="3104628" y="1047234"/>
                    </a:lnTo>
                    <a:lnTo>
                      <a:pt x="3123165" y="1047234"/>
                    </a:lnTo>
                    <a:lnTo>
                      <a:pt x="3123165" y="1026919"/>
                    </a:lnTo>
                    <a:lnTo>
                      <a:pt x="3129260" y="1026919"/>
                    </a:lnTo>
                    <a:lnTo>
                      <a:pt x="3135608" y="1026919"/>
                    </a:lnTo>
                    <a:lnTo>
                      <a:pt x="3141703" y="1026919"/>
                    </a:lnTo>
                    <a:lnTo>
                      <a:pt x="3147924" y="1026919"/>
                    </a:lnTo>
                    <a:lnTo>
                      <a:pt x="3156050" y="1026919"/>
                    </a:lnTo>
                    <a:lnTo>
                      <a:pt x="3162271" y="1026919"/>
                    </a:lnTo>
                    <a:lnTo>
                      <a:pt x="3168366" y="1026919"/>
                    </a:lnTo>
                    <a:lnTo>
                      <a:pt x="3174587" y="1026919"/>
                    </a:lnTo>
                    <a:lnTo>
                      <a:pt x="3186903" y="1026919"/>
                    </a:lnTo>
                    <a:lnTo>
                      <a:pt x="3192998" y="1026919"/>
                    </a:lnTo>
                    <a:lnTo>
                      <a:pt x="3199219" y="1026919"/>
                    </a:lnTo>
                    <a:lnTo>
                      <a:pt x="3205314" y="1026919"/>
                    </a:lnTo>
                    <a:lnTo>
                      <a:pt x="3211535" y="1026919"/>
                    </a:lnTo>
                    <a:lnTo>
                      <a:pt x="3217629" y="1026919"/>
                    </a:lnTo>
                    <a:lnTo>
                      <a:pt x="3217629" y="1004319"/>
                    </a:lnTo>
                    <a:lnTo>
                      <a:pt x="3223978" y="1004319"/>
                    </a:lnTo>
                    <a:lnTo>
                      <a:pt x="3223978" y="981719"/>
                    </a:lnTo>
                    <a:lnTo>
                      <a:pt x="3256863" y="981719"/>
                    </a:lnTo>
                    <a:lnTo>
                      <a:pt x="3262957" y="981719"/>
                    </a:lnTo>
                    <a:lnTo>
                      <a:pt x="3269179" y="981719"/>
                    </a:lnTo>
                    <a:lnTo>
                      <a:pt x="3275273" y="981719"/>
                    </a:lnTo>
                    <a:lnTo>
                      <a:pt x="3293810" y="981719"/>
                    </a:lnTo>
                    <a:lnTo>
                      <a:pt x="3299905" y="981719"/>
                    </a:lnTo>
                    <a:lnTo>
                      <a:pt x="3312348" y="981719"/>
                    </a:lnTo>
                    <a:lnTo>
                      <a:pt x="3324664" y="981719"/>
                    </a:lnTo>
                    <a:lnTo>
                      <a:pt x="3324664" y="957848"/>
                    </a:lnTo>
                    <a:lnTo>
                      <a:pt x="3336980" y="957848"/>
                    </a:lnTo>
                    <a:lnTo>
                      <a:pt x="3349296" y="957848"/>
                    </a:lnTo>
                    <a:lnTo>
                      <a:pt x="3357549" y="957848"/>
                    </a:lnTo>
                    <a:lnTo>
                      <a:pt x="3363770" y="957848"/>
                    </a:lnTo>
                    <a:lnTo>
                      <a:pt x="3363770" y="934105"/>
                    </a:lnTo>
                    <a:lnTo>
                      <a:pt x="3369864" y="934105"/>
                    </a:lnTo>
                    <a:lnTo>
                      <a:pt x="3382180" y="934105"/>
                    </a:lnTo>
                    <a:lnTo>
                      <a:pt x="3388402" y="934105"/>
                    </a:lnTo>
                    <a:lnTo>
                      <a:pt x="3394623" y="934105"/>
                    </a:lnTo>
                    <a:lnTo>
                      <a:pt x="3406939" y="934105"/>
                    </a:lnTo>
                    <a:lnTo>
                      <a:pt x="3406939" y="909347"/>
                    </a:lnTo>
                    <a:lnTo>
                      <a:pt x="3413161" y="909347"/>
                    </a:lnTo>
                    <a:lnTo>
                      <a:pt x="3419255" y="909347"/>
                    </a:lnTo>
                    <a:lnTo>
                      <a:pt x="3425477" y="909347"/>
                    </a:lnTo>
                    <a:lnTo>
                      <a:pt x="3431571" y="909347"/>
                    </a:lnTo>
                    <a:lnTo>
                      <a:pt x="3437793" y="909347"/>
                    </a:lnTo>
                    <a:lnTo>
                      <a:pt x="3443887" y="909347"/>
                    </a:lnTo>
                    <a:lnTo>
                      <a:pt x="3476899" y="909347"/>
                    </a:lnTo>
                    <a:lnTo>
                      <a:pt x="3482993" y="909347"/>
                    </a:lnTo>
                    <a:lnTo>
                      <a:pt x="3489215" y="909347"/>
                    </a:lnTo>
                    <a:lnTo>
                      <a:pt x="3519941" y="909347"/>
                    </a:lnTo>
                    <a:lnTo>
                      <a:pt x="3526162" y="909347"/>
                    </a:lnTo>
                    <a:lnTo>
                      <a:pt x="3532257" y="909347"/>
                    </a:lnTo>
                    <a:lnTo>
                      <a:pt x="3544573" y="909347"/>
                    </a:lnTo>
                    <a:lnTo>
                      <a:pt x="3544573" y="882176"/>
                    </a:lnTo>
                    <a:lnTo>
                      <a:pt x="3552826" y="882176"/>
                    </a:lnTo>
                    <a:lnTo>
                      <a:pt x="3559047" y="882176"/>
                    </a:lnTo>
                    <a:lnTo>
                      <a:pt x="3571490" y="882176"/>
                    </a:lnTo>
                    <a:lnTo>
                      <a:pt x="3602216" y="882176"/>
                    </a:lnTo>
                    <a:lnTo>
                      <a:pt x="3614532" y="882176"/>
                    </a:lnTo>
                    <a:lnTo>
                      <a:pt x="3620753" y="882176"/>
                    </a:lnTo>
                    <a:lnTo>
                      <a:pt x="3659860" y="882176"/>
                    </a:lnTo>
                    <a:lnTo>
                      <a:pt x="3696808" y="882176"/>
                    </a:lnTo>
                    <a:lnTo>
                      <a:pt x="3727661" y="882176"/>
                    </a:lnTo>
                    <a:lnTo>
                      <a:pt x="3740104" y="882176"/>
                    </a:lnTo>
                    <a:lnTo>
                      <a:pt x="3746198" y="882176"/>
                    </a:lnTo>
                    <a:lnTo>
                      <a:pt x="3766767" y="882176"/>
                    </a:lnTo>
                    <a:lnTo>
                      <a:pt x="3785178" y="882176"/>
                    </a:lnTo>
                    <a:lnTo>
                      <a:pt x="3791399" y="882176"/>
                    </a:lnTo>
                    <a:lnTo>
                      <a:pt x="3803715" y="882176"/>
                    </a:lnTo>
                    <a:lnTo>
                      <a:pt x="3822252" y="882176"/>
                    </a:lnTo>
                    <a:lnTo>
                      <a:pt x="3828474" y="882176"/>
                    </a:lnTo>
                    <a:lnTo>
                      <a:pt x="3834568" y="882176"/>
                    </a:lnTo>
                    <a:lnTo>
                      <a:pt x="3840790" y="882176"/>
                    </a:lnTo>
                    <a:lnTo>
                      <a:pt x="3861358" y="882176"/>
                    </a:lnTo>
                    <a:lnTo>
                      <a:pt x="3867453" y="882176"/>
                    </a:lnTo>
                    <a:lnTo>
                      <a:pt x="3873674" y="882176"/>
                    </a:lnTo>
                    <a:lnTo>
                      <a:pt x="3885990" y="882176"/>
                    </a:lnTo>
                    <a:lnTo>
                      <a:pt x="3892085" y="882176"/>
                    </a:lnTo>
                    <a:lnTo>
                      <a:pt x="3898306" y="882176"/>
                    </a:lnTo>
                    <a:lnTo>
                      <a:pt x="3898306" y="849291"/>
                    </a:lnTo>
                    <a:lnTo>
                      <a:pt x="3910749" y="849291"/>
                    </a:lnTo>
                    <a:lnTo>
                      <a:pt x="3916844" y="849291"/>
                    </a:lnTo>
                    <a:lnTo>
                      <a:pt x="3923065" y="849291"/>
                    </a:lnTo>
                    <a:lnTo>
                      <a:pt x="3947697" y="849291"/>
                    </a:lnTo>
                    <a:lnTo>
                      <a:pt x="3962044" y="849291"/>
                    </a:lnTo>
                    <a:lnTo>
                      <a:pt x="3974360" y="849291"/>
                    </a:lnTo>
                    <a:lnTo>
                      <a:pt x="3980582" y="849291"/>
                    </a:lnTo>
                    <a:lnTo>
                      <a:pt x="3999119" y="849291"/>
                    </a:lnTo>
                    <a:lnTo>
                      <a:pt x="4005340" y="849291"/>
                    </a:lnTo>
                    <a:lnTo>
                      <a:pt x="4017656" y="849291"/>
                    </a:lnTo>
                    <a:lnTo>
                      <a:pt x="4029972" y="849291"/>
                    </a:lnTo>
                    <a:lnTo>
                      <a:pt x="4029972" y="814247"/>
                    </a:lnTo>
                    <a:lnTo>
                      <a:pt x="4036067" y="814247"/>
                    </a:lnTo>
                    <a:lnTo>
                      <a:pt x="4042288" y="814247"/>
                    </a:lnTo>
                    <a:lnTo>
                      <a:pt x="4048383" y="814247"/>
                    </a:lnTo>
                    <a:lnTo>
                      <a:pt x="4048383" y="778061"/>
                    </a:lnTo>
                    <a:lnTo>
                      <a:pt x="4081395" y="778061"/>
                    </a:lnTo>
                    <a:lnTo>
                      <a:pt x="4093710" y="778061"/>
                    </a:lnTo>
                    <a:lnTo>
                      <a:pt x="4099805" y="778061"/>
                    </a:lnTo>
                    <a:lnTo>
                      <a:pt x="4106026" y="778061"/>
                    </a:lnTo>
                    <a:lnTo>
                      <a:pt x="4112121" y="778061"/>
                    </a:lnTo>
                    <a:lnTo>
                      <a:pt x="4124437" y="778061"/>
                    </a:lnTo>
                    <a:lnTo>
                      <a:pt x="4142974" y="778061"/>
                    </a:lnTo>
                    <a:lnTo>
                      <a:pt x="4149069" y="778061"/>
                    </a:lnTo>
                    <a:lnTo>
                      <a:pt x="4163670" y="778061"/>
                    </a:lnTo>
                    <a:lnTo>
                      <a:pt x="4182080" y="778061"/>
                    </a:lnTo>
                    <a:lnTo>
                      <a:pt x="4194396" y="778061"/>
                    </a:lnTo>
                    <a:lnTo>
                      <a:pt x="4219028" y="778061"/>
                    </a:lnTo>
                    <a:lnTo>
                      <a:pt x="4231344" y="778061"/>
                    </a:lnTo>
                    <a:lnTo>
                      <a:pt x="4237566" y="778061"/>
                    </a:lnTo>
                    <a:lnTo>
                      <a:pt x="4250009" y="778061"/>
                    </a:lnTo>
                    <a:lnTo>
                      <a:pt x="4258134" y="778061"/>
                    </a:lnTo>
                    <a:lnTo>
                      <a:pt x="4307525" y="778061"/>
                    </a:lnTo>
                    <a:lnTo>
                      <a:pt x="4338378" y="778061"/>
                    </a:lnTo>
                    <a:lnTo>
                      <a:pt x="4365042" y="778061"/>
                    </a:lnTo>
                    <a:lnTo>
                      <a:pt x="4377358" y="778061"/>
                    </a:lnTo>
                    <a:lnTo>
                      <a:pt x="4389674" y="778061"/>
                    </a:lnTo>
                    <a:lnTo>
                      <a:pt x="4395895" y="778061"/>
                    </a:lnTo>
                    <a:lnTo>
                      <a:pt x="4401990" y="778061"/>
                    </a:lnTo>
                    <a:lnTo>
                      <a:pt x="4408211" y="778061"/>
                    </a:lnTo>
                    <a:lnTo>
                      <a:pt x="4420654" y="778061"/>
                    </a:lnTo>
                    <a:lnTo>
                      <a:pt x="4445285" y="778061"/>
                    </a:lnTo>
                    <a:lnTo>
                      <a:pt x="4457601" y="778061"/>
                    </a:lnTo>
                    <a:lnTo>
                      <a:pt x="4465855" y="778061"/>
                    </a:lnTo>
                    <a:lnTo>
                      <a:pt x="4478171" y="778061"/>
                    </a:lnTo>
                    <a:lnTo>
                      <a:pt x="4496581" y="778061"/>
                    </a:lnTo>
                    <a:lnTo>
                      <a:pt x="4502929" y="778061"/>
                    </a:lnTo>
                    <a:lnTo>
                      <a:pt x="4521340" y="778061"/>
                    </a:lnTo>
                    <a:lnTo>
                      <a:pt x="4527561" y="778061"/>
                    </a:lnTo>
                    <a:lnTo>
                      <a:pt x="4539877" y="778061"/>
                    </a:lnTo>
                    <a:lnTo>
                      <a:pt x="4545972" y="778061"/>
                    </a:lnTo>
                    <a:lnTo>
                      <a:pt x="4552193" y="778061"/>
                    </a:lnTo>
                    <a:lnTo>
                      <a:pt x="4572635" y="778061"/>
                    </a:lnTo>
                    <a:lnTo>
                      <a:pt x="4578856" y="778061"/>
                    </a:lnTo>
                    <a:lnTo>
                      <a:pt x="4591299" y="778061"/>
                    </a:lnTo>
                    <a:lnTo>
                      <a:pt x="4609837" y="778061"/>
                    </a:lnTo>
                    <a:lnTo>
                      <a:pt x="4622153" y="778061"/>
                    </a:lnTo>
                    <a:lnTo>
                      <a:pt x="4661131" y="778061"/>
                    </a:lnTo>
                    <a:lnTo>
                      <a:pt x="4673575" y="778061"/>
                    </a:lnTo>
                    <a:lnTo>
                      <a:pt x="4710522" y="778061"/>
                    </a:lnTo>
                    <a:lnTo>
                      <a:pt x="4722838" y="778061"/>
                    </a:lnTo>
                    <a:lnTo>
                      <a:pt x="4761944" y="778061"/>
                    </a:lnTo>
                    <a:lnTo>
                      <a:pt x="4792798" y="778061"/>
                    </a:lnTo>
                    <a:lnTo>
                      <a:pt x="4798892" y="778061"/>
                    </a:lnTo>
                    <a:lnTo>
                      <a:pt x="4805114" y="778061"/>
                    </a:lnTo>
                    <a:lnTo>
                      <a:pt x="4811208" y="778061"/>
                    </a:lnTo>
                    <a:lnTo>
                      <a:pt x="4817429" y="778061"/>
                    </a:lnTo>
                    <a:lnTo>
                      <a:pt x="4829745" y="778061"/>
                    </a:lnTo>
                    <a:lnTo>
                      <a:pt x="4848283" y="778061"/>
                    </a:lnTo>
                    <a:lnTo>
                      <a:pt x="4899578" y="778061"/>
                    </a:lnTo>
                    <a:lnTo>
                      <a:pt x="4899578" y="707975"/>
                    </a:lnTo>
                    <a:lnTo>
                      <a:pt x="4905800" y="707975"/>
                    </a:lnTo>
                    <a:lnTo>
                      <a:pt x="4918115" y="707975"/>
                    </a:lnTo>
                    <a:lnTo>
                      <a:pt x="4936780" y="707975"/>
                    </a:lnTo>
                    <a:lnTo>
                      <a:pt x="4975759" y="707975"/>
                    </a:lnTo>
                    <a:lnTo>
                      <a:pt x="4981853" y="707975"/>
                    </a:lnTo>
                    <a:lnTo>
                      <a:pt x="5000391" y="707975"/>
                    </a:lnTo>
                    <a:lnTo>
                      <a:pt x="5018928" y="707975"/>
                    </a:lnTo>
                    <a:lnTo>
                      <a:pt x="5025150" y="707975"/>
                    </a:lnTo>
                    <a:lnTo>
                      <a:pt x="5025150" y="627604"/>
                    </a:lnTo>
                    <a:lnTo>
                      <a:pt x="5037466" y="627604"/>
                    </a:lnTo>
                    <a:lnTo>
                      <a:pt x="5101203" y="627604"/>
                    </a:lnTo>
                    <a:lnTo>
                      <a:pt x="5107425" y="627604"/>
                    </a:lnTo>
                    <a:lnTo>
                      <a:pt x="5113519" y="627604"/>
                    </a:lnTo>
                    <a:lnTo>
                      <a:pt x="5164815" y="627604"/>
                    </a:lnTo>
                    <a:lnTo>
                      <a:pt x="5164815" y="537203"/>
                    </a:lnTo>
                    <a:lnTo>
                      <a:pt x="5189574" y="537203"/>
                    </a:lnTo>
                    <a:lnTo>
                      <a:pt x="5201890" y="537203"/>
                    </a:lnTo>
                    <a:lnTo>
                      <a:pt x="5284165" y="537203"/>
                    </a:lnTo>
                    <a:lnTo>
                      <a:pt x="5284165" y="441088"/>
                    </a:lnTo>
                    <a:lnTo>
                      <a:pt x="5352093" y="441088"/>
                    </a:lnTo>
                    <a:lnTo>
                      <a:pt x="5372662" y="441088"/>
                    </a:lnTo>
                    <a:lnTo>
                      <a:pt x="5434241" y="441088"/>
                    </a:lnTo>
                    <a:lnTo>
                      <a:pt x="5504074" y="441088"/>
                    </a:lnTo>
                    <a:lnTo>
                      <a:pt x="5510295" y="441088"/>
                    </a:lnTo>
                    <a:lnTo>
                      <a:pt x="5516389" y="441088"/>
                    </a:lnTo>
                    <a:lnTo>
                      <a:pt x="5541148" y="441088"/>
                    </a:lnTo>
                    <a:lnTo>
                      <a:pt x="5547370" y="441088"/>
                    </a:lnTo>
                    <a:lnTo>
                      <a:pt x="5580255" y="441088"/>
                    </a:lnTo>
                    <a:lnTo>
                      <a:pt x="5598665" y="441088"/>
                    </a:lnTo>
                    <a:lnTo>
                      <a:pt x="5611108" y="441088"/>
                    </a:lnTo>
                    <a:lnTo>
                      <a:pt x="5611108" y="316659"/>
                    </a:lnTo>
                    <a:lnTo>
                      <a:pt x="5711921" y="316659"/>
                    </a:lnTo>
                    <a:lnTo>
                      <a:pt x="5736553" y="316659"/>
                    </a:lnTo>
                    <a:lnTo>
                      <a:pt x="5748868" y="316659"/>
                    </a:lnTo>
                    <a:lnTo>
                      <a:pt x="5769311" y="316659"/>
                    </a:lnTo>
                    <a:lnTo>
                      <a:pt x="5824923" y="316659"/>
                    </a:lnTo>
                    <a:lnTo>
                      <a:pt x="5837238" y="316659"/>
                    </a:lnTo>
                    <a:lnTo>
                      <a:pt x="5876345" y="316659"/>
                    </a:lnTo>
                    <a:lnTo>
                      <a:pt x="5876345" y="168487"/>
                    </a:lnTo>
                    <a:lnTo>
                      <a:pt x="5894882" y="168487"/>
                    </a:lnTo>
                    <a:lnTo>
                      <a:pt x="5913292" y="168487"/>
                    </a:lnTo>
                    <a:lnTo>
                      <a:pt x="5944146" y="168487"/>
                    </a:lnTo>
                    <a:lnTo>
                      <a:pt x="5956589" y="168487"/>
                    </a:lnTo>
                    <a:lnTo>
                      <a:pt x="5977158" y="168487"/>
                    </a:lnTo>
                    <a:lnTo>
                      <a:pt x="5977158" y="0"/>
                    </a:lnTo>
                    <a:lnTo>
                      <a:pt x="6026421" y="0"/>
                    </a:lnTo>
                    <a:lnTo>
                      <a:pt x="6096254" y="0"/>
                    </a:lnTo>
                    <a:lnTo>
                      <a:pt x="6114791" y="0"/>
                    </a:lnTo>
                    <a:lnTo>
                      <a:pt x="6133329" y="0"/>
                    </a:lnTo>
                    <a:lnTo>
                      <a:pt x="6151866" y="0"/>
                    </a:lnTo>
                    <a:lnTo>
                      <a:pt x="6215604" y="0"/>
                    </a:lnTo>
                    <a:lnTo>
                      <a:pt x="6246457" y="0"/>
                    </a:lnTo>
                    <a:lnTo>
                      <a:pt x="6258773" y="0"/>
                    </a:lnTo>
                    <a:lnTo>
                      <a:pt x="6297880" y="0"/>
                    </a:lnTo>
                    <a:lnTo>
                      <a:pt x="6380155" y="0"/>
                    </a:lnTo>
                    <a:lnTo>
                      <a:pt x="6392470" y="0"/>
                    </a:lnTo>
                    <a:lnTo>
                      <a:pt x="6447829" y="0"/>
                    </a:lnTo>
                    <a:lnTo>
                      <a:pt x="6460272" y="0"/>
                    </a:lnTo>
                    <a:lnTo>
                      <a:pt x="6524010" y="0"/>
                    </a:lnTo>
                    <a:lnTo>
                      <a:pt x="6569211" y="0"/>
                    </a:lnTo>
                    <a:lnTo>
                      <a:pt x="6593843" y="0"/>
                    </a:lnTo>
                    <a:lnTo>
                      <a:pt x="6624696" y="0"/>
                    </a:lnTo>
                    <a:lnTo>
                      <a:pt x="6700750" y="0"/>
                    </a:lnTo>
                    <a:lnTo>
                      <a:pt x="6744045" y="0"/>
                    </a:lnTo>
                    <a:lnTo>
                      <a:pt x="6826321" y="0"/>
                    </a:lnTo>
                  </a:path>
                </a:pathLst>
              </a:custGeom>
              <a:noFill/>
              <a:ln w="12690" cap="flat">
                <a:solidFill>
                  <a:srgbClr val="F55C60"/>
                </a:solidFill>
                <a:prstDash val="solid"/>
                <a:miter/>
              </a:ln>
            </p:spPr>
            <p:txBody>
              <a:bodyPr/>
              <a:lstStyle/>
              <a:p>
                <a:endParaRPr lang="en-US" sz="1000"/>
              </a:p>
            </p:txBody>
          </p:sp>
          <p:sp>
            <p:nvSpPr>
              <p:cNvPr id="64" name="Freeform 38">
                <a:extLst>
                  <a:ext uri="{FF2B5EF4-FFF2-40B4-BE49-F238E27FC236}">
                    <a16:creationId xmlns:a16="http://schemas.microsoft.com/office/drawing/2014/main" id="{C1F4B9FB-7468-7ACF-2834-D223FAF79629}"/>
                  </a:ext>
                </a:extLst>
              </p:cNvPr>
              <p:cNvSpPr/>
              <p:nvPr/>
            </p:nvSpPr>
            <p:spPr>
              <a:xfrm>
                <a:off x="1108560" y="2288443"/>
                <a:ext cx="6896153" cy="2313996"/>
              </a:xfrm>
              <a:custGeom>
                <a:avLst/>
                <a:gdLst>
                  <a:gd name="csX0" fmla="*/ 0 w 6896153"/>
                  <a:gd name="csY0" fmla="*/ 2313997 h 2313996"/>
                  <a:gd name="csX1" fmla="*/ 6094 w 6896153"/>
                  <a:gd name="csY1" fmla="*/ 2313997 h 2313996"/>
                  <a:gd name="csX2" fmla="*/ 24632 w 6896153"/>
                  <a:gd name="csY2" fmla="*/ 2313997 h 2313996"/>
                  <a:gd name="csX3" fmla="*/ 24632 w 6896153"/>
                  <a:gd name="csY3" fmla="*/ 2303839 h 2313996"/>
                  <a:gd name="csX4" fmla="*/ 30726 w 6896153"/>
                  <a:gd name="csY4" fmla="*/ 2303839 h 2313996"/>
                  <a:gd name="csX5" fmla="*/ 30726 w 6896153"/>
                  <a:gd name="csY5" fmla="*/ 2292539 h 2313996"/>
                  <a:gd name="csX6" fmla="*/ 63611 w 6896153"/>
                  <a:gd name="csY6" fmla="*/ 2292539 h 2313996"/>
                  <a:gd name="csX7" fmla="*/ 63611 w 6896153"/>
                  <a:gd name="csY7" fmla="*/ 2282381 h 2313996"/>
                  <a:gd name="csX8" fmla="*/ 76054 w 6896153"/>
                  <a:gd name="csY8" fmla="*/ 2282381 h 2313996"/>
                  <a:gd name="csX9" fmla="*/ 76054 w 6896153"/>
                  <a:gd name="csY9" fmla="*/ 2249496 h 2313996"/>
                  <a:gd name="csX10" fmla="*/ 82148 w 6896153"/>
                  <a:gd name="csY10" fmla="*/ 2249496 h 2313996"/>
                  <a:gd name="csX11" fmla="*/ 82148 w 6896153"/>
                  <a:gd name="csY11" fmla="*/ 2238196 h 2313996"/>
                  <a:gd name="csX12" fmla="*/ 100686 w 6896153"/>
                  <a:gd name="csY12" fmla="*/ 2238196 h 2313996"/>
                  <a:gd name="csX13" fmla="*/ 100686 w 6896153"/>
                  <a:gd name="csY13" fmla="*/ 2228039 h 2313996"/>
                  <a:gd name="csX14" fmla="*/ 113002 w 6896153"/>
                  <a:gd name="csY14" fmla="*/ 2228039 h 2313996"/>
                  <a:gd name="csX15" fmla="*/ 113002 w 6896153"/>
                  <a:gd name="csY15" fmla="*/ 2216739 h 2313996"/>
                  <a:gd name="csX16" fmla="*/ 125318 w 6896153"/>
                  <a:gd name="csY16" fmla="*/ 2216739 h 2313996"/>
                  <a:gd name="csX17" fmla="*/ 125318 w 6896153"/>
                  <a:gd name="csY17" fmla="*/ 2206581 h 2313996"/>
                  <a:gd name="csX18" fmla="*/ 131412 w 6896153"/>
                  <a:gd name="csY18" fmla="*/ 2206581 h 2313996"/>
                  <a:gd name="csX19" fmla="*/ 131412 w 6896153"/>
                  <a:gd name="csY19" fmla="*/ 2195281 h 2313996"/>
                  <a:gd name="csX20" fmla="*/ 145886 w 6896153"/>
                  <a:gd name="csY20" fmla="*/ 2195281 h 2313996"/>
                  <a:gd name="csX21" fmla="*/ 145886 w 6896153"/>
                  <a:gd name="csY21" fmla="*/ 2185123 h 2313996"/>
                  <a:gd name="csX22" fmla="*/ 158329 w 6896153"/>
                  <a:gd name="csY22" fmla="*/ 2185123 h 2313996"/>
                  <a:gd name="csX23" fmla="*/ 158329 w 6896153"/>
                  <a:gd name="csY23" fmla="*/ 2173823 h 2313996"/>
                  <a:gd name="csX24" fmla="*/ 164424 w 6896153"/>
                  <a:gd name="csY24" fmla="*/ 2173823 h 2313996"/>
                  <a:gd name="csX25" fmla="*/ 164424 w 6896153"/>
                  <a:gd name="csY25" fmla="*/ 2152239 h 2313996"/>
                  <a:gd name="csX26" fmla="*/ 176740 w 6896153"/>
                  <a:gd name="csY26" fmla="*/ 2152239 h 2313996"/>
                  <a:gd name="csX27" fmla="*/ 176740 w 6896153"/>
                  <a:gd name="csY27" fmla="*/ 2129638 h 2313996"/>
                  <a:gd name="csX28" fmla="*/ 182961 w 6896153"/>
                  <a:gd name="csY28" fmla="*/ 2129638 h 2313996"/>
                  <a:gd name="csX29" fmla="*/ 189056 w 6896153"/>
                  <a:gd name="csY29" fmla="*/ 2129638 h 2313996"/>
                  <a:gd name="csX30" fmla="*/ 201372 w 6896153"/>
                  <a:gd name="csY30" fmla="*/ 2129638 h 2313996"/>
                  <a:gd name="csX31" fmla="*/ 201372 w 6896153"/>
                  <a:gd name="csY31" fmla="*/ 2119481 h 2313996"/>
                  <a:gd name="csX32" fmla="*/ 207593 w 6896153"/>
                  <a:gd name="csY32" fmla="*/ 2119481 h 2313996"/>
                  <a:gd name="csX33" fmla="*/ 207593 w 6896153"/>
                  <a:gd name="csY33" fmla="*/ 2108181 h 2313996"/>
                  <a:gd name="csX34" fmla="*/ 226003 w 6896153"/>
                  <a:gd name="csY34" fmla="*/ 2108181 h 2313996"/>
                  <a:gd name="csX35" fmla="*/ 226003 w 6896153"/>
                  <a:gd name="csY35" fmla="*/ 2096881 h 2313996"/>
                  <a:gd name="csX36" fmla="*/ 232225 w 6896153"/>
                  <a:gd name="csY36" fmla="*/ 2096881 h 2313996"/>
                  <a:gd name="csX37" fmla="*/ 265110 w 6896153"/>
                  <a:gd name="csY37" fmla="*/ 2096881 h 2313996"/>
                  <a:gd name="csX38" fmla="*/ 295963 w 6896153"/>
                  <a:gd name="csY38" fmla="*/ 2096881 h 2313996"/>
                  <a:gd name="csX39" fmla="*/ 295963 w 6896153"/>
                  <a:gd name="csY39" fmla="*/ 2085580 h 2313996"/>
                  <a:gd name="csX40" fmla="*/ 308279 w 6896153"/>
                  <a:gd name="csY40" fmla="*/ 2085580 h 2313996"/>
                  <a:gd name="csX41" fmla="*/ 308279 w 6896153"/>
                  <a:gd name="csY41" fmla="*/ 2075423 h 2313996"/>
                  <a:gd name="csX42" fmla="*/ 341291 w 6896153"/>
                  <a:gd name="csY42" fmla="*/ 2075423 h 2313996"/>
                  <a:gd name="csX43" fmla="*/ 341291 w 6896153"/>
                  <a:gd name="csY43" fmla="*/ 2063996 h 2313996"/>
                  <a:gd name="csX44" fmla="*/ 347385 w 6896153"/>
                  <a:gd name="csY44" fmla="*/ 2063996 h 2313996"/>
                  <a:gd name="csX45" fmla="*/ 359701 w 6896153"/>
                  <a:gd name="csY45" fmla="*/ 2063996 h 2313996"/>
                  <a:gd name="csX46" fmla="*/ 359701 w 6896153"/>
                  <a:gd name="csY46" fmla="*/ 2052696 h 2313996"/>
                  <a:gd name="csX47" fmla="*/ 372017 w 6896153"/>
                  <a:gd name="csY47" fmla="*/ 2052696 h 2313996"/>
                  <a:gd name="csX48" fmla="*/ 378238 w 6896153"/>
                  <a:gd name="csY48" fmla="*/ 2052696 h 2313996"/>
                  <a:gd name="csX49" fmla="*/ 384333 w 6896153"/>
                  <a:gd name="csY49" fmla="*/ 2052696 h 2313996"/>
                  <a:gd name="csX50" fmla="*/ 384333 w 6896153"/>
                  <a:gd name="csY50" fmla="*/ 2041522 h 2313996"/>
                  <a:gd name="csX51" fmla="*/ 390554 w 6896153"/>
                  <a:gd name="csY51" fmla="*/ 2041522 h 2313996"/>
                  <a:gd name="csX52" fmla="*/ 390554 w 6896153"/>
                  <a:gd name="csY52" fmla="*/ 2030095 h 2313996"/>
                  <a:gd name="csX53" fmla="*/ 396649 w 6896153"/>
                  <a:gd name="csY53" fmla="*/ 2030095 h 2313996"/>
                  <a:gd name="csX54" fmla="*/ 421408 w 6896153"/>
                  <a:gd name="csY54" fmla="*/ 2030095 h 2313996"/>
                  <a:gd name="csX55" fmla="*/ 421408 w 6896153"/>
                  <a:gd name="csY55" fmla="*/ 2018795 h 2313996"/>
                  <a:gd name="csX56" fmla="*/ 433724 w 6896153"/>
                  <a:gd name="csY56" fmla="*/ 2018795 h 2313996"/>
                  <a:gd name="csX57" fmla="*/ 439945 w 6896153"/>
                  <a:gd name="csY57" fmla="*/ 2018795 h 2313996"/>
                  <a:gd name="csX58" fmla="*/ 460514 w 6896153"/>
                  <a:gd name="csY58" fmla="*/ 2018795 h 2313996"/>
                  <a:gd name="csX59" fmla="*/ 466608 w 6896153"/>
                  <a:gd name="csY59" fmla="*/ 2018795 h 2313996"/>
                  <a:gd name="csX60" fmla="*/ 466608 w 6896153"/>
                  <a:gd name="csY60" fmla="*/ 2007495 h 2313996"/>
                  <a:gd name="csX61" fmla="*/ 478924 w 6896153"/>
                  <a:gd name="csY61" fmla="*/ 2007495 h 2313996"/>
                  <a:gd name="csX62" fmla="*/ 497589 w 6896153"/>
                  <a:gd name="csY62" fmla="*/ 2007495 h 2313996"/>
                  <a:gd name="csX63" fmla="*/ 497589 w 6896153"/>
                  <a:gd name="csY63" fmla="*/ 1996195 h 2313996"/>
                  <a:gd name="csX64" fmla="*/ 509904 w 6896153"/>
                  <a:gd name="csY64" fmla="*/ 1996195 h 2313996"/>
                  <a:gd name="csX65" fmla="*/ 528315 w 6896153"/>
                  <a:gd name="csY65" fmla="*/ 1996195 h 2313996"/>
                  <a:gd name="csX66" fmla="*/ 536568 w 6896153"/>
                  <a:gd name="csY66" fmla="*/ 1996195 h 2313996"/>
                  <a:gd name="csX67" fmla="*/ 536568 w 6896153"/>
                  <a:gd name="csY67" fmla="*/ 1984895 h 2313996"/>
                  <a:gd name="csX68" fmla="*/ 548884 w 6896153"/>
                  <a:gd name="csY68" fmla="*/ 1984895 h 2313996"/>
                  <a:gd name="csX69" fmla="*/ 548884 w 6896153"/>
                  <a:gd name="csY69" fmla="*/ 1972452 h 2313996"/>
                  <a:gd name="csX70" fmla="*/ 554978 w 6896153"/>
                  <a:gd name="csY70" fmla="*/ 1972452 h 2313996"/>
                  <a:gd name="csX71" fmla="*/ 561200 w 6896153"/>
                  <a:gd name="csY71" fmla="*/ 1972452 h 2313996"/>
                  <a:gd name="csX72" fmla="*/ 567294 w 6896153"/>
                  <a:gd name="csY72" fmla="*/ 1972452 h 2313996"/>
                  <a:gd name="csX73" fmla="*/ 598274 w 6896153"/>
                  <a:gd name="csY73" fmla="*/ 1972452 h 2313996"/>
                  <a:gd name="csX74" fmla="*/ 604496 w 6896153"/>
                  <a:gd name="csY74" fmla="*/ 1972452 h 2313996"/>
                  <a:gd name="csX75" fmla="*/ 604496 w 6896153"/>
                  <a:gd name="csY75" fmla="*/ 1961152 h 2313996"/>
                  <a:gd name="csX76" fmla="*/ 629128 w 6896153"/>
                  <a:gd name="csY76" fmla="*/ 1961152 h 2313996"/>
                  <a:gd name="csX77" fmla="*/ 629128 w 6896153"/>
                  <a:gd name="csY77" fmla="*/ 1949851 h 2313996"/>
                  <a:gd name="csX78" fmla="*/ 635222 w 6896153"/>
                  <a:gd name="csY78" fmla="*/ 1949851 h 2313996"/>
                  <a:gd name="csX79" fmla="*/ 643475 w 6896153"/>
                  <a:gd name="csY79" fmla="*/ 1949851 h 2313996"/>
                  <a:gd name="csX80" fmla="*/ 643475 w 6896153"/>
                  <a:gd name="csY80" fmla="*/ 1937409 h 2313996"/>
                  <a:gd name="csX81" fmla="*/ 649570 w 6896153"/>
                  <a:gd name="csY81" fmla="*/ 1937409 h 2313996"/>
                  <a:gd name="csX82" fmla="*/ 649570 w 6896153"/>
                  <a:gd name="csY82" fmla="*/ 1926108 h 2313996"/>
                  <a:gd name="csX83" fmla="*/ 661886 w 6896153"/>
                  <a:gd name="csY83" fmla="*/ 1926108 h 2313996"/>
                  <a:gd name="csX84" fmla="*/ 674328 w 6896153"/>
                  <a:gd name="csY84" fmla="*/ 1926108 h 2313996"/>
                  <a:gd name="csX85" fmla="*/ 674328 w 6896153"/>
                  <a:gd name="csY85" fmla="*/ 1913666 h 2313996"/>
                  <a:gd name="csX86" fmla="*/ 692866 w 6896153"/>
                  <a:gd name="csY86" fmla="*/ 1913666 h 2313996"/>
                  <a:gd name="csX87" fmla="*/ 692866 w 6896153"/>
                  <a:gd name="csY87" fmla="*/ 1891065 h 2313996"/>
                  <a:gd name="csX88" fmla="*/ 711276 w 6896153"/>
                  <a:gd name="csY88" fmla="*/ 1891065 h 2313996"/>
                  <a:gd name="csX89" fmla="*/ 717498 w 6896153"/>
                  <a:gd name="csY89" fmla="*/ 1891065 h 2313996"/>
                  <a:gd name="csX90" fmla="*/ 729813 w 6896153"/>
                  <a:gd name="csY90" fmla="*/ 1891065 h 2313996"/>
                  <a:gd name="csX91" fmla="*/ 729813 w 6896153"/>
                  <a:gd name="csY91" fmla="*/ 1878495 h 2313996"/>
                  <a:gd name="csX92" fmla="*/ 750509 w 6896153"/>
                  <a:gd name="csY92" fmla="*/ 1878495 h 2313996"/>
                  <a:gd name="csX93" fmla="*/ 775141 w 6896153"/>
                  <a:gd name="csY93" fmla="*/ 1878495 h 2313996"/>
                  <a:gd name="csX94" fmla="*/ 775141 w 6896153"/>
                  <a:gd name="csY94" fmla="*/ 1867195 h 2313996"/>
                  <a:gd name="csX95" fmla="*/ 787457 w 6896153"/>
                  <a:gd name="csY95" fmla="*/ 1867195 h 2313996"/>
                  <a:gd name="csX96" fmla="*/ 787457 w 6896153"/>
                  <a:gd name="csY96" fmla="*/ 1854879 h 2313996"/>
                  <a:gd name="csX97" fmla="*/ 793552 w 6896153"/>
                  <a:gd name="csY97" fmla="*/ 1854879 h 2313996"/>
                  <a:gd name="csX98" fmla="*/ 799773 w 6896153"/>
                  <a:gd name="csY98" fmla="*/ 1854879 h 2313996"/>
                  <a:gd name="csX99" fmla="*/ 799773 w 6896153"/>
                  <a:gd name="csY99" fmla="*/ 1843452 h 2313996"/>
                  <a:gd name="csX100" fmla="*/ 844974 w 6896153"/>
                  <a:gd name="csY100" fmla="*/ 1843452 h 2313996"/>
                  <a:gd name="csX101" fmla="*/ 844974 w 6896153"/>
                  <a:gd name="csY101" fmla="*/ 1831009 h 2313996"/>
                  <a:gd name="csX102" fmla="*/ 888143 w 6896153"/>
                  <a:gd name="csY102" fmla="*/ 1831009 h 2313996"/>
                  <a:gd name="csX103" fmla="*/ 888143 w 6896153"/>
                  <a:gd name="csY103" fmla="*/ 1807266 h 2313996"/>
                  <a:gd name="csX104" fmla="*/ 900459 w 6896153"/>
                  <a:gd name="csY104" fmla="*/ 1807266 h 2313996"/>
                  <a:gd name="csX105" fmla="*/ 918996 w 6896153"/>
                  <a:gd name="csY105" fmla="*/ 1807266 h 2313996"/>
                  <a:gd name="csX106" fmla="*/ 918996 w 6896153"/>
                  <a:gd name="csY106" fmla="*/ 1794823 h 2313996"/>
                  <a:gd name="csX107" fmla="*/ 925218 w 6896153"/>
                  <a:gd name="csY107" fmla="*/ 1794823 h 2313996"/>
                  <a:gd name="csX108" fmla="*/ 937534 w 6896153"/>
                  <a:gd name="csY108" fmla="*/ 1794823 h 2313996"/>
                  <a:gd name="csX109" fmla="*/ 951881 w 6896153"/>
                  <a:gd name="csY109" fmla="*/ 1794823 h 2313996"/>
                  <a:gd name="csX110" fmla="*/ 958102 w 6896153"/>
                  <a:gd name="csY110" fmla="*/ 1794823 h 2313996"/>
                  <a:gd name="csX111" fmla="*/ 970418 w 6896153"/>
                  <a:gd name="csY111" fmla="*/ 1794823 h 2313996"/>
                  <a:gd name="csX112" fmla="*/ 970418 w 6896153"/>
                  <a:gd name="csY112" fmla="*/ 1782380 h 2313996"/>
                  <a:gd name="csX113" fmla="*/ 976513 w 6896153"/>
                  <a:gd name="csY113" fmla="*/ 1782380 h 2313996"/>
                  <a:gd name="csX114" fmla="*/ 1013588 w 6896153"/>
                  <a:gd name="csY114" fmla="*/ 1782380 h 2313996"/>
                  <a:gd name="csX115" fmla="*/ 1025904 w 6896153"/>
                  <a:gd name="csY115" fmla="*/ 1782380 h 2313996"/>
                  <a:gd name="csX116" fmla="*/ 1025904 w 6896153"/>
                  <a:gd name="csY116" fmla="*/ 1771080 h 2313996"/>
                  <a:gd name="csX117" fmla="*/ 1046472 w 6896153"/>
                  <a:gd name="csY117" fmla="*/ 1771080 h 2313996"/>
                  <a:gd name="csX118" fmla="*/ 1046472 w 6896153"/>
                  <a:gd name="csY118" fmla="*/ 1758764 h 2313996"/>
                  <a:gd name="csX119" fmla="*/ 1065010 w 6896153"/>
                  <a:gd name="csY119" fmla="*/ 1758764 h 2313996"/>
                  <a:gd name="csX120" fmla="*/ 1071104 w 6896153"/>
                  <a:gd name="csY120" fmla="*/ 1758764 h 2313996"/>
                  <a:gd name="csX121" fmla="*/ 1071104 w 6896153"/>
                  <a:gd name="csY121" fmla="*/ 1746194 h 2313996"/>
                  <a:gd name="csX122" fmla="*/ 1108179 w 6896153"/>
                  <a:gd name="csY122" fmla="*/ 1746194 h 2313996"/>
                  <a:gd name="csX123" fmla="*/ 1114400 w 6896153"/>
                  <a:gd name="csY123" fmla="*/ 1746194 h 2313996"/>
                  <a:gd name="csX124" fmla="*/ 1114400 w 6896153"/>
                  <a:gd name="csY124" fmla="*/ 1721308 h 2313996"/>
                  <a:gd name="csX125" fmla="*/ 1120495 w 6896153"/>
                  <a:gd name="csY125" fmla="*/ 1721308 h 2313996"/>
                  <a:gd name="csX126" fmla="*/ 1120495 w 6896153"/>
                  <a:gd name="csY126" fmla="*/ 1708866 h 2313996"/>
                  <a:gd name="csX127" fmla="*/ 1126716 w 6896153"/>
                  <a:gd name="csY127" fmla="*/ 1708866 h 2313996"/>
                  <a:gd name="csX128" fmla="*/ 1126716 w 6896153"/>
                  <a:gd name="csY128" fmla="*/ 1696550 h 2313996"/>
                  <a:gd name="csX129" fmla="*/ 1141064 w 6896153"/>
                  <a:gd name="csY129" fmla="*/ 1696550 h 2313996"/>
                  <a:gd name="csX130" fmla="*/ 1141064 w 6896153"/>
                  <a:gd name="csY130" fmla="*/ 1683980 h 2313996"/>
                  <a:gd name="csX131" fmla="*/ 1178138 w 6896153"/>
                  <a:gd name="csY131" fmla="*/ 1683980 h 2313996"/>
                  <a:gd name="csX132" fmla="*/ 1178138 w 6896153"/>
                  <a:gd name="csY132" fmla="*/ 1660237 h 2313996"/>
                  <a:gd name="csX133" fmla="*/ 1184233 w 6896153"/>
                  <a:gd name="csY133" fmla="*/ 1660237 h 2313996"/>
                  <a:gd name="csX134" fmla="*/ 1190454 w 6896153"/>
                  <a:gd name="csY134" fmla="*/ 1660237 h 2313996"/>
                  <a:gd name="csX135" fmla="*/ 1196549 w 6896153"/>
                  <a:gd name="csY135" fmla="*/ 1660237 h 2313996"/>
                  <a:gd name="csX136" fmla="*/ 1202770 w 6896153"/>
                  <a:gd name="csY136" fmla="*/ 1660237 h 2313996"/>
                  <a:gd name="csX137" fmla="*/ 1202770 w 6896153"/>
                  <a:gd name="csY137" fmla="*/ 1647794 h 2313996"/>
                  <a:gd name="csX138" fmla="*/ 1208865 w 6896153"/>
                  <a:gd name="csY138" fmla="*/ 1647794 h 2313996"/>
                  <a:gd name="csX139" fmla="*/ 1208865 w 6896153"/>
                  <a:gd name="csY139" fmla="*/ 1634335 h 2313996"/>
                  <a:gd name="csX140" fmla="*/ 1215086 w 6896153"/>
                  <a:gd name="csY140" fmla="*/ 1634335 h 2313996"/>
                  <a:gd name="csX141" fmla="*/ 1233624 w 6896153"/>
                  <a:gd name="csY141" fmla="*/ 1634335 h 2313996"/>
                  <a:gd name="csX142" fmla="*/ 1241750 w 6896153"/>
                  <a:gd name="csY142" fmla="*/ 1634335 h 2313996"/>
                  <a:gd name="csX143" fmla="*/ 1247971 w 6896153"/>
                  <a:gd name="csY143" fmla="*/ 1634335 h 2313996"/>
                  <a:gd name="csX144" fmla="*/ 1247971 w 6896153"/>
                  <a:gd name="csY144" fmla="*/ 1621765 h 2313996"/>
                  <a:gd name="csX145" fmla="*/ 1260414 w 6896153"/>
                  <a:gd name="csY145" fmla="*/ 1621765 h 2313996"/>
                  <a:gd name="csX146" fmla="*/ 1315772 w 6896153"/>
                  <a:gd name="csY146" fmla="*/ 1621765 h 2313996"/>
                  <a:gd name="csX147" fmla="*/ 1355005 w 6896153"/>
                  <a:gd name="csY147" fmla="*/ 1621765 h 2313996"/>
                  <a:gd name="csX148" fmla="*/ 1355005 w 6896153"/>
                  <a:gd name="csY148" fmla="*/ 1609449 h 2313996"/>
                  <a:gd name="csX149" fmla="*/ 1373416 w 6896153"/>
                  <a:gd name="csY149" fmla="*/ 1609449 h 2313996"/>
                  <a:gd name="csX150" fmla="*/ 1373416 w 6896153"/>
                  <a:gd name="csY150" fmla="*/ 1596880 h 2313996"/>
                  <a:gd name="csX151" fmla="*/ 1379637 w 6896153"/>
                  <a:gd name="csY151" fmla="*/ 1596880 h 2313996"/>
                  <a:gd name="csX152" fmla="*/ 1404269 w 6896153"/>
                  <a:gd name="csY152" fmla="*/ 1596880 h 2313996"/>
                  <a:gd name="csX153" fmla="*/ 1404269 w 6896153"/>
                  <a:gd name="csY153" fmla="*/ 1583421 h 2313996"/>
                  <a:gd name="csX154" fmla="*/ 1410363 w 6896153"/>
                  <a:gd name="csY154" fmla="*/ 1583421 h 2313996"/>
                  <a:gd name="csX155" fmla="*/ 1428901 w 6896153"/>
                  <a:gd name="csY155" fmla="*/ 1583421 h 2313996"/>
                  <a:gd name="csX156" fmla="*/ 1428901 w 6896153"/>
                  <a:gd name="csY156" fmla="*/ 1570978 h 2313996"/>
                  <a:gd name="csX157" fmla="*/ 1441344 w 6896153"/>
                  <a:gd name="csY157" fmla="*/ 1570978 h 2313996"/>
                  <a:gd name="csX158" fmla="*/ 1455691 w 6896153"/>
                  <a:gd name="csY158" fmla="*/ 1570978 h 2313996"/>
                  <a:gd name="csX159" fmla="*/ 1455691 w 6896153"/>
                  <a:gd name="csY159" fmla="*/ 1557392 h 2313996"/>
                  <a:gd name="csX160" fmla="*/ 1468007 w 6896153"/>
                  <a:gd name="csY160" fmla="*/ 1557392 h 2313996"/>
                  <a:gd name="csX161" fmla="*/ 1468007 w 6896153"/>
                  <a:gd name="csY161" fmla="*/ 1532380 h 2313996"/>
                  <a:gd name="csX162" fmla="*/ 1474101 w 6896153"/>
                  <a:gd name="csY162" fmla="*/ 1532380 h 2313996"/>
                  <a:gd name="csX163" fmla="*/ 1498733 w 6896153"/>
                  <a:gd name="csY163" fmla="*/ 1532380 h 2313996"/>
                  <a:gd name="csX164" fmla="*/ 1504955 w 6896153"/>
                  <a:gd name="csY164" fmla="*/ 1532380 h 2313996"/>
                  <a:gd name="csX165" fmla="*/ 1529713 w 6896153"/>
                  <a:gd name="csY165" fmla="*/ 1532380 h 2313996"/>
                  <a:gd name="csX166" fmla="*/ 1535808 w 6896153"/>
                  <a:gd name="csY166" fmla="*/ 1532380 h 2313996"/>
                  <a:gd name="csX167" fmla="*/ 1535808 w 6896153"/>
                  <a:gd name="csY167" fmla="*/ 1518921 h 2313996"/>
                  <a:gd name="csX168" fmla="*/ 1562598 w 6896153"/>
                  <a:gd name="csY168" fmla="*/ 1518921 h 2313996"/>
                  <a:gd name="csX169" fmla="*/ 1568693 w 6896153"/>
                  <a:gd name="csY169" fmla="*/ 1518921 h 2313996"/>
                  <a:gd name="csX170" fmla="*/ 1587230 w 6896153"/>
                  <a:gd name="csY170" fmla="*/ 1518921 h 2313996"/>
                  <a:gd name="csX171" fmla="*/ 1587230 w 6896153"/>
                  <a:gd name="csY171" fmla="*/ 1506478 h 2313996"/>
                  <a:gd name="csX172" fmla="*/ 1599546 w 6896153"/>
                  <a:gd name="csY172" fmla="*/ 1506478 h 2313996"/>
                  <a:gd name="csX173" fmla="*/ 1605768 w 6896153"/>
                  <a:gd name="csY173" fmla="*/ 1506478 h 2313996"/>
                  <a:gd name="csX174" fmla="*/ 1611989 w 6896153"/>
                  <a:gd name="csY174" fmla="*/ 1506478 h 2313996"/>
                  <a:gd name="csX175" fmla="*/ 1618083 w 6896153"/>
                  <a:gd name="csY175" fmla="*/ 1506478 h 2313996"/>
                  <a:gd name="csX176" fmla="*/ 1630399 w 6896153"/>
                  <a:gd name="csY176" fmla="*/ 1506478 h 2313996"/>
                  <a:gd name="csX177" fmla="*/ 1630399 w 6896153"/>
                  <a:gd name="csY177" fmla="*/ 1492893 h 2313996"/>
                  <a:gd name="csX178" fmla="*/ 1644747 w 6896153"/>
                  <a:gd name="csY178" fmla="*/ 1492893 h 2313996"/>
                  <a:gd name="csX179" fmla="*/ 1644747 w 6896153"/>
                  <a:gd name="csY179" fmla="*/ 1479307 h 2313996"/>
                  <a:gd name="csX180" fmla="*/ 1650968 w 6896153"/>
                  <a:gd name="csY180" fmla="*/ 1479307 h 2313996"/>
                  <a:gd name="csX181" fmla="*/ 1657190 w 6896153"/>
                  <a:gd name="csY181" fmla="*/ 1479307 h 2313996"/>
                  <a:gd name="csX182" fmla="*/ 1657190 w 6896153"/>
                  <a:gd name="csY182" fmla="*/ 1465721 h 2313996"/>
                  <a:gd name="csX183" fmla="*/ 1663284 w 6896153"/>
                  <a:gd name="csY183" fmla="*/ 1465721 h 2313996"/>
                  <a:gd name="csX184" fmla="*/ 1669505 w 6896153"/>
                  <a:gd name="csY184" fmla="*/ 1465721 h 2313996"/>
                  <a:gd name="csX185" fmla="*/ 1669505 w 6896153"/>
                  <a:gd name="csY185" fmla="*/ 1452136 h 2313996"/>
                  <a:gd name="csX186" fmla="*/ 1681821 w 6896153"/>
                  <a:gd name="csY186" fmla="*/ 1452136 h 2313996"/>
                  <a:gd name="csX187" fmla="*/ 1688043 w 6896153"/>
                  <a:gd name="csY187" fmla="*/ 1452136 h 2313996"/>
                  <a:gd name="csX188" fmla="*/ 1694264 w 6896153"/>
                  <a:gd name="csY188" fmla="*/ 1452136 h 2313996"/>
                  <a:gd name="csX189" fmla="*/ 1700359 w 6896153"/>
                  <a:gd name="csY189" fmla="*/ 1452136 h 2313996"/>
                  <a:gd name="csX190" fmla="*/ 1712675 w 6896153"/>
                  <a:gd name="csY190" fmla="*/ 1452136 h 2313996"/>
                  <a:gd name="csX191" fmla="*/ 1724991 w 6896153"/>
                  <a:gd name="csY191" fmla="*/ 1452136 h 2313996"/>
                  <a:gd name="csX192" fmla="*/ 1731212 w 6896153"/>
                  <a:gd name="csY192" fmla="*/ 1452136 h 2313996"/>
                  <a:gd name="csX193" fmla="*/ 1751654 w 6896153"/>
                  <a:gd name="csY193" fmla="*/ 1452136 h 2313996"/>
                  <a:gd name="csX194" fmla="*/ 1770191 w 6896153"/>
                  <a:gd name="csY194" fmla="*/ 1452136 h 2313996"/>
                  <a:gd name="csX195" fmla="*/ 1782634 w 6896153"/>
                  <a:gd name="csY195" fmla="*/ 1452136 h 2313996"/>
                  <a:gd name="csX196" fmla="*/ 1788729 w 6896153"/>
                  <a:gd name="csY196" fmla="*/ 1452136 h 2313996"/>
                  <a:gd name="csX197" fmla="*/ 1788729 w 6896153"/>
                  <a:gd name="csY197" fmla="*/ 1438550 h 2313996"/>
                  <a:gd name="csX198" fmla="*/ 1807266 w 6896153"/>
                  <a:gd name="csY198" fmla="*/ 1438550 h 2313996"/>
                  <a:gd name="csX199" fmla="*/ 1813361 w 6896153"/>
                  <a:gd name="csY199" fmla="*/ 1438550 h 2313996"/>
                  <a:gd name="csX200" fmla="*/ 1819582 w 6896153"/>
                  <a:gd name="csY200" fmla="*/ 1438550 h 2313996"/>
                  <a:gd name="csX201" fmla="*/ 1819582 w 6896153"/>
                  <a:gd name="csY201" fmla="*/ 1424965 h 2313996"/>
                  <a:gd name="csX202" fmla="*/ 1825676 w 6896153"/>
                  <a:gd name="csY202" fmla="*/ 1424965 h 2313996"/>
                  <a:gd name="csX203" fmla="*/ 1825676 w 6896153"/>
                  <a:gd name="csY203" fmla="*/ 1411506 h 2313996"/>
                  <a:gd name="csX204" fmla="*/ 1831898 w 6896153"/>
                  <a:gd name="csY204" fmla="*/ 1411506 h 2313996"/>
                  <a:gd name="csX205" fmla="*/ 1831898 w 6896153"/>
                  <a:gd name="csY205" fmla="*/ 1396778 h 2313996"/>
                  <a:gd name="csX206" fmla="*/ 1837992 w 6896153"/>
                  <a:gd name="csY206" fmla="*/ 1396778 h 2313996"/>
                  <a:gd name="csX207" fmla="*/ 1837992 w 6896153"/>
                  <a:gd name="csY207" fmla="*/ 1383192 h 2313996"/>
                  <a:gd name="csX208" fmla="*/ 1846245 w 6896153"/>
                  <a:gd name="csY208" fmla="*/ 1383192 h 2313996"/>
                  <a:gd name="csX209" fmla="*/ 1846245 w 6896153"/>
                  <a:gd name="csY209" fmla="*/ 1369607 h 2313996"/>
                  <a:gd name="csX210" fmla="*/ 1852467 w 6896153"/>
                  <a:gd name="csY210" fmla="*/ 1369607 h 2313996"/>
                  <a:gd name="csX211" fmla="*/ 1871004 w 6896153"/>
                  <a:gd name="csY211" fmla="*/ 1369607 h 2313996"/>
                  <a:gd name="csX212" fmla="*/ 1883320 w 6896153"/>
                  <a:gd name="csY212" fmla="*/ 1369607 h 2313996"/>
                  <a:gd name="csX213" fmla="*/ 1932584 w 6896153"/>
                  <a:gd name="csY213" fmla="*/ 1369607 h 2313996"/>
                  <a:gd name="csX214" fmla="*/ 1938805 w 6896153"/>
                  <a:gd name="csY214" fmla="*/ 1369607 h 2313996"/>
                  <a:gd name="csX215" fmla="*/ 1965596 w 6896153"/>
                  <a:gd name="csY215" fmla="*/ 1369607 h 2313996"/>
                  <a:gd name="csX216" fmla="*/ 1971817 w 6896153"/>
                  <a:gd name="csY216" fmla="*/ 1369607 h 2313996"/>
                  <a:gd name="csX217" fmla="*/ 1996449 w 6896153"/>
                  <a:gd name="csY217" fmla="*/ 1369607 h 2313996"/>
                  <a:gd name="csX218" fmla="*/ 2002543 w 6896153"/>
                  <a:gd name="csY218" fmla="*/ 1369607 h 2313996"/>
                  <a:gd name="csX219" fmla="*/ 2014859 w 6896153"/>
                  <a:gd name="csY219" fmla="*/ 1369607 h 2313996"/>
                  <a:gd name="csX220" fmla="*/ 2021081 w 6896153"/>
                  <a:gd name="csY220" fmla="*/ 1369607 h 2313996"/>
                  <a:gd name="csX221" fmla="*/ 2027302 w 6896153"/>
                  <a:gd name="csY221" fmla="*/ 1369607 h 2313996"/>
                  <a:gd name="csX222" fmla="*/ 2033524 w 6896153"/>
                  <a:gd name="csY222" fmla="*/ 1369607 h 2313996"/>
                  <a:gd name="csX223" fmla="*/ 2066281 w 6896153"/>
                  <a:gd name="csY223" fmla="*/ 1369607 h 2313996"/>
                  <a:gd name="csX224" fmla="*/ 2072503 w 6896153"/>
                  <a:gd name="csY224" fmla="*/ 1369607 h 2313996"/>
                  <a:gd name="csX225" fmla="*/ 2072503 w 6896153"/>
                  <a:gd name="csY225" fmla="*/ 1354878 h 2313996"/>
                  <a:gd name="csX226" fmla="*/ 2078597 w 6896153"/>
                  <a:gd name="csY226" fmla="*/ 1354878 h 2313996"/>
                  <a:gd name="csX227" fmla="*/ 2084819 w 6896153"/>
                  <a:gd name="csY227" fmla="*/ 1354878 h 2313996"/>
                  <a:gd name="csX228" fmla="*/ 2090913 w 6896153"/>
                  <a:gd name="csY228" fmla="*/ 1354878 h 2313996"/>
                  <a:gd name="csX229" fmla="*/ 2103229 w 6896153"/>
                  <a:gd name="csY229" fmla="*/ 1354878 h 2313996"/>
                  <a:gd name="csX230" fmla="*/ 2109451 w 6896153"/>
                  <a:gd name="csY230" fmla="*/ 1354878 h 2313996"/>
                  <a:gd name="csX231" fmla="*/ 2109451 w 6896153"/>
                  <a:gd name="csY231" fmla="*/ 1340150 h 2313996"/>
                  <a:gd name="csX232" fmla="*/ 2115672 w 6896153"/>
                  <a:gd name="csY232" fmla="*/ 1340150 h 2313996"/>
                  <a:gd name="csX233" fmla="*/ 2127988 w 6896153"/>
                  <a:gd name="csY233" fmla="*/ 1340150 h 2313996"/>
                  <a:gd name="csX234" fmla="*/ 2127988 w 6896153"/>
                  <a:gd name="csY234" fmla="*/ 1324406 h 2313996"/>
                  <a:gd name="csX235" fmla="*/ 2134209 w 6896153"/>
                  <a:gd name="csY235" fmla="*/ 1324406 h 2313996"/>
                  <a:gd name="csX236" fmla="*/ 2134209 w 6896153"/>
                  <a:gd name="csY236" fmla="*/ 1309678 h 2313996"/>
                  <a:gd name="csX237" fmla="*/ 2160873 w 6896153"/>
                  <a:gd name="csY237" fmla="*/ 1309678 h 2313996"/>
                  <a:gd name="csX238" fmla="*/ 2167094 w 6896153"/>
                  <a:gd name="csY238" fmla="*/ 1309678 h 2313996"/>
                  <a:gd name="csX239" fmla="*/ 2167094 w 6896153"/>
                  <a:gd name="csY239" fmla="*/ 1279078 h 2313996"/>
                  <a:gd name="csX240" fmla="*/ 2173189 w 6896153"/>
                  <a:gd name="csY240" fmla="*/ 1279078 h 2313996"/>
                  <a:gd name="csX241" fmla="*/ 2185505 w 6896153"/>
                  <a:gd name="csY241" fmla="*/ 1279078 h 2313996"/>
                  <a:gd name="csX242" fmla="*/ 2234895 w 6896153"/>
                  <a:gd name="csY242" fmla="*/ 1279078 h 2313996"/>
                  <a:gd name="csX243" fmla="*/ 2234895 w 6896153"/>
                  <a:gd name="csY243" fmla="*/ 1264477 h 2313996"/>
                  <a:gd name="csX244" fmla="*/ 2241117 w 6896153"/>
                  <a:gd name="csY244" fmla="*/ 1264477 h 2313996"/>
                  <a:gd name="csX245" fmla="*/ 2255464 w 6896153"/>
                  <a:gd name="csY245" fmla="*/ 1264477 h 2313996"/>
                  <a:gd name="csX246" fmla="*/ 2255464 w 6896153"/>
                  <a:gd name="csY246" fmla="*/ 1248606 h 2313996"/>
                  <a:gd name="csX247" fmla="*/ 2261559 w 6896153"/>
                  <a:gd name="csY247" fmla="*/ 1248606 h 2313996"/>
                  <a:gd name="csX248" fmla="*/ 2273874 w 6896153"/>
                  <a:gd name="csY248" fmla="*/ 1248606 h 2313996"/>
                  <a:gd name="csX249" fmla="*/ 2286444 w 6896153"/>
                  <a:gd name="csY249" fmla="*/ 1248606 h 2313996"/>
                  <a:gd name="csX250" fmla="*/ 2311076 w 6896153"/>
                  <a:gd name="csY250" fmla="*/ 1248606 h 2313996"/>
                  <a:gd name="csX251" fmla="*/ 2311076 w 6896153"/>
                  <a:gd name="csY251" fmla="*/ 1233878 h 2313996"/>
                  <a:gd name="csX252" fmla="*/ 2317171 w 6896153"/>
                  <a:gd name="csY252" fmla="*/ 1233878 h 2313996"/>
                  <a:gd name="csX253" fmla="*/ 2323392 w 6896153"/>
                  <a:gd name="csY253" fmla="*/ 1233878 h 2313996"/>
                  <a:gd name="csX254" fmla="*/ 2329487 w 6896153"/>
                  <a:gd name="csY254" fmla="*/ 1233878 h 2313996"/>
                  <a:gd name="csX255" fmla="*/ 2356150 w 6896153"/>
                  <a:gd name="csY255" fmla="*/ 1233878 h 2313996"/>
                  <a:gd name="csX256" fmla="*/ 2362371 w 6896153"/>
                  <a:gd name="csY256" fmla="*/ 1233878 h 2313996"/>
                  <a:gd name="csX257" fmla="*/ 2374814 w 6896153"/>
                  <a:gd name="csY257" fmla="*/ 1233878 h 2313996"/>
                  <a:gd name="csX258" fmla="*/ 2380909 w 6896153"/>
                  <a:gd name="csY258" fmla="*/ 1233878 h 2313996"/>
                  <a:gd name="csX259" fmla="*/ 2380909 w 6896153"/>
                  <a:gd name="csY259" fmla="*/ 1218006 h 2313996"/>
                  <a:gd name="csX260" fmla="*/ 2387130 w 6896153"/>
                  <a:gd name="csY260" fmla="*/ 1218006 h 2313996"/>
                  <a:gd name="csX261" fmla="*/ 2399446 w 6896153"/>
                  <a:gd name="csY261" fmla="*/ 1218006 h 2313996"/>
                  <a:gd name="csX262" fmla="*/ 2405540 w 6896153"/>
                  <a:gd name="csY262" fmla="*/ 1218006 h 2313996"/>
                  <a:gd name="csX263" fmla="*/ 2436394 w 6896153"/>
                  <a:gd name="csY263" fmla="*/ 1218006 h 2313996"/>
                  <a:gd name="csX264" fmla="*/ 2436394 w 6896153"/>
                  <a:gd name="csY264" fmla="*/ 1201120 h 2313996"/>
                  <a:gd name="csX265" fmla="*/ 2442488 w 6896153"/>
                  <a:gd name="csY265" fmla="*/ 1201120 h 2313996"/>
                  <a:gd name="csX266" fmla="*/ 2450741 w 6896153"/>
                  <a:gd name="csY266" fmla="*/ 1201120 h 2313996"/>
                  <a:gd name="csX267" fmla="*/ 2457090 w 6896153"/>
                  <a:gd name="csY267" fmla="*/ 1201120 h 2313996"/>
                  <a:gd name="csX268" fmla="*/ 2469405 w 6896153"/>
                  <a:gd name="csY268" fmla="*/ 1201120 h 2313996"/>
                  <a:gd name="csX269" fmla="*/ 2494037 w 6896153"/>
                  <a:gd name="csY269" fmla="*/ 1201120 h 2313996"/>
                  <a:gd name="csX270" fmla="*/ 2500132 w 6896153"/>
                  <a:gd name="csY270" fmla="*/ 1201120 h 2313996"/>
                  <a:gd name="csX271" fmla="*/ 2512448 w 6896153"/>
                  <a:gd name="csY271" fmla="*/ 1201120 h 2313996"/>
                  <a:gd name="csX272" fmla="*/ 2512448 w 6896153"/>
                  <a:gd name="csY272" fmla="*/ 1184106 h 2313996"/>
                  <a:gd name="csX273" fmla="*/ 2518669 w 6896153"/>
                  <a:gd name="csY273" fmla="*/ 1184106 h 2313996"/>
                  <a:gd name="csX274" fmla="*/ 2524764 w 6896153"/>
                  <a:gd name="csY274" fmla="*/ 1184106 h 2313996"/>
                  <a:gd name="csX275" fmla="*/ 2530985 w 6896153"/>
                  <a:gd name="csY275" fmla="*/ 1184106 h 2313996"/>
                  <a:gd name="csX276" fmla="*/ 2557776 w 6896153"/>
                  <a:gd name="csY276" fmla="*/ 1184106 h 2313996"/>
                  <a:gd name="csX277" fmla="*/ 2576186 w 6896153"/>
                  <a:gd name="csY277" fmla="*/ 1184106 h 2313996"/>
                  <a:gd name="csX278" fmla="*/ 2594723 w 6896153"/>
                  <a:gd name="csY278" fmla="*/ 1184106 h 2313996"/>
                  <a:gd name="csX279" fmla="*/ 2600945 w 6896153"/>
                  <a:gd name="csY279" fmla="*/ 1184106 h 2313996"/>
                  <a:gd name="csX280" fmla="*/ 2613261 w 6896153"/>
                  <a:gd name="csY280" fmla="*/ 1184106 h 2313996"/>
                  <a:gd name="csX281" fmla="*/ 2625703 w 6896153"/>
                  <a:gd name="csY281" fmla="*/ 1184106 h 2313996"/>
                  <a:gd name="csX282" fmla="*/ 2652367 w 6896153"/>
                  <a:gd name="csY282" fmla="*/ 1184106 h 2313996"/>
                  <a:gd name="csX283" fmla="*/ 2689315 w 6896153"/>
                  <a:gd name="csY283" fmla="*/ 1184106 h 2313996"/>
                  <a:gd name="csX284" fmla="*/ 2695409 w 6896153"/>
                  <a:gd name="csY284" fmla="*/ 1184106 h 2313996"/>
                  <a:gd name="csX285" fmla="*/ 2707725 w 6896153"/>
                  <a:gd name="csY285" fmla="*/ 1184106 h 2313996"/>
                  <a:gd name="csX286" fmla="*/ 2720168 w 6896153"/>
                  <a:gd name="csY286" fmla="*/ 1184106 h 2313996"/>
                  <a:gd name="csX287" fmla="*/ 2726389 w 6896153"/>
                  <a:gd name="csY287" fmla="*/ 1184106 h 2313996"/>
                  <a:gd name="csX288" fmla="*/ 2732484 w 6896153"/>
                  <a:gd name="csY288" fmla="*/ 1184106 h 2313996"/>
                  <a:gd name="csX289" fmla="*/ 2738705 w 6896153"/>
                  <a:gd name="csY289" fmla="*/ 1184106 h 2313996"/>
                  <a:gd name="csX290" fmla="*/ 2744800 w 6896153"/>
                  <a:gd name="csY290" fmla="*/ 1184106 h 2313996"/>
                  <a:gd name="csX291" fmla="*/ 2751021 w 6896153"/>
                  <a:gd name="csY291" fmla="*/ 1184106 h 2313996"/>
                  <a:gd name="csX292" fmla="*/ 2765368 w 6896153"/>
                  <a:gd name="csY292" fmla="*/ 1184106 h 2313996"/>
                  <a:gd name="csX293" fmla="*/ 2765368 w 6896153"/>
                  <a:gd name="csY293" fmla="*/ 1167219 h 2313996"/>
                  <a:gd name="csX294" fmla="*/ 2777684 w 6896153"/>
                  <a:gd name="csY294" fmla="*/ 1167219 h 2313996"/>
                  <a:gd name="csX295" fmla="*/ 2777684 w 6896153"/>
                  <a:gd name="csY295" fmla="*/ 1149063 h 2313996"/>
                  <a:gd name="csX296" fmla="*/ 2790000 w 6896153"/>
                  <a:gd name="csY296" fmla="*/ 1149063 h 2313996"/>
                  <a:gd name="csX297" fmla="*/ 2790000 w 6896153"/>
                  <a:gd name="csY297" fmla="*/ 1131033 h 2313996"/>
                  <a:gd name="csX298" fmla="*/ 2796349 w 6896153"/>
                  <a:gd name="csY298" fmla="*/ 1131033 h 2313996"/>
                  <a:gd name="csX299" fmla="*/ 2802443 w 6896153"/>
                  <a:gd name="csY299" fmla="*/ 1131033 h 2313996"/>
                  <a:gd name="csX300" fmla="*/ 2827075 w 6896153"/>
                  <a:gd name="csY300" fmla="*/ 1131033 h 2313996"/>
                  <a:gd name="csX301" fmla="*/ 2839391 w 6896153"/>
                  <a:gd name="csY301" fmla="*/ 1131033 h 2313996"/>
                  <a:gd name="csX302" fmla="*/ 2839391 w 6896153"/>
                  <a:gd name="csY302" fmla="*/ 1093577 h 2313996"/>
                  <a:gd name="csX303" fmla="*/ 2853739 w 6896153"/>
                  <a:gd name="csY303" fmla="*/ 1093577 h 2313996"/>
                  <a:gd name="csX304" fmla="*/ 2859960 w 6896153"/>
                  <a:gd name="csY304" fmla="*/ 1093577 h 2313996"/>
                  <a:gd name="csX305" fmla="*/ 2859960 w 6896153"/>
                  <a:gd name="csY305" fmla="*/ 1075548 h 2313996"/>
                  <a:gd name="csX306" fmla="*/ 2866055 w 6896153"/>
                  <a:gd name="csY306" fmla="*/ 1075548 h 2313996"/>
                  <a:gd name="csX307" fmla="*/ 2884719 w 6896153"/>
                  <a:gd name="csY307" fmla="*/ 1075548 h 2313996"/>
                  <a:gd name="csX308" fmla="*/ 2890813 w 6896153"/>
                  <a:gd name="csY308" fmla="*/ 1075548 h 2313996"/>
                  <a:gd name="csX309" fmla="*/ 2897034 w 6896153"/>
                  <a:gd name="csY309" fmla="*/ 1075548 h 2313996"/>
                  <a:gd name="csX310" fmla="*/ 2921666 w 6896153"/>
                  <a:gd name="csY310" fmla="*/ 1075548 h 2313996"/>
                  <a:gd name="csX311" fmla="*/ 2933982 w 6896153"/>
                  <a:gd name="csY311" fmla="*/ 1075548 h 2313996"/>
                  <a:gd name="csX312" fmla="*/ 2946298 w 6896153"/>
                  <a:gd name="csY312" fmla="*/ 1075548 h 2313996"/>
                  <a:gd name="csX313" fmla="*/ 2954551 w 6896153"/>
                  <a:gd name="csY313" fmla="*/ 1075548 h 2313996"/>
                  <a:gd name="csX314" fmla="*/ 2973089 w 6896153"/>
                  <a:gd name="csY314" fmla="*/ 1075548 h 2313996"/>
                  <a:gd name="csX315" fmla="*/ 2985405 w 6896153"/>
                  <a:gd name="csY315" fmla="*/ 1075548 h 2313996"/>
                  <a:gd name="csX316" fmla="*/ 3022352 w 6896153"/>
                  <a:gd name="csY316" fmla="*/ 1075548 h 2313996"/>
                  <a:gd name="csX317" fmla="*/ 3034668 w 6896153"/>
                  <a:gd name="csY317" fmla="*/ 1075548 h 2313996"/>
                  <a:gd name="csX318" fmla="*/ 3067680 w 6896153"/>
                  <a:gd name="csY318" fmla="*/ 1075548 h 2313996"/>
                  <a:gd name="csX319" fmla="*/ 3067680 w 6896153"/>
                  <a:gd name="csY319" fmla="*/ 1056249 h 2313996"/>
                  <a:gd name="csX320" fmla="*/ 3092312 w 6896153"/>
                  <a:gd name="csY320" fmla="*/ 1056249 h 2313996"/>
                  <a:gd name="csX321" fmla="*/ 3098533 w 6896153"/>
                  <a:gd name="csY321" fmla="*/ 1056249 h 2313996"/>
                  <a:gd name="csX322" fmla="*/ 3104628 w 6896153"/>
                  <a:gd name="csY322" fmla="*/ 1056249 h 2313996"/>
                  <a:gd name="csX323" fmla="*/ 3116944 w 6896153"/>
                  <a:gd name="csY323" fmla="*/ 1056249 h 2313996"/>
                  <a:gd name="csX324" fmla="*/ 3123165 w 6896153"/>
                  <a:gd name="csY324" fmla="*/ 1056249 h 2313996"/>
                  <a:gd name="csX325" fmla="*/ 3135608 w 6896153"/>
                  <a:gd name="csY325" fmla="*/ 1056249 h 2313996"/>
                  <a:gd name="csX326" fmla="*/ 3156050 w 6896153"/>
                  <a:gd name="csY326" fmla="*/ 1056249 h 2313996"/>
                  <a:gd name="csX327" fmla="*/ 3248610 w 6896153"/>
                  <a:gd name="csY327" fmla="*/ 1056249 h 2313996"/>
                  <a:gd name="csX328" fmla="*/ 3293810 w 6896153"/>
                  <a:gd name="csY328" fmla="*/ 1056249 h 2313996"/>
                  <a:gd name="csX329" fmla="*/ 3306253 w 6896153"/>
                  <a:gd name="csY329" fmla="*/ 1056249 h 2313996"/>
                  <a:gd name="csX330" fmla="*/ 3318569 w 6896153"/>
                  <a:gd name="csY330" fmla="*/ 1056249 h 2313996"/>
                  <a:gd name="csX331" fmla="*/ 3318569 w 6896153"/>
                  <a:gd name="csY331" fmla="*/ 1035934 h 2313996"/>
                  <a:gd name="csX332" fmla="*/ 3330885 w 6896153"/>
                  <a:gd name="csY332" fmla="*/ 1035934 h 2313996"/>
                  <a:gd name="csX333" fmla="*/ 3343201 w 6896153"/>
                  <a:gd name="csY333" fmla="*/ 1035934 h 2313996"/>
                  <a:gd name="csX334" fmla="*/ 3382180 w 6896153"/>
                  <a:gd name="csY334" fmla="*/ 1035934 h 2313996"/>
                  <a:gd name="csX335" fmla="*/ 3413161 w 6896153"/>
                  <a:gd name="csY335" fmla="*/ 1035934 h 2313996"/>
                  <a:gd name="csX336" fmla="*/ 3419255 w 6896153"/>
                  <a:gd name="csY336" fmla="*/ 1035934 h 2313996"/>
                  <a:gd name="csX337" fmla="*/ 3452140 w 6896153"/>
                  <a:gd name="csY337" fmla="*/ 1035934 h 2313996"/>
                  <a:gd name="csX338" fmla="*/ 3452140 w 6896153"/>
                  <a:gd name="csY338" fmla="*/ 995177 h 2313996"/>
                  <a:gd name="csX339" fmla="*/ 3470550 w 6896153"/>
                  <a:gd name="csY339" fmla="*/ 995177 h 2313996"/>
                  <a:gd name="csX340" fmla="*/ 3476899 w 6896153"/>
                  <a:gd name="csY340" fmla="*/ 995177 h 2313996"/>
                  <a:gd name="csX341" fmla="*/ 3482993 w 6896153"/>
                  <a:gd name="csY341" fmla="*/ 995177 h 2313996"/>
                  <a:gd name="csX342" fmla="*/ 3489215 w 6896153"/>
                  <a:gd name="csY342" fmla="*/ 995177 h 2313996"/>
                  <a:gd name="csX343" fmla="*/ 3495309 w 6896153"/>
                  <a:gd name="csY343" fmla="*/ 995177 h 2313996"/>
                  <a:gd name="csX344" fmla="*/ 3507625 w 6896153"/>
                  <a:gd name="csY344" fmla="*/ 995177 h 2313996"/>
                  <a:gd name="csX345" fmla="*/ 3513846 w 6896153"/>
                  <a:gd name="csY345" fmla="*/ 995177 h 2313996"/>
                  <a:gd name="csX346" fmla="*/ 3519941 w 6896153"/>
                  <a:gd name="csY346" fmla="*/ 995177 h 2313996"/>
                  <a:gd name="csX347" fmla="*/ 3538478 w 6896153"/>
                  <a:gd name="csY347" fmla="*/ 995177 h 2313996"/>
                  <a:gd name="csX348" fmla="*/ 3538478 w 6896153"/>
                  <a:gd name="csY348" fmla="*/ 973719 h 2313996"/>
                  <a:gd name="csX349" fmla="*/ 3544573 w 6896153"/>
                  <a:gd name="csY349" fmla="*/ 973719 h 2313996"/>
                  <a:gd name="csX350" fmla="*/ 3544573 w 6896153"/>
                  <a:gd name="csY350" fmla="*/ 952262 h 2313996"/>
                  <a:gd name="csX351" fmla="*/ 3559047 w 6896153"/>
                  <a:gd name="csY351" fmla="*/ 952262 h 2313996"/>
                  <a:gd name="csX352" fmla="*/ 3614532 w 6896153"/>
                  <a:gd name="csY352" fmla="*/ 952262 h 2313996"/>
                  <a:gd name="csX353" fmla="*/ 3614532 w 6896153"/>
                  <a:gd name="csY353" fmla="*/ 930804 h 2313996"/>
                  <a:gd name="csX354" fmla="*/ 3620753 w 6896153"/>
                  <a:gd name="csY354" fmla="*/ 930804 h 2313996"/>
                  <a:gd name="csX355" fmla="*/ 3620753 w 6896153"/>
                  <a:gd name="csY355" fmla="*/ 909347 h 2313996"/>
                  <a:gd name="csX356" fmla="*/ 3639164 w 6896153"/>
                  <a:gd name="csY356" fmla="*/ 909347 h 2313996"/>
                  <a:gd name="csX357" fmla="*/ 3651607 w 6896153"/>
                  <a:gd name="csY357" fmla="*/ 909347 h 2313996"/>
                  <a:gd name="csX358" fmla="*/ 3703029 w 6896153"/>
                  <a:gd name="csY358" fmla="*/ 909347 h 2313996"/>
                  <a:gd name="csX359" fmla="*/ 3715345 w 6896153"/>
                  <a:gd name="csY359" fmla="*/ 909347 h 2313996"/>
                  <a:gd name="csX360" fmla="*/ 3746198 w 6896153"/>
                  <a:gd name="csY360" fmla="*/ 909347 h 2313996"/>
                  <a:gd name="csX361" fmla="*/ 3752420 w 6896153"/>
                  <a:gd name="csY361" fmla="*/ 909347 h 2313996"/>
                  <a:gd name="csX362" fmla="*/ 3752420 w 6896153"/>
                  <a:gd name="csY362" fmla="*/ 886619 h 2313996"/>
                  <a:gd name="csX363" fmla="*/ 3785178 w 6896153"/>
                  <a:gd name="csY363" fmla="*/ 886619 h 2313996"/>
                  <a:gd name="csX364" fmla="*/ 3797493 w 6896153"/>
                  <a:gd name="csY364" fmla="*/ 886619 h 2313996"/>
                  <a:gd name="csX365" fmla="*/ 3822252 w 6896153"/>
                  <a:gd name="csY365" fmla="*/ 886619 h 2313996"/>
                  <a:gd name="csX366" fmla="*/ 3861358 w 6896153"/>
                  <a:gd name="csY366" fmla="*/ 886619 h 2313996"/>
                  <a:gd name="csX367" fmla="*/ 3867453 w 6896153"/>
                  <a:gd name="csY367" fmla="*/ 886619 h 2313996"/>
                  <a:gd name="csX368" fmla="*/ 3885990 w 6896153"/>
                  <a:gd name="csY368" fmla="*/ 886619 h 2313996"/>
                  <a:gd name="csX369" fmla="*/ 3892085 w 6896153"/>
                  <a:gd name="csY369" fmla="*/ 886619 h 2313996"/>
                  <a:gd name="csX370" fmla="*/ 3916844 w 6896153"/>
                  <a:gd name="csY370" fmla="*/ 886619 h 2313996"/>
                  <a:gd name="csX371" fmla="*/ 3923065 w 6896153"/>
                  <a:gd name="csY371" fmla="*/ 886619 h 2313996"/>
                  <a:gd name="csX372" fmla="*/ 3935381 w 6896153"/>
                  <a:gd name="csY372" fmla="*/ 886619 h 2313996"/>
                  <a:gd name="csX373" fmla="*/ 3941475 w 6896153"/>
                  <a:gd name="csY373" fmla="*/ 886619 h 2313996"/>
                  <a:gd name="csX374" fmla="*/ 3962044 w 6896153"/>
                  <a:gd name="csY374" fmla="*/ 886619 h 2313996"/>
                  <a:gd name="csX375" fmla="*/ 3974360 w 6896153"/>
                  <a:gd name="csY375" fmla="*/ 886619 h 2313996"/>
                  <a:gd name="csX376" fmla="*/ 3986803 w 6896153"/>
                  <a:gd name="csY376" fmla="*/ 886619 h 2313996"/>
                  <a:gd name="csX377" fmla="*/ 3999119 w 6896153"/>
                  <a:gd name="csY377" fmla="*/ 886619 h 2313996"/>
                  <a:gd name="csX378" fmla="*/ 4011435 w 6896153"/>
                  <a:gd name="csY378" fmla="*/ 886619 h 2313996"/>
                  <a:gd name="csX379" fmla="*/ 4011435 w 6896153"/>
                  <a:gd name="csY379" fmla="*/ 861733 h 2313996"/>
                  <a:gd name="csX380" fmla="*/ 4023751 w 6896153"/>
                  <a:gd name="csY380" fmla="*/ 861733 h 2313996"/>
                  <a:gd name="csX381" fmla="*/ 4036067 w 6896153"/>
                  <a:gd name="csY381" fmla="*/ 861733 h 2313996"/>
                  <a:gd name="csX382" fmla="*/ 4036067 w 6896153"/>
                  <a:gd name="csY382" fmla="*/ 836848 h 2313996"/>
                  <a:gd name="csX383" fmla="*/ 4056636 w 6896153"/>
                  <a:gd name="csY383" fmla="*/ 836848 h 2313996"/>
                  <a:gd name="csX384" fmla="*/ 4093710 w 6896153"/>
                  <a:gd name="csY384" fmla="*/ 836848 h 2313996"/>
                  <a:gd name="csX385" fmla="*/ 4099805 w 6896153"/>
                  <a:gd name="csY385" fmla="*/ 836848 h 2313996"/>
                  <a:gd name="csX386" fmla="*/ 4106026 w 6896153"/>
                  <a:gd name="csY386" fmla="*/ 836848 h 2313996"/>
                  <a:gd name="csX387" fmla="*/ 4106026 w 6896153"/>
                  <a:gd name="csY387" fmla="*/ 811962 h 2313996"/>
                  <a:gd name="csX388" fmla="*/ 4112121 w 6896153"/>
                  <a:gd name="csY388" fmla="*/ 811962 h 2313996"/>
                  <a:gd name="csX389" fmla="*/ 4130658 w 6896153"/>
                  <a:gd name="csY389" fmla="*/ 811962 h 2313996"/>
                  <a:gd name="csX390" fmla="*/ 4149069 w 6896153"/>
                  <a:gd name="csY390" fmla="*/ 811962 h 2313996"/>
                  <a:gd name="csX391" fmla="*/ 4157449 w 6896153"/>
                  <a:gd name="csY391" fmla="*/ 811962 h 2313996"/>
                  <a:gd name="csX392" fmla="*/ 4188302 w 6896153"/>
                  <a:gd name="csY392" fmla="*/ 811962 h 2313996"/>
                  <a:gd name="csX393" fmla="*/ 4194396 w 6896153"/>
                  <a:gd name="csY393" fmla="*/ 811962 h 2313996"/>
                  <a:gd name="csX394" fmla="*/ 4212934 w 6896153"/>
                  <a:gd name="csY394" fmla="*/ 811962 h 2313996"/>
                  <a:gd name="csX395" fmla="*/ 4231344 w 6896153"/>
                  <a:gd name="csY395" fmla="*/ 811962 h 2313996"/>
                  <a:gd name="csX396" fmla="*/ 4243787 w 6896153"/>
                  <a:gd name="csY396" fmla="*/ 811962 h 2313996"/>
                  <a:gd name="csX397" fmla="*/ 4243787 w 6896153"/>
                  <a:gd name="csY397" fmla="*/ 786060 h 2313996"/>
                  <a:gd name="csX398" fmla="*/ 4250009 w 6896153"/>
                  <a:gd name="csY398" fmla="*/ 786060 h 2313996"/>
                  <a:gd name="csX399" fmla="*/ 4258134 w 6896153"/>
                  <a:gd name="csY399" fmla="*/ 786060 h 2313996"/>
                  <a:gd name="csX400" fmla="*/ 4264356 w 6896153"/>
                  <a:gd name="csY400" fmla="*/ 786060 h 2313996"/>
                  <a:gd name="csX401" fmla="*/ 4264356 w 6896153"/>
                  <a:gd name="csY401" fmla="*/ 758889 h 2313996"/>
                  <a:gd name="csX402" fmla="*/ 4282766 w 6896153"/>
                  <a:gd name="csY402" fmla="*/ 758889 h 2313996"/>
                  <a:gd name="csX403" fmla="*/ 4301304 w 6896153"/>
                  <a:gd name="csY403" fmla="*/ 758889 h 2313996"/>
                  <a:gd name="csX404" fmla="*/ 4307525 w 6896153"/>
                  <a:gd name="csY404" fmla="*/ 758889 h 2313996"/>
                  <a:gd name="csX405" fmla="*/ 4344600 w 6896153"/>
                  <a:gd name="csY405" fmla="*/ 758889 h 2313996"/>
                  <a:gd name="csX406" fmla="*/ 4350694 w 6896153"/>
                  <a:gd name="csY406" fmla="*/ 758889 h 2313996"/>
                  <a:gd name="csX407" fmla="*/ 4356916 w 6896153"/>
                  <a:gd name="csY407" fmla="*/ 758889 h 2313996"/>
                  <a:gd name="csX408" fmla="*/ 4356916 w 6896153"/>
                  <a:gd name="csY408" fmla="*/ 730575 h 2313996"/>
                  <a:gd name="csX409" fmla="*/ 4377358 w 6896153"/>
                  <a:gd name="csY409" fmla="*/ 730575 h 2313996"/>
                  <a:gd name="csX410" fmla="*/ 4383579 w 6896153"/>
                  <a:gd name="csY410" fmla="*/ 730575 h 2313996"/>
                  <a:gd name="csX411" fmla="*/ 4401990 w 6896153"/>
                  <a:gd name="csY411" fmla="*/ 730575 h 2313996"/>
                  <a:gd name="csX412" fmla="*/ 4432970 w 6896153"/>
                  <a:gd name="csY412" fmla="*/ 730575 h 2313996"/>
                  <a:gd name="csX413" fmla="*/ 4445285 w 6896153"/>
                  <a:gd name="csY413" fmla="*/ 730575 h 2313996"/>
                  <a:gd name="csX414" fmla="*/ 4465855 w 6896153"/>
                  <a:gd name="csY414" fmla="*/ 730575 h 2313996"/>
                  <a:gd name="csX415" fmla="*/ 4490486 w 6896153"/>
                  <a:gd name="csY415" fmla="*/ 730575 h 2313996"/>
                  <a:gd name="csX416" fmla="*/ 4539877 w 6896153"/>
                  <a:gd name="csY416" fmla="*/ 730575 h 2313996"/>
                  <a:gd name="csX417" fmla="*/ 4572635 w 6896153"/>
                  <a:gd name="csY417" fmla="*/ 730575 h 2313996"/>
                  <a:gd name="csX418" fmla="*/ 4667226 w 6896153"/>
                  <a:gd name="csY418" fmla="*/ 730575 h 2313996"/>
                  <a:gd name="csX419" fmla="*/ 4685890 w 6896153"/>
                  <a:gd name="csY419" fmla="*/ 730575 h 2313996"/>
                  <a:gd name="csX420" fmla="*/ 4704301 w 6896153"/>
                  <a:gd name="csY420" fmla="*/ 730575 h 2313996"/>
                  <a:gd name="csX421" fmla="*/ 4728933 w 6896153"/>
                  <a:gd name="csY421" fmla="*/ 730575 h 2313996"/>
                  <a:gd name="csX422" fmla="*/ 4747470 w 6896153"/>
                  <a:gd name="csY422" fmla="*/ 730575 h 2313996"/>
                  <a:gd name="csX423" fmla="*/ 4747470 w 6896153"/>
                  <a:gd name="csY423" fmla="*/ 667218 h 2313996"/>
                  <a:gd name="csX424" fmla="*/ 4753691 w 6896153"/>
                  <a:gd name="csY424" fmla="*/ 667218 h 2313996"/>
                  <a:gd name="csX425" fmla="*/ 4761944 w 6896153"/>
                  <a:gd name="csY425" fmla="*/ 667218 h 2313996"/>
                  <a:gd name="csX426" fmla="*/ 4792798 w 6896153"/>
                  <a:gd name="csY426" fmla="*/ 667218 h 2313996"/>
                  <a:gd name="csX427" fmla="*/ 4805114 w 6896153"/>
                  <a:gd name="csY427" fmla="*/ 667218 h 2313996"/>
                  <a:gd name="csX428" fmla="*/ 4811208 w 6896153"/>
                  <a:gd name="csY428" fmla="*/ 667218 h 2313996"/>
                  <a:gd name="csX429" fmla="*/ 4823524 w 6896153"/>
                  <a:gd name="csY429" fmla="*/ 667218 h 2313996"/>
                  <a:gd name="csX430" fmla="*/ 4823524 w 6896153"/>
                  <a:gd name="csY430" fmla="*/ 634460 h 2313996"/>
                  <a:gd name="csX431" fmla="*/ 4835840 w 6896153"/>
                  <a:gd name="csY431" fmla="*/ 634460 h 2313996"/>
                  <a:gd name="csX432" fmla="*/ 4868852 w 6896153"/>
                  <a:gd name="csY432" fmla="*/ 634460 h 2313996"/>
                  <a:gd name="csX433" fmla="*/ 4874946 w 6896153"/>
                  <a:gd name="csY433" fmla="*/ 634460 h 2313996"/>
                  <a:gd name="csX434" fmla="*/ 4887262 w 6896153"/>
                  <a:gd name="csY434" fmla="*/ 634460 h 2313996"/>
                  <a:gd name="csX435" fmla="*/ 4899578 w 6896153"/>
                  <a:gd name="csY435" fmla="*/ 634460 h 2313996"/>
                  <a:gd name="csX436" fmla="*/ 4930558 w 6896153"/>
                  <a:gd name="csY436" fmla="*/ 634460 h 2313996"/>
                  <a:gd name="csX437" fmla="*/ 4949096 w 6896153"/>
                  <a:gd name="csY437" fmla="*/ 634460 h 2313996"/>
                  <a:gd name="csX438" fmla="*/ 4949096 w 6896153"/>
                  <a:gd name="csY438" fmla="*/ 599417 h 2313996"/>
                  <a:gd name="csX439" fmla="*/ 4969537 w 6896153"/>
                  <a:gd name="csY439" fmla="*/ 599417 h 2313996"/>
                  <a:gd name="csX440" fmla="*/ 4981853 w 6896153"/>
                  <a:gd name="csY440" fmla="*/ 599417 h 2313996"/>
                  <a:gd name="csX441" fmla="*/ 5006485 w 6896153"/>
                  <a:gd name="csY441" fmla="*/ 599417 h 2313996"/>
                  <a:gd name="csX442" fmla="*/ 5012834 w 6896153"/>
                  <a:gd name="csY442" fmla="*/ 599417 h 2313996"/>
                  <a:gd name="csX443" fmla="*/ 5043560 w 6896153"/>
                  <a:gd name="csY443" fmla="*/ 599417 h 2313996"/>
                  <a:gd name="csX444" fmla="*/ 5070350 w 6896153"/>
                  <a:gd name="csY444" fmla="*/ 599417 h 2313996"/>
                  <a:gd name="csX445" fmla="*/ 5088761 w 6896153"/>
                  <a:gd name="csY445" fmla="*/ 599417 h 2313996"/>
                  <a:gd name="csX446" fmla="*/ 5101203 w 6896153"/>
                  <a:gd name="csY446" fmla="*/ 599417 h 2313996"/>
                  <a:gd name="csX447" fmla="*/ 5113519 w 6896153"/>
                  <a:gd name="csY447" fmla="*/ 599417 h 2313996"/>
                  <a:gd name="csX448" fmla="*/ 5119741 w 6896153"/>
                  <a:gd name="csY448" fmla="*/ 599417 h 2313996"/>
                  <a:gd name="csX449" fmla="*/ 5144373 w 6896153"/>
                  <a:gd name="csY449" fmla="*/ 599417 h 2313996"/>
                  <a:gd name="csX450" fmla="*/ 5150467 w 6896153"/>
                  <a:gd name="csY450" fmla="*/ 599417 h 2313996"/>
                  <a:gd name="csX451" fmla="*/ 5177131 w 6896153"/>
                  <a:gd name="csY451" fmla="*/ 599417 h 2313996"/>
                  <a:gd name="csX452" fmla="*/ 5189574 w 6896153"/>
                  <a:gd name="csY452" fmla="*/ 599417 h 2313996"/>
                  <a:gd name="csX453" fmla="*/ 5214205 w 6896153"/>
                  <a:gd name="csY453" fmla="*/ 599417 h 2313996"/>
                  <a:gd name="csX454" fmla="*/ 5226521 w 6896153"/>
                  <a:gd name="csY454" fmla="*/ 599417 h 2313996"/>
                  <a:gd name="csX455" fmla="*/ 5278071 w 6896153"/>
                  <a:gd name="csY455" fmla="*/ 599417 h 2313996"/>
                  <a:gd name="csX456" fmla="*/ 5278071 w 6896153"/>
                  <a:gd name="csY456" fmla="*/ 558660 h 2313996"/>
                  <a:gd name="csX457" fmla="*/ 5308797 w 6896153"/>
                  <a:gd name="csY457" fmla="*/ 558660 h 2313996"/>
                  <a:gd name="csX458" fmla="*/ 5321113 w 6896153"/>
                  <a:gd name="csY458" fmla="*/ 558660 h 2313996"/>
                  <a:gd name="csX459" fmla="*/ 5327334 w 6896153"/>
                  <a:gd name="csY459" fmla="*/ 558660 h 2313996"/>
                  <a:gd name="csX460" fmla="*/ 5333429 w 6896153"/>
                  <a:gd name="csY460" fmla="*/ 558660 h 2313996"/>
                  <a:gd name="csX461" fmla="*/ 5345744 w 6896153"/>
                  <a:gd name="csY461" fmla="*/ 558660 h 2313996"/>
                  <a:gd name="csX462" fmla="*/ 5358187 w 6896153"/>
                  <a:gd name="csY462" fmla="*/ 558660 h 2313996"/>
                  <a:gd name="csX463" fmla="*/ 5409609 w 6896153"/>
                  <a:gd name="csY463" fmla="*/ 558660 h 2313996"/>
                  <a:gd name="csX464" fmla="*/ 5446684 w 6896153"/>
                  <a:gd name="csY464" fmla="*/ 558660 h 2313996"/>
                  <a:gd name="csX465" fmla="*/ 5504074 w 6896153"/>
                  <a:gd name="csY465" fmla="*/ 558660 h 2313996"/>
                  <a:gd name="csX466" fmla="*/ 5516389 w 6896153"/>
                  <a:gd name="csY466" fmla="*/ 558660 h 2313996"/>
                  <a:gd name="csX467" fmla="*/ 5528833 w 6896153"/>
                  <a:gd name="csY467" fmla="*/ 558660 h 2313996"/>
                  <a:gd name="csX468" fmla="*/ 5535054 w 6896153"/>
                  <a:gd name="csY468" fmla="*/ 558660 h 2313996"/>
                  <a:gd name="csX469" fmla="*/ 5541148 w 6896153"/>
                  <a:gd name="csY469" fmla="*/ 558660 h 2313996"/>
                  <a:gd name="csX470" fmla="*/ 5541148 w 6896153"/>
                  <a:gd name="csY470" fmla="*/ 512317 h 2313996"/>
                  <a:gd name="csX471" fmla="*/ 5580255 w 6896153"/>
                  <a:gd name="csY471" fmla="*/ 512317 h 2313996"/>
                  <a:gd name="csX472" fmla="*/ 5580255 w 6896153"/>
                  <a:gd name="csY472" fmla="*/ 421789 h 2313996"/>
                  <a:gd name="csX473" fmla="*/ 5604887 w 6896153"/>
                  <a:gd name="csY473" fmla="*/ 421789 h 2313996"/>
                  <a:gd name="csX474" fmla="*/ 5705700 w 6896153"/>
                  <a:gd name="csY474" fmla="*/ 421789 h 2313996"/>
                  <a:gd name="csX475" fmla="*/ 5718015 w 6896153"/>
                  <a:gd name="csY475" fmla="*/ 421789 h 2313996"/>
                  <a:gd name="csX476" fmla="*/ 5718015 w 6896153"/>
                  <a:gd name="csY476" fmla="*/ 374302 h 2313996"/>
                  <a:gd name="csX477" fmla="*/ 5736553 w 6896153"/>
                  <a:gd name="csY477" fmla="*/ 374302 h 2313996"/>
                  <a:gd name="csX478" fmla="*/ 5818701 w 6896153"/>
                  <a:gd name="csY478" fmla="*/ 374302 h 2313996"/>
                  <a:gd name="csX479" fmla="*/ 5849555 w 6896153"/>
                  <a:gd name="csY479" fmla="*/ 374302 h 2313996"/>
                  <a:gd name="csX480" fmla="*/ 5849555 w 6896153"/>
                  <a:gd name="csY480" fmla="*/ 326816 h 2313996"/>
                  <a:gd name="csX481" fmla="*/ 5900977 w 6896153"/>
                  <a:gd name="csY481" fmla="*/ 326816 h 2313996"/>
                  <a:gd name="csX482" fmla="*/ 5907198 w 6896153"/>
                  <a:gd name="csY482" fmla="*/ 326816 h 2313996"/>
                  <a:gd name="csX483" fmla="*/ 5919514 w 6896153"/>
                  <a:gd name="csY483" fmla="*/ 326816 h 2313996"/>
                  <a:gd name="csX484" fmla="*/ 5937924 w 6896153"/>
                  <a:gd name="csY484" fmla="*/ 326816 h 2313996"/>
                  <a:gd name="csX485" fmla="*/ 5970936 w 6896153"/>
                  <a:gd name="csY485" fmla="*/ 326816 h 2313996"/>
                  <a:gd name="csX486" fmla="*/ 5989473 w 6896153"/>
                  <a:gd name="csY486" fmla="*/ 326816 h 2313996"/>
                  <a:gd name="csX487" fmla="*/ 6014105 w 6896153"/>
                  <a:gd name="csY487" fmla="*/ 326816 h 2313996"/>
                  <a:gd name="csX488" fmla="*/ 6051180 w 6896153"/>
                  <a:gd name="csY488" fmla="*/ 326816 h 2313996"/>
                  <a:gd name="csX489" fmla="*/ 6063496 w 6896153"/>
                  <a:gd name="csY489" fmla="*/ 326816 h 2313996"/>
                  <a:gd name="csX490" fmla="*/ 6114791 w 6896153"/>
                  <a:gd name="csY490" fmla="*/ 326816 h 2313996"/>
                  <a:gd name="csX491" fmla="*/ 6157960 w 6896153"/>
                  <a:gd name="csY491" fmla="*/ 326816 h 2313996"/>
                  <a:gd name="csX492" fmla="*/ 6172435 w 6896153"/>
                  <a:gd name="csY492" fmla="*/ 326816 h 2313996"/>
                  <a:gd name="csX493" fmla="*/ 6273121 w 6896153"/>
                  <a:gd name="csY493" fmla="*/ 326816 h 2313996"/>
                  <a:gd name="csX494" fmla="*/ 6285436 w 6896153"/>
                  <a:gd name="csY494" fmla="*/ 326816 h 2313996"/>
                  <a:gd name="csX495" fmla="*/ 6285436 w 6896153"/>
                  <a:gd name="csY495" fmla="*/ 269046 h 2313996"/>
                  <a:gd name="csX496" fmla="*/ 6322512 w 6896153"/>
                  <a:gd name="csY496" fmla="*/ 269046 h 2313996"/>
                  <a:gd name="csX497" fmla="*/ 6341048 w 6896153"/>
                  <a:gd name="csY497" fmla="*/ 269046 h 2313996"/>
                  <a:gd name="csX498" fmla="*/ 6347143 w 6896153"/>
                  <a:gd name="csY498" fmla="*/ 269046 h 2313996"/>
                  <a:gd name="csX499" fmla="*/ 6353365 w 6896153"/>
                  <a:gd name="csY499" fmla="*/ 269046 h 2313996"/>
                  <a:gd name="csX500" fmla="*/ 6441734 w 6896153"/>
                  <a:gd name="csY500" fmla="*/ 269046 h 2313996"/>
                  <a:gd name="csX501" fmla="*/ 6441734 w 6896153"/>
                  <a:gd name="csY501" fmla="*/ 206831 h 2313996"/>
                  <a:gd name="csX502" fmla="*/ 6499378 w 6896153"/>
                  <a:gd name="csY502" fmla="*/ 206831 h 2313996"/>
                  <a:gd name="csX503" fmla="*/ 6499378 w 6896153"/>
                  <a:gd name="csY503" fmla="*/ 145759 h 2313996"/>
                  <a:gd name="csX504" fmla="*/ 6505472 w 6896153"/>
                  <a:gd name="csY504" fmla="*/ 145759 h 2313996"/>
                  <a:gd name="csX505" fmla="*/ 6530104 w 6896153"/>
                  <a:gd name="csY505" fmla="*/ 145759 h 2313996"/>
                  <a:gd name="csX506" fmla="*/ 6548768 w 6896153"/>
                  <a:gd name="csY506" fmla="*/ 145759 h 2313996"/>
                  <a:gd name="csX507" fmla="*/ 6554863 w 6896153"/>
                  <a:gd name="csY507" fmla="*/ 145759 h 2313996"/>
                  <a:gd name="csX508" fmla="*/ 6581526 w 6896153"/>
                  <a:gd name="csY508" fmla="*/ 145759 h 2313996"/>
                  <a:gd name="csX509" fmla="*/ 6655676 w 6896153"/>
                  <a:gd name="csY509" fmla="*/ 145759 h 2313996"/>
                  <a:gd name="csX510" fmla="*/ 6694655 w 6896153"/>
                  <a:gd name="csY510" fmla="*/ 145759 h 2313996"/>
                  <a:gd name="csX511" fmla="*/ 6731730 w 6896153"/>
                  <a:gd name="csY511" fmla="*/ 145759 h 2313996"/>
                  <a:gd name="csX512" fmla="*/ 6737824 w 6896153"/>
                  <a:gd name="csY512" fmla="*/ 145759 h 2313996"/>
                  <a:gd name="csX513" fmla="*/ 6737824 w 6896153"/>
                  <a:gd name="csY513" fmla="*/ 73388 h 2313996"/>
                  <a:gd name="csX514" fmla="*/ 6768677 w 6896153"/>
                  <a:gd name="csY514" fmla="*/ 73388 h 2313996"/>
                  <a:gd name="csX515" fmla="*/ 6783025 w 6896153"/>
                  <a:gd name="csY515" fmla="*/ 73388 h 2313996"/>
                  <a:gd name="csX516" fmla="*/ 6783025 w 6896153"/>
                  <a:gd name="csY516" fmla="*/ 0 h 2313996"/>
                  <a:gd name="csX517" fmla="*/ 6789246 w 6896153"/>
                  <a:gd name="csY517" fmla="*/ 0 h 2313996"/>
                  <a:gd name="csX518" fmla="*/ 6801690 w 6896153"/>
                  <a:gd name="csY518" fmla="*/ 0 h 2313996"/>
                  <a:gd name="csX519" fmla="*/ 6807784 w 6896153"/>
                  <a:gd name="csY519" fmla="*/ 0 h 2313996"/>
                  <a:gd name="csX520" fmla="*/ 6832416 w 6896153"/>
                  <a:gd name="csY520" fmla="*/ 0 h 2313996"/>
                  <a:gd name="csX521" fmla="*/ 6857048 w 6896153"/>
                  <a:gd name="csY521" fmla="*/ 0 h 2313996"/>
                  <a:gd name="csX522" fmla="*/ 6896154 w 6896153"/>
                  <a:gd name="csY522" fmla="*/ 0 h 23139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 ang="0">
                    <a:pos x="csX437" y="csY437"/>
                  </a:cxn>
                  <a:cxn ang="0">
                    <a:pos x="csX438" y="csY438"/>
                  </a:cxn>
                  <a:cxn ang="0">
                    <a:pos x="csX439" y="csY439"/>
                  </a:cxn>
                  <a:cxn ang="0">
                    <a:pos x="csX440" y="csY440"/>
                  </a:cxn>
                  <a:cxn ang="0">
                    <a:pos x="csX441" y="csY441"/>
                  </a:cxn>
                  <a:cxn ang="0">
                    <a:pos x="csX442" y="csY442"/>
                  </a:cxn>
                  <a:cxn ang="0">
                    <a:pos x="csX443" y="csY443"/>
                  </a:cxn>
                  <a:cxn ang="0">
                    <a:pos x="csX444" y="csY444"/>
                  </a:cxn>
                  <a:cxn ang="0">
                    <a:pos x="csX445" y="csY445"/>
                  </a:cxn>
                  <a:cxn ang="0">
                    <a:pos x="csX446" y="csY446"/>
                  </a:cxn>
                  <a:cxn ang="0">
                    <a:pos x="csX447" y="csY447"/>
                  </a:cxn>
                  <a:cxn ang="0">
                    <a:pos x="csX448" y="csY448"/>
                  </a:cxn>
                  <a:cxn ang="0">
                    <a:pos x="csX449" y="csY449"/>
                  </a:cxn>
                  <a:cxn ang="0">
                    <a:pos x="csX450" y="csY450"/>
                  </a:cxn>
                  <a:cxn ang="0">
                    <a:pos x="csX451" y="csY451"/>
                  </a:cxn>
                  <a:cxn ang="0">
                    <a:pos x="csX452" y="csY452"/>
                  </a:cxn>
                  <a:cxn ang="0">
                    <a:pos x="csX453" y="csY453"/>
                  </a:cxn>
                  <a:cxn ang="0">
                    <a:pos x="csX454" y="csY454"/>
                  </a:cxn>
                  <a:cxn ang="0">
                    <a:pos x="csX455" y="csY455"/>
                  </a:cxn>
                  <a:cxn ang="0">
                    <a:pos x="csX456" y="csY456"/>
                  </a:cxn>
                  <a:cxn ang="0">
                    <a:pos x="csX457" y="csY457"/>
                  </a:cxn>
                  <a:cxn ang="0">
                    <a:pos x="csX458" y="csY458"/>
                  </a:cxn>
                  <a:cxn ang="0">
                    <a:pos x="csX459" y="csY459"/>
                  </a:cxn>
                  <a:cxn ang="0">
                    <a:pos x="csX460" y="csY460"/>
                  </a:cxn>
                  <a:cxn ang="0">
                    <a:pos x="csX461" y="csY461"/>
                  </a:cxn>
                  <a:cxn ang="0">
                    <a:pos x="csX462" y="csY462"/>
                  </a:cxn>
                  <a:cxn ang="0">
                    <a:pos x="csX463" y="csY463"/>
                  </a:cxn>
                  <a:cxn ang="0">
                    <a:pos x="csX464" y="csY464"/>
                  </a:cxn>
                  <a:cxn ang="0">
                    <a:pos x="csX465" y="csY465"/>
                  </a:cxn>
                  <a:cxn ang="0">
                    <a:pos x="csX466" y="csY466"/>
                  </a:cxn>
                  <a:cxn ang="0">
                    <a:pos x="csX467" y="csY467"/>
                  </a:cxn>
                  <a:cxn ang="0">
                    <a:pos x="csX468" y="csY468"/>
                  </a:cxn>
                  <a:cxn ang="0">
                    <a:pos x="csX469" y="csY469"/>
                  </a:cxn>
                  <a:cxn ang="0">
                    <a:pos x="csX470" y="csY470"/>
                  </a:cxn>
                  <a:cxn ang="0">
                    <a:pos x="csX471" y="csY471"/>
                  </a:cxn>
                  <a:cxn ang="0">
                    <a:pos x="csX472" y="csY472"/>
                  </a:cxn>
                  <a:cxn ang="0">
                    <a:pos x="csX473" y="csY473"/>
                  </a:cxn>
                  <a:cxn ang="0">
                    <a:pos x="csX474" y="csY474"/>
                  </a:cxn>
                  <a:cxn ang="0">
                    <a:pos x="csX475" y="csY475"/>
                  </a:cxn>
                  <a:cxn ang="0">
                    <a:pos x="csX476" y="csY476"/>
                  </a:cxn>
                  <a:cxn ang="0">
                    <a:pos x="csX477" y="csY477"/>
                  </a:cxn>
                  <a:cxn ang="0">
                    <a:pos x="csX478" y="csY478"/>
                  </a:cxn>
                  <a:cxn ang="0">
                    <a:pos x="csX479" y="csY479"/>
                  </a:cxn>
                  <a:cxn ang="0">
                    <a:pos x="csX480" y="csY480"/>
                  </a:cxn>
                  <a:cxn ang="0">
                    <a:pos x="csX481" y="csY481"/>
                  </a:cxn>
                  <a:cxn ang="0">
                    <a:pos x="csX482" y="csY482"/>
                  </a:cxn>
                  <a:cxn ang="0">
                    <a:pos x="csX483" y="csY483"/>
                  </a:cxn>
                  <a:cxn ang="0">
                    <a:pos x="csX484" y="csY484"/>
                  </a:cxn>
                  <a:cxn ang="0">
                    <a:pos x="csX485" y="csY485"/>
                  </a:cxn>
                  <a:cxn ang="0">
                    <a:pos x="csX486" y="csY486"/>
                  </a:cxn>
                  <a:cxn ang="0">
                    <a:pos x="csX487" y="csY487"/>
                  </a:cxn>
                  <a:cxn ang="0">
                    <a:pos x="csX488" y="csY488"/>
                  </a:cxn>
                  <a:cxn ang="0">
                    <a:pos x="csX489" y="csY489"/>
                  </a:cxn>
                  <a:cxn ang="0">
                    <a:pos x="csX490" y="csY490"/>
                  </a:cxn>
                  <a:cxn ang="0">
                    <a:pos x="csX491" y="csY491"/>
                  </a:cxn>
                  <a:cxn ang="0">
                    <a:pos x="csX492" y="csY492"/>
                  </a:cxn>
                  <a:cxn ang="0">
                    <a:pos x="csX493" y="csY493"/>
                  </a:cxn>
                  <a:cxn ang="0">
                    <a:pos x="csX494" y="csY494"/>
                  </a:cxn>
                  <a:cxn ang="0">
                    <a:pos x="csX495" y="csY495"/>
                  </a:cxn>
                  <a:cxn ang="0">
                    <a:pos x="csX496" y="csY496"/>
                  </a:cxn>
                  <a:cxn ang="0">
                    <a:pos x="csX497" y="csY497"/>
                  </a:cxn>
                  <a:cxn ang="0">
                    <a:pos x="csX498" y="csY498"/>
                  </a:cxn>
                  <a:cxn ang="0">
                    <a:pos x="csX499" y="csY499"/>
                  </a:cxn>
                  <a:cxn ang="0">
                    <a:pos x="csX500" y="csY500"/>
                  </a:cxn>
                  <a:cxn ang="0">
                    <a:pos x="csX501" y="csY501"/>
                  </a:cxn>
                  <a:cxn ang="0">
                    <a:pos x="csX502" y="csY502"/>
                  </a:cxn>
                  <a:cxn ang="0">
                    <a:pos x="csX503" y="csY503"/>
                  </a:cxn>
                  <a:cxn ang="0">
                    <a:pos x="csX504" y="csY504"/>
                  </a:cxn>
                  <a:cxn ang="0">
                    <a:pos x="csX505" y="csY505"/>
                  </a:cxn>
                  <a:cxn ang="0">
                    <a:pos x="csX506" y="csY506"/>
                  </a:cxn>
                  <a:cxn ang="0">
                    <a:pos x="csX507" y="csY507"/>
                  </a:cxn>
                  <a:cxn ang="0">
                    <a:pos x="csX508" y="csY508"/>
                  </a:cxn>
                  <a:cxn ang="0">
                    <a:pos x="csX509" y="csY509"/>
                  </a:cxn>
                  <a:cxn ang="0">
                    <a:pos x="csX510" y="csY510"/>
                  </a:cxn>
                  <a:cxn ang="0">
                    <a:pos x="csX511" y="csY511"/>
                  </a:cxn>
                  <a:cxn ang="0">
                    <a:pos x="csX512" y="csY512"/>
                  </a:cxn>
                  <a:cxn ang="0">
                    <a:pos x="csX513" y="csY513"/>
                  </a:cxn>
                  <a:cxn ang="0">
                    <a:pos x="csX514" y="csY514"/>
                  </a:cxn>
                  <a:cxn ang="0">
                    <a:pos x="csX515" y="csY515"/>
                  </a:cxn>
                  <a:cxn ang="0">
                    <a:pos x="csX516" y="csY516"/>
                  </a:cxn>
                  <a:cxn ang="0">
                    <a:pos x="csX517" y="csY517"/>
                  </a:cxn>
                  <a:cxn ang="0">
                    <a:pos x="csX518" y="csY518"/>
                  </a:cxn>
                  <a:cxn ang="0">
                    <a:pos x="csX519" y="csY519"/>
                  </a:cxn>
                  <a:cxn ang="0">
                    <a:pos x="csX520" y="csY520"/>
                  </a:cxn>
                  <a:cxn ang="0">
                    <a:pos x="csX521" y="csY521"/>
                  </a:cxn>
                  <a:cxn ang="0">
                    <a:pos x="csX522" y="csY522"/>
                  </a:cxn>
                </a:cxnLst>
                <a:rect l="l" t="t" r="r" b="b"/>
                <a:pathLst>
                  <a:path w="6896153" h="2313996">
                    <a:moveTo>
                      <a:pt x="0" y="2313997"/>
                    </a:moveTo>
                    <a:lnTo>
                      <a:pt x="6094" y="2313997"/>
                    </a:lnTo>
                    <a:lnTo>
                      <a:pt x="24632" y="2313997"/>
                    </a:lnTo>
                    <a:lnTo>
                      <a:pt x="24632" y="2303839"/>
                    </a:lnTo>
                    <a:lnTo>
                      <a:pt x="30726" y="2303839"/>
                    </a:lnTo>
                    <a:lnTo>
                      <a:pt x="30726" y="2292539"/>
                    </a:lnTo>
                    <a:lnTo>
                      <a:pt x="63611" y="2292539"/>
                    </a:lnTo>
                    <a:lnTo>
                      <a:pt x="63611" y="2282381"/>
                    </a:lnTo>
                    <a:lnTo>
                      <a:pt x="76054" y="2282381"/>
                    </a:lnTo>
                    <a:lnTo>
                      <a:pt x="76054" y="2249496"/>
                    </a:lnTo>
                    <a:lnTo>
                      <a:pt x="82148" y="2249496"/>
                    </a:lnTo>
                    <a:lnTo>
                      <a:pt x="82148" y="2238196"/>
                    </a:lnTo>
                    <a:lnTo>
                      <a:pt x="100686" y="2238196"/>
                    </a:lnTo>
                    <a:lnTo>
                      <a:pt x="100686" y="2228039"/>
                    </a:lnTo>
                    <a:lnTo>
                      <a:pt x="113002" y="2228039"/>
                    </a:lnTo>
                    <a:lnTo>
                      <a:pt x="113002" y="2216739"/>
                    </a:lnTo>
                    <a:lnTo>
                      <a:pt x="125318" y="2216739"/>
                    </a:lnTo>
                    <a:lnTo>
                      <a:pt x="125318" y="2206581"/>
                    </a:lnTo>
                    <a:lnTo>
                      <a:pt x="131412" y="2206581"/>
                    </a:lnTo>
                    <a:lnTo>
                      <a:pt x="131412" y="2195281"/>
                    </a:lnTo>
                    <a:lnTo>
                      <a:pt x="145886" y="2195281"/>
                    </a:lnTo>
                    <a:lnTo>
                      <a:pt x="145886" y="2185123"/>
                    </a:lnTo>
                    <a:lnTo>
                      <a:pt x="158329" y="2185123"/>
                    </a:lnTo>
                    <a:lnTo>
                      <a:pt x="158329" y="2173823"/>
                    </a:lnTo>
                    <a:lnTo>
                      <a:pt x="164424" y="2173823"/>
                    </a:lnTo>
                    <a:lnTo>
                      <a:pt x="164424" y="2152239"/>
                    </a:lnTo>
                    <a:lnTo>
                      <a:pt x="176740" y="2152239"/>
                    </a:lnTo>
                    <a:lnTo>
                      <a:pt x="176740" y="2129638"/>
                    </a:lnTo>
                    <a:lnTo>
                      <a:pt x="182961" y="2129638"/>
                    </a:lnTo>
                    <a:lnTo>
                      <a:pt x="189056" y="2129638"/>
                    </a:lnTo>
                    <a:lnTo>
                      <a:pt x="201372" y="2129638"/>
                    </a:lnTo>
                    <a:lnTo>
                      <a:pt x="201372" y="2119481"/>
                    </a:lnTo>
                    <a:lnTo>
                      <a:pt x="207593" y="2119481"/>
                    </a:lnTo>
                    <a:lnTo>
                      <a:pt x="207593" y="2108181"/>
                    </a:lnTo>
                    <a:lnTo>
                      <a:pt x="226003" y="2108181"/>
                    </a:lnTo>
                    <a:lnTo>
                      <a:pt x="226003" y="2096881"/>
                    </a:lnTo>
                    <a:lnTo>
                      <a:pt x="232225" y="2096881"/>
                    </a:lnTo>
                    <a:lnTo>
                      <a:pt x="265110" y="2096881"/>
                    </a:lnTo>
                    <a:lnTo>
                      <a:pt x="295963" y="2096881"/>
                    </a:lnTo>
                    <a:lnTo>
                      <a:pt x="295963" y="2085580"/>
                    </a:lnTo>
                    <a:lnTo>
                      <a:pt x="308279" y="2085580"/>
                    </a:lnTo>
                    <a:lnTo>
                      <a:pt x="308279" y="2075423"/>
                    </a:lnTo>
                    <a:lnTo>
                      <a:pt x="341291" y="2075423"/>
                    </a:lnTo>
                    <a:lnTo>
                      <a:pt x="341291" y="2063996"/>
                    </a:lnTo>
                    <a:lnTo>
                      <a:pt x="347385" y="2063996"/>
                    </a:lnTo>
                    <a:lnTo>
                      <a:pt x="359701" y="2063996"/>
                    </a:lnTo>
                    <a:lnTo>
                      <a:pt x="359701" y="2052696"/>
                    </a:lnTo>
                    <a:lnTo>
                      <a:pt x="372017" y="2052696"/>
                    </a:lnTo>
                    <a:lnTo>
                      <a:pt x="378238" y="2052696"/>
                    </a:lnTo>
                    <a:lnTo>
                      <a:pt x="384333" y="2052696"/>
                    </a:lnTo>
                    <a:lnTo>
                      <a:pt x="384333" y="2041522"/>
                    </a:lnTo>
                    <a:lnTo>
                      <a:pt x="390554" y="2041522"/>
                    </a:lnTo>
                    <a:lnTo>
                      <a:pt x="390554" y="2030095"/>
                    </a:lnTo>
                    <a:lnTo>
                      <a:pt x="396649" y="2030095"/>
                    </a:lnTo>
                    <a:lnTo>
                      <a:pt x="421408" y="2030095"/>
                    </a:lnTo>
                    <a:lnTo>
                      <a:pt x="421408" y="2018795"/>
                    </a:lnTo>
                    <a:lnTo>
                      <a:pt x="433724" y="2018795"/>
                    </a:lnTo>
                    <a:lnTo>
                      <a:pt x="439945" y="2018795"/>
                    </a:lnTo>
                    <a:lnTo>
                      <a:pt x="460514" y="2018795"/>
                    </a:lnTo>
                    <a:lnTo>
                      <a:pt x="466608" y="2018795"/>
                    </a:lnTo>
                    <a:lnTo>
                      <a:pt x="466608" y="2007495"/>
                    </a:lnTo>
                    <a:lnTo>
                      <a:pt x="478924" y="2007495"/>
                    </a:lnTo>
                    <a:lnTo>
                      <a:pt x="497589" y="2007495"/>
                    </a:lnTo>
                    <a:lnTo>
                      <a:pt x="497589" y="1996195"/>
                    </a:lnTo>
                    <a:lnTo>
                      <a:pt x="509904" y="1996195"/>
                    </a:lnTo>
                    <a:lnTo>
                      <a:pt x="528315" y="1996195"/>
                    </a:lnTo>
                    <a:lnTo>
                      <a:pt x="536568" y="1996195"/>
                    </a:lnTo>
                    <a:lnTo>
                      <a:pt x="536568" y="1984895"/>
                    </a:lnTo>
                    <a:lnTo>
                      <a:pt x="548884" y="1984895"/>
                    </a:lnTo>
                    <a:lnTo>
                      <a:pt x="548884" y="1972452"/>
                    </a:lnTo>
                    <a:lnTo>
                      <a:pt x="554978" y="1972452"/>
                    </a:lnTo>
                    <a:lnTo>
                      <a:pt x="561200" y="1972452"/>
                    </a:lnTo>
                    <a:lnTo>
                      <a:pt x="567294" y="1972452"/>
                    </a:lnTo>
                    <a:lnTo>
                      <a:pt x="598274" y="1972452"/>
                    </a:lnTo>
                    <a:lnTo>
                      <a:pt x="604496" y="1972452"/>
                    </a:lnTo>
                    <a:lnTo>
                      <a:pt x="604496" y="1961152"/>
                    </a:lnTo>
                    <a:lnTo>
                      <a:pt x="629128" y="1961152"/>
                    </a:lnTo>
                    <a:lnTo>
                      <a:pt x="629128" y="1949851"/>
                    </a:lnTo>
                    <a:lnTo>
                      <a:pt x="635222" y="1949851"/>
                    </a:lnTo>
                    <a:lnTo>
                      <a:pt x="643475" y="1949851"/>
                    </a:lnTo>
                    <a:lnTo>
                      <a:pt x="643475" y="1937409"/>
                    </a:lnTo>
                    <a:lnTo>
                      <a:pt x="649570" y="1937409"/>
                    </a:lnTo>
                    <a:lnTo>
                      <a:pt x="649570" y="1926108"/>
                    </a:lnTo>
                    <a:lnTo>
                      <a:pt x="661886" y="1926108"/>
                    </a:lnTo>
                    <a:lnTo>
                      <a:pt x="674328" y="1926108"/>
                    </a:lnTo>
                    <a:lnTo>
                      <a:pt x="674328" y="1913666"/>
                    </a:lnTo>
                    <a:lnTo>
                      <a:pt x="692866" y="1913666"/>
                    </a:lnTo>
                    <a:lnTo>
                      <a:pt x="692866" y="1891065"/>
                    </a:lnTo>
                    <a:lnTo>
                      <a:pt x="711276" y="1891065"/>
                    </a:lnTo>
                    <a:lnTo>
                      <a:pt x="717498" y="1891065"/>
                    </a:lnTo>
                    <a:lnTo>
                      <a:pt x="729813" y="1891065"/>
                    </a:lnTo>
                    <a:lnTo>
                      <a:pt x="729813" y="1878495"/>
                    </a:lnTo>
                    <a:lnTo>
                      <a:pt x="750509" y="1878495"/>
                    </a:lnTo>
                    <a:lnTo>
                      <a:pt x="775141" y="1878495"/>
                    </a:lnTo>
                    <a:lnTo>
                      <a:pt x="775141" y="1867195"/>
                    </a:lnTo>
                    <a:lnTo>
                      <a:pt x="787457" y="1867195"/>
                    </a:lnTo>
                    <a:lnTo>
                      <a:pt x="787457" y="1854879"/>
                    </a:lnTo>
                    <a:lnTo>
                      <a:pt x="793552" y="1854879"/>
                    </a:lnTo>
                    <a:lnTo>
                      <a:pt x="799773" y="1854879"/>
                    </a:lnTo>
                    <a:lnTo>
                      <a:pt x="799773" y="1843452"/>
                    </a:lnTo>
                    <a:lnTo>
                      <a:pt x="844974" y="1843452"/>
                    </a:lnTo>
                    <a:lnTo>
                      <a:pt x="844974" y="1831009"/>
                    </a:lnTo>
                    <a:lnTo>
                      <a:pt x="888143" y="1831009"/>
                    </a:lnTo>
                    <a:lnTo>
                      <a:pt x="888143" y="1807266"/>
                    </a:lnTo>
                    <a:lnTo>
                      <a:pt x="900459" y="1807266"/>
                    </a:lnTo>
                    <a:lnTo>
                      <a:pt x="918996" y="1807266"/>
                    </a:lnTo>
                    <a:lnTo>
                      <a:pt x="918996" y="1794823"/>
                    </a:lnTo>
                    <a:lnTo>
                      <a:pt x="925218" y="1794823"/>
                    </a:lnTo>
                    <a:lnTo>
                      <a:pt x="937534" y="1794823"/>
                    </a:lnTo>
                    <a:lnTo>
                      <a:pt x="951881" y="1794823"/>
                    </a:lnTo>
                    <a:lnTo>
                      <a:pt x="958102" y="1794823"/>
                    </a:lnTo>
                    <a:lnTo>
                      <a:pt x="970418" y="1794823"/>
                    </a:lnTo>
                    <a:lnTo>
                      <a:pt x="970418" y="1782380"/>
                    </a:lnTo>
                    <a:lnTo>
                      <a:pt x="976513" y="1782380"/>
                    </a:lnTo>
                    <a:lnTo>
                      <a:pt x="1013588" y="1782380"/>
                    </a:lnTo>
                    <a:lnTo>
                      <a:pt x="1025904" y="1782380"/>
                    </a:lnTo>
                    <a:lnTo>
                      <a:pt x="1025904" y="1771080"/>
                    </a:lnTo>
                    <a:lnTo>
                      <a:pt x="1046472" y="1771080"/>
                    </a:lnTo>
                    <a:lnTo>
                      <a:pt x="1046472" y="1758764"/>
                    </a:lnTo>
                    <a:lnTo>
                      <a:pt x="1065010" y="1758764"/>
                    </a:lnTo>
                    <a:lnTo>
                      <a:pt x="1071104" y="1758764"/>
                    </a:lnTo>
                    <a:lnTo>
                      <a:pt x="1071104" y="1746194"/>
                    </a:lnTo>
                    <a:lnTo>
                      <a:pt x="1108179" y="1746194"/>
                    </a:lnTo>
                    <a:lnTo>
                      <a:pt x="1114400" y="1746194"/>
                    </a:lnTo>
                    <a:lnTo>
                      <a:pt x="1114400" y="1721308"/>
                    </a:lnTo>
                    <a:lnTo>
                      <a:pt x="1120495" y="1721308"/>
                    </a:lnTo>
                    <a:lnTo>
                      <a:pt x="1120495" y="1708866"/>
                    </a:lnTo>
                    <a:lnTo>
                      <a:pt x="1126716" y="1708866"/>
                    </a:lnTo>
                    <a:lnTo>
                      <a:pt x="1126716" y="1696550"/>
                    </a:lnTo>
                    <a:lnTo>
                      <a:pt x="1141064" y="1696550"/>
                    </a:lnTo>
                    <a:lnTo>
                      <a:pt x="1141064" y="1683980"/>
                    </a:lnTo>
                    <a:lnTo>
                      <a:pt x="1178138" y="1683980"/>
                    </a:lnTo>
                    <a:lnTo>
                      <a:pt x="1178138" y="1660237"/>
                    </a:lnTo>
                    <a:lnTo>
                      <a:pt x="1184233" y="1660237"/>
                    </a:lnTo>
                    <a:lnTo>
                      <a:pt x="1190454" y="1660237"/>
                    </a:lnTo>
                    <a:lnTo>
                      <a:pt x="1196549" y="1660237"/>
                    </a:lnTo>
                    <a:lnTo>
                      <a:pt x="1202770" y="1660237"/>
                    </a:lnTo>
                    <a:lnTo>
                      <a:pt x="1202770" y="1647794"/>
                    </a:lnTo>
                    <a:lnTo>
                      <a:pt x="1208865" y="1647794"/>
                    </a:lnTo>
                    <a:lnTo>
                      <a:pt x="1208865" y="1634335"/>
                    </a:lnTo>
                    <a:lnTo>
                      <a:pt x="1215086" y="1634335"/>
                    </a:lnTo>
                    <a:lnTo>
                      <a:pt x="1233624" y="1634335"/>
                    </a:lnTo>
                    <a:lnTo>
                      <a:pt x="1241750" y="1634335"/>
                    </a:lnTo>
                    <a:lnTo>
                      <a:pt x="1247971" y="1634335"/>
                    </a:lnTo>
                    <a:lnTo>
                      <a:pt x="1247971" y="1621765"/>
                    </a:lnTo>
                    <a:lnTo>
                      <a:pt x="1260414" y="1621765"/>
                    </a:lnTo>
                    <a:lnTo>
                      <a:pt x="1315772" y="1621765"/>
                    </a:lnTo>
                    <a:lnTo>
                      <a:pt x="1355005" y="1621765"/>
                    </a:lnTo>
                    <a:lnTo>
                      <a:pt x="1355005" y="1609449"/>
                    </a:lnTo>
                    <a:lnTo>
                      <a:pt x="1373416" y="1609449"/>
                    </a:lnTo>
                    <a:lnTo>
                      <a:pt x="1373416" y="1596880"/>
                    </a:lnTo>
                    <a:lnTo>
                      <a:pt x="1379637" y="1596880"/>
                    </a:lnTo>
                    <a:lnTo>
                      <a:pt x="1404269" y="1596880"/>
                    </a:lnTo>
                    <a:lnTo>
                      <a:pt x="1404269" y="1583421"/>
                    </a:lnTo>
                    <a:lnTo>
                      <a:pt x="1410363" y="1583421"/>
                    </a:lnTo>
                    <a:lnTo>
                      <a:pt x="1428901" y="1583421"/>
                    </a:lnTo>
                    <a:lnTo>
                      <a:pt x="1428901" y="1570978"/>
                    </a:lnTo>
                    <a:lnTo>
                      <a:pt x="1441344" y="1570978"/>
                    </a:lnTo>
                    <a:lnTo>
                      <a:pt x="1455691" y="1570978"/>
                    </a:lnTo>
                    <a:lnTo>
                      <a:pt x="1455691" y="1557392"/>
                    </a:lnTo>
                    <a:lnTo>
                      <a:pt x="1468007" y="1557392"/>
                    </a:lnTo>
                    <a:lnTo>
                      <a:pt x="1468007" y="1532380"/>
                    </a:lnTo>
                    <a:lnTo>
                      <a:pt x="1474101" y="1532380"/>
                    </a:lnTo>
                    <a:lnTo>
                      <a:pt x="1498733" y="1532380"/>
                    </a:lnTo>
                    <a:lnTo>
                      <a:pt x="1504955" y="1532380"/>
                    </a:lnTo>
                    <a:lnTo>
                      <a:pt x="1529713" y="1532380"/>
                    </a:lnTo>
                    <a:lnTo>
                      <a:pt x="1535808" y="1532380"/>
                    </a:lnTo>
                    <a:lnTo>
                      <a:pt x="1535808" y="1518921"/>
                    </a:lnTo>
                    <a:lnTo>
                      <a:pt x="1562598" y="1518921"/>
                    </a:lnTo>
                    <a:lnTo>
                      <a:pt x="1568693" y="1518921"/>
                    </a:lnTo>
                    <a:lnTo>
                      <a:pt x="1587230" y="1518921"/>
                    </a:lnTo>
                    <a:lnTo>
                      <a:pt x="1587230" y="1506478"/>
                    </a:lnTo>
                    <a:lnTo>
                      <a:pt x="1599546" y="1506478"/>
                    </a:lnTo>
                    <a:lnTo>
                      <a:pt x="1605768" y="1506478"/>
                    </a:lnTo>
                    <a:lnTo>
                      <a:pt x="1611989" y="1506478"/>
                    </a:lnTo>
                    <a:lnTo>
                      <a:pt x="1618083" y="1506478"/>
                    </a:lnTo>
                    <a:lnTo>
                      <a:pt x="1630399" y="1506478"/>
                    </a:lnTo>
                    <a:lnTo>
                      <a:pt x="1630399" y="1492893"/>
                    </a:lnTo>
                    <a:lnTo>
                      <a:pt x="1644747" y="1492893"/>
                    </a:lnTo>
                    <a:lnTo>
                      <a:pt x="1644747" y="1479307"/>
                    </a:lnTo>
                    <a:lnTo>
                      <a:pt x="1650968" y="1479307"/>
                    </a:lnTo>
                    <a:lnTo>
                      <a:pt x="1657190" y="1479307"/>
                    </a:lnTo>
                    <a:lnTo>
                      <a:pt x="1657190" y="1465721"/>
                    </a:lnTo>
                    <a:lnTo>
                      <a:pt x="1663284" y="1465721"/>
                    </a:lnTo>
                    <a:lnTo>
                      <a:pt x="1669505" y="1465721"/>
                    </a:lnTo>
                    <a:lnTo>
                      <a:pt x="1669505" y="1452136"/>
                    </a:lnTo>
                    <a:lnTo>
                      <a:pt x="1681821" y="1452136"/>
                    </a:lnTo>
                    <a:lnTo>
                      <a:pt x="1688043" y="1452136"/>
                    </a:lnTo>
                    <a:lnTo>
                      <a:pt x="1694264" y="1452136"/>
                    </a:lnTo>
                    <a:lnTo>
                      <a:pt x="1700359" y="1452136"/>
                    </a:lnTo>
                    <a:lnTo>
                      <a:pt x="1712675" y="1452136"/>
                    </a:lnTo>
                    <a:lnTo>
                      <a:pt x="1724991" y="1452136"/>
                    </a:lnTo>
                    <a:lnTo>
                      <a:pt x="1731212" y="1452136"/>
                    </a:lnTo>
                    <a:lnTo>
                      <a:pt x="1751654" y="1452136"/>
                    </a:lnTo>
                    <a:lnTo>
                      <a:pt x="1770191" y="1452136"/>
                    </a:lnTo>
                    <a:lnTo>
                      <a:pt x="1782634" y="1452136"/>
                    </a:lnTo>
                    <a:lnTo>
                      <a:pt x="1788729" y="1452136"/>
                    </a:lnTo>
                    <a:lnTo>
                      <a:pt x="1788729" y="1438550"/>
                    </a:lnTo>
                    <a:lnTo>
                      <a:pt x="1807266" y="1438550"/>
                    </a:lnTo>
                    <a:lnTo>
                      <a:pt x="1813361" y="1438550"/>
                    </a:lnTo>
                    <a:lnTo>
                      <a:pt x="1819582" y="1438550"/>
                    </a:lnTo>
                    <a:lnTo>
                      <a:pt x="1819582" y="1424965"/>
                    </a:lnTo>
                    <a:lnTo>
                      <a:pt x="1825676" y="1424965"/>
                    </a:lnTo>
                    <a:lnTo>
                      <a:pt x="1825676" y="1411506"/>
                    </a:lnTo>
                    <a:lnTo>
                      <a:pt x="1831898" y="1411506"/>
                    </a:lnTo>
                    <a:lnTo>
                      <a:pt x="1831898" y="1396778"/>
                    </a:lnTo>
                    <a:lnTo>
                      <a:pt x="1837992" y="1396778"/>
                    </a:lnTo>
                    <a:lnTo>
                      <a:pt x="1837992" y="1383192"/>
                    </a:lnTo>
                    <a:lnTo>
                      <a:pt x="1846245" y="1383192"/>
                    </a:lnTo>
                    <a:lnTo>
                      <a:pt x="1846245" y="1369607"/>
                    </a:lnTo>
                    <a:lnTo>
                      <a:pt x="1852467" y="1369607"/>
                    </a:lnTo>
                    <a:lnTo>
                      <a:pt x="1871004" y="1369607"/>
                    </a:lnTo>
                    <a:lnTo>
                      <a:pt x="1883320" y="1369607"/>
                    </a:lnTo>
                    <a:lnTo>
                      <a:pt x="1932584" y="1369607"/>
                    </a:lnTo>
                    <a:lnTo>
                      <a:pt x="1938805" y="1369607"/>
                    </a:lnTo>
                    <a:lnTo>
                      <a:pt x="1965596" y="1369607"/>
                    </a:lnTo>
                    <a:lnTo>
                      <a:pt x="1971817" y="1369607"/>
                    </a:lnTo>
                    <a:lnTo>
                      <a:pt x="1996449" y="1369607"/>
                    </a:lnTo>
                    <a:lnTo>
                      <a:pt x="2002543" y="1369607"/>
                    </a:lnTo>
                    <a:lnTo>
                      <a:pt x="2014859" y="1369607"/>
                    </a:lnTo>
                    <a:lnTo>
                      <a:pt x="2021081" y="1369607"/>
                    </a:lnTo>
                    <a:lnTo>
                      <a:pt x="2027302" y="1369607"/>
                    </a:lnTo>
                    <a:lnTo>
                      <a:pt x="2033524" y="1369607"/>
                    </a:lnTo>
                    <a:lnTo>
                      <a:pt x="2066281" y="1369607"/>
                    </a:lnTo>
                    <a:lnTo>
                      <a:pt x="2072503" y="1369607"/>
                    </a:lnTo>
                    <a:lnTo>
                      <a:pt x="2072503" y="1354878"/>
                    </a:lnTo>
                    <a:lnTo>
                      <a:pt x="2078597" y="1354878"/>
                    </a:lnTo>
                    <a:lnTo>
                      <a:pt x="2084819" y="1354878"/>
                    </a:lnTo>
                    <a:lnTo>
                      <a:pt x="2090913" y="1354878"/>
                    </a:lnTo>
                    <a:lnTo>
                      <a:pt x="2103229" y="1354878"/>
                    </a:lnTo>
                    <a:lnTo>
                      <a:pt x="2109451" y="1354878"/>
                    </a:lnTo>
                    <a:lnTo>
                      <a:pt x="2109451" y="1340150"/>
                    </a:lnTo>
                    <a:lnTo>
                      <a:pt x="2115672" y="1340150"/>
                    </a:lnTo>
                    <a:lnTo>
                      <a:pt x="2127988" y="1340150"/>
                    </a:lnTo>
                    <a:lnTo>
                      <a:pt x="2127988" y="1324406"/>
                    </a:lnTo>
                    <a:lnTo>
                      <a:pt x="2134209" y="1324406"/>
                    </a:lnTo>
                    <a:lnTo>
                      <a:pt x="2134209" y="1309678"/>
                    </a:lnTo>
                    <a:lnTo>
                      <a:pt x="2160873" y="1309678"/>
                    </a:lnTo>
                    <a:lnTo>
                      <a:pt x="2167094" y="1309678"/>
                    </a:lnTo>
                    <a:lnTo>
                      <a:pt x="2167094" y="1279078"/>
                    </a:lnTo>
                    <a:lnTo>
                      <a:pt x="2173189" y="1279078"/>
                    </a:lnTo>
                    <a:lnTo>
                      <a:pt x="2185505" y="1279078"/>
                    </a:lnTo>
                    <a:lnTo>
                      <a:pt x="2234895" y="1279078"/>
                    </a:lnTo>
                    <a:lnTo>
                      <a:pt x="2234895" y="1264477"/>
                    </a:lnTo>
                    <a:lnTo>
                      <a:pt x="2241117" y="1264477"/>
                    </a:lnTo>
                    <a:lnTo>
                      <a:pt x="2255464" y="1264477"/>
                    </a:lnTo>
                    <a:lnTo>
                      <a:pt x="2255464" y="1248606"/>
                    </a:lnTo>
                    <a:lnTo>
                      <a:pt x="2261559" y="1248606"/>
                    </a:lnTo>
                    <a:lnTo>
                      <a:pt x="2273874" y="1248606"/>
                    </a:lnTo>
                    <a:lnTo>
                      <a:pt x="2286444" y="1248606"/>
                    </a:lnTo>
                    <a:lnTo>
                      <a:pt x="2311076" y="1248606"/>
                    </a:lnTo>
                    <a:lnTo>
                      <a:pt x="2311076" y="1233878"/>
                    </a:lnTo>
                    <a:lnTo>
                      <a:pt x="2317171" y="1233878"/>
                    </a:lnTo>
                    <a:lnTo>
                      <a:pt x="2323392" y="1233878"/>
                    </a:lnTo>
                    <a:lnTo>
                      <a:pt x="2329487" y="1233878"/>
                    </a:lnTo>
                    <a:lnTo>
                      <a:pt x="2356150" y="1233878"/>
                    </a:lnTo>
                    <a:lnTo>
                      <a:pt x="2362371" y="1233878"/>
                    </a:lnTo>
                    <a:lnTo>
                      <a:pt x="2374814" y="1233878"/>
                    </a:lnTo>
                    <a:lnTo>
                      <a:pt x="2380909" y="1233878"/>
                    </a:lnTo>
                    <a:lnTo>
                      <a:pt x="2380909" y="1218006"/>
                    </a:lnTo>
                    <a:lnTo>
                      <a:pt x="2387130" y="1218006"/>
                    </a:lnTo>
                    <a:lnTo>
                      <a:pt x="2399446" y="1218006"/>
                    </a:lnTo>
                    <a:lnTo>
                      <a:pt x="2405540" y="1218006"/>
                    </a:lnTo>
                    <a:lnTo>
                      <a:pt x="2436394" y="1218006"/>
                    </a:lnTo>
                    <a:lnTo>
                      <a:pt x="2436394" y="1201120"/>
                    </a:lnTo>
                    <a:lnTo>
                      <a:pt x="2442488" y="1201120"/>
                    </a:lnTo>
                    <a:lnTo>
                      <a:pt x="2450741" y="1201120"/>
                    </a:lnTo>
                    <a:lnTo>
                      <a:pt x="2457090" y="1201120"/>
                    </a:lnTo>
                    <a:lnTo>
                      <a:pt x="2469405" y="1201120"/>
                    </a:lnTo>
                    <a:lnTo>
                      <a:pt x="2494037" y="1201120"/>
                    </a:lnTo>
                    <a:lnTo>
                      <a:pt x="2500132" y="1201120"/>
                    </a:lnTo>
                    <a:lnTo>
                      <a:pt x="2512448" y="1201120"/>
                    </a:lnTo>
                    <a:lnTo>
                      <a:pt x="2512448" y="1184106"/>
                    </a:lnTo>
                    <a:lnTo>
                      <a:pt x="2518669" y="1184106"/>
                    </a:lnTo>
                    <a:lnTo>
                      <a:pt x="2524764" y="1184106"/>
                    </a:lnTo>
                    <a:lnTo>
                      <a:pt x="2530985" y="1184106"/>
                    </a:lnTo>
                    <a:lnTo>
                      <a:pt x="2557776" y="1184106"/>
                    </a:lnTo>
                    <a:lnTo>
                      <a:pt x="2576186" y="1184106"/>
                    </a:lnTo>
                    <a:lnTo>
                      <a:pt x="2594723" y="1184106"/>
                    </a:lnTo>
                    <a:lnTo>
                      <a:pt x="2600945" y="1184106"/>
                    </a:lnTo>
                    <a:lnTo>
                      <a:pt x="2613261" y="1184106"/>
                    </a:lnTo>
                    <a:lnTo>
                      <a:pt x="2625703" y="1184106"/>
                    </a:lnTo>
                    <a:lnTo>
                      <a:pt x="2652367" y="1184106"/>
                    </a:lnTo>
                    <a:lnTo>
                      <a:pt x="2689315" y="1184106"/>
                    </a:lnTo>
                    <a:lnTo>
                      <a:pt x="2695409" y="1184106"/>
                    </a:lnTo>
                    <a:lnTo>
                      <a:pt x="2707725" y="1184106"/>
                    </a:lnTo>
                    <a:lnTo>
                      <a:pt x="2720168" y="1184106"/>
                    </a:lnTo>
                    <a:lnTo>
                      <a:pt x="2726389" y="1184106"/>
                    </a:lnTo>
                    <a:lnTo>
                      <a:pt x="2732484" y="1184106"/>
                    </a:lnTo>
                    <a:lnTo>
                      <a:pt x="2738705" y="1184106"/>
                    </a:lnTo>
                    <a:lnTo>
                      <a:pt x="2744800" y="1184106"/>
                    </a:lnTo>
                    <a:lnTo>
                      <a:pt x="2751021" y="1184106"/>
                    </a:lnTo>
                    <a:lnTo>
                      <a:pt x="2765368" y="1184106"/>
                    </a:lnTo>
                    <a:lnTo>
                      <a:pt x="2765368" y="1167219"/>
                    </a:lnTo>
                    <a:lnTo>
                      <a:pt x="2777684" y="1167219"/>
                    </a:lnTo>
                    <a:lnTo>
                      <a:pt x="2777684" y="1149063"/>
                    </a:lnTo>
                    <a:lnTo>
                      <a:pt x="2790000" y="1149063"/>
                    </a:lnTo>
                    <a:lnTo>
                      <a:pt x="2790000" y="1131033"/>
                    </a:lnTo>
                    <a:lnTo>
                      <a:pt x="2796349" y="1131033"/>
                    </a:lnTo>
                    <a:lnTo>
                      <a:pt x="2802443" y="1131033"/>
                    </a:lnTo>
                    <a:lnTo>
                      <a:pt x="2827075" y="1131033"/>
                    </a:lnTo>
                    <a:lnTo>
                      <a:pt x="2839391" y="1131033"/>
                    </a:lnTo>
                    <a:lnTo>
                      <a:pt x="2839391" y="1093577"/>
                    </a:lnTo>
                    <a:lnTo>
                      <a:pt x="2853739" y="1093577"/>
                    </a:lnTo>
                    <a:lnTo>
                      <a:pt x="2859960" y="1093577"/>
                    </a:lnTo>
                    <a:lnTo>
                      <a:pt x="2859960" y="1075548"/>
                    </a:lnTo>
                    <a:lnTo>
                      <a:pt x="2866055" y="1075548"/>
                    </a:lnTo>
                    <a:lnTo>
                      <a:pt x="2884719" y="1075548"/>
                    </a:lnTo>
                    <a:lnTo>
                      <a:pt x="2890813" y="1075548"/>
                    </a:lnTo>
                    <a:lnTo>
                      <a:pt x="2897034" y="1075548"/>
                    </a:lnTo>
                    <a:lnTo>
                      <a:pt x="2921666" y="1075548"/>
                    </a:lnTo>
                    <a:lnTo>
                      <a:pt x="2933982" y="1075548"/>
                    </a:lnTo>
                    <a:lnTo>
                      <a:pt x="2946298" y="1075548"/>
                    </a:lnTo>
                    <a:lnTo>
                      <a:pt x="2954551" y="1075548"/>
                    </a:lnTo>
                    <a:lnTo>
                      <a:pt x="2973089" y="1075548"/>
                    </a:lnTo>
                    <a:lnTo>
                      <a:pt x="2985405" y="1075548"/>
                    </a:lnTo>
                    <a:lnTo>
                      <a:pt x="3022352" y="1075548"/>
                    </a:lnTo>
                    <a:lnTo>
                      <a:pt x="3034668" y="1075548"/>
                    </a:lnTo>
                    <a:lnTo>
                      <a:pt x="3067680" y="1075548"/>
                    </a:lnTo>
                    <a:lnTo>
                      <a:pt x="3067680" y="1056249"/>
                    </a:lnTo>
                    <a:lnTo>
                      <a:pt x="3092312" y="1056249"/>
                    </a:lnTo>
                    <a:lnTo>
                      <a:pt x="3098533" y="1056249"/>
                    </a:lnTo>
                    <a:lnTo>
                      <a:pt x="3104628" y="1056249"/>
                    </a:lnTo>
                    <a:lnTo>
                      <a:pt x="3116944" y="1056249"/>
                    </a:lnTo>
                    <a:lnTo>
                      <a:pt x="3123165" y="1056249"/>
                    </a:lnTo>
                    <a:lnTo>
                      <a:pt x="3135608" y="1056249"/>
                    </a:lnTo>
                    <a:lnTo>
                      <a:pt x="3156050" y="1056249"/>
                    </a:lnTo>
                    <a:lnTo>
                      <a:pt x="3248610" y="1056249"/>
                    </a:lnTo>
                    <a:lnTo>
                      <a:pt x="3293810" y="1056249"/>
                    </a:lnTo>
                    <a:lnTo>
                      <a:pt x="3306253" y="1056249"/>
                    </a:lnTo>
                    <a:lnTo>
                      <a:pt x="3318569" y="1056249"/>
                    </a:lnTo>
                    <a:lnTo>
                      <a:pt x="3318569" y="1035934"/>
                    </a:lnTo>
                    <a:lnTo>
                      <a:pt x="3330885" y="1035934"/>
                    </a:lnTo>
                    <a:lnTo>
                      <a:pt x="3343201" y="1035934"/>
                    </a:lnTo>
                    <a:lnTo>
                      <a:pt x="3382180" y="1035934"/>
                    </a:lnTo>
                    <a:lnTo>
                      <a:pt x="3413161" y="1035934"/>
                    </a:lnTo>
                    <a:lnTo>
                      <a:pt x="3419255" y="1035934"/>
                    </a:lnTo>
                    <a:lnTo>
                      <a:pt x="3452140" y="1035934"/>
                    </a:lnTo>
                    <a:lnTo>
                      <a:pt x="3452140" y="995177"/>
                    </a:lnTo>
                    <a:lnTo>
                      <a:pt x="3470550" y="995177"/>
                    </a:lnTo>
                    <a:lnTo>
                      <a:pt x="3476899" y="995177"/>
                    </a:lnTo>
                    <a:lnTo>
                      <a:pt x="3482993" y="995177"/>
                    </a:lnTo>
                    <a:lnTo>
                      <a:pt x="3489215" y="995177"/>
                    </a:lnTo>
                    <a:lnTo>
                      <a:pt x="3495309" y="995177"/>
                    </a:lnTo>
                    <a:lnTo>
                      <a:pt x="3507625" y="995177"/>
                    </a:lnTo>
                    <a:lnTo>
                      <a:pt x="3513846" y="995177"/>
                    </a:lnTo>
                    <a:lnTo>
                      <a:pt x="3519941" y="995177"/>
                    </a:lnTo>
                    <a:lnTo>
                      <a:pt x="3538478" y="995177"/>
                    </a:lnTo>
                    <a:lnTo>
                      <a:pt x="3538478" y="973719"/>
                    </a:lnTo>
                    <a:lnTo>
                      <a:pt x="3544573" y="973719"/>
                    </a:lnTo>
                    <a:lnTo>
                      <a:pt x="3544573" y="952262"/>
                    </a:lnTo>
                    <a:lnTo>
                      <a:pt x="3559047" y="952262"/>
                    </a:lnTo>
                    <a:lnTo>
                      <a:pt x="3614532" y="952262"/>
                    </a:lnTo>
                    <a:lnTo>
                      <a:pt x="3614532" y="930804"/>
                    </a:lnTo>
                    <a:lnTo>
                      <a:pt x="3620753" y="930804"/>
                    </a:lnTo>
                    <a:lnTo>
                      <a:pt x="3620753" y="909347"/>
                    </a:lnTo>
                    <a:lnTo>
                      <a:pt x="3639164" y="909347"/>
                    </a:lnTo>
                    <a:lnTo>
                      <a:pt x="3651607" y="909347"/>
                    </a:lnTo>
                    <a:lnTo>
                      <a:pt x="3703029" y="909347"/>
                    </a:lnTo>
                    <a:lnTo>
                      <a:pt x="3715345" y="909347"/>
                    </a:lnTo>
                    <a:lnTo>
                      <a:pt x="3746198" y="909347"/>
                    </a:lnTo>
                    <a:lnTo>
                      <a:pt x="3752420" y="909347"/>
                    </a:lnTo>
                    <a:lnTo>
                      <a:pt x="3752420" y="886619"/>
                    </a:lnTo>
                    <a:lnTo>
                      <a:pt x="3785178" y="886619"/>
                    </a:lnTo>
                    <a:lnTo>
                      <a:pt x="3797493" y="886619"/>
                    </a:lnTo>
                    <a:lnTo>
                      <a:pt x="3822252" y="886619"/>
                    </a:lnTo>
                    <a:lnTo>
                      <a:pt x="3861358" y="886619"/>
                    </a:lnTo>
                    <a:lnTo>
                      <a:pt x="3867453" y="886619"/>
                    </a:lnTo>
                    <a:lnTo>
                      <a:pt x="3885990" y="886619"/>
                    </a:lnTo>
                    <a:lnTo>
                      <a:pt x="3892085" y="886619"/>
                    </a:lnTo>
                    <a:lnTo>
                      <a:pt x="3916844" y="886619"/>
                    </a:lnTo>
                    <a:lnTo>
                      <a:pt x="3923065" y="886619"/>
                    </a:lnTo>
                    <a:lnTo>
                      <a:pt x="3935381" y="886619"/>
                    </a:lnTo>
                    <a:lnTo>
                      <a:pt x="3941475" y="886619"/>
                    </a:lnTo>
                    <a:lnTo>
                      <a:pt x="3962044" y="886619"/>
                    </a:lnTo>
                    <a:lnTo>
                      <a:pt x="3974360" y="886619"/>
                    </a:lnTo>
                    <a:lnTo>
                      <a:pt x="3986803" y="886619"/>
                    </a:lnTo>
                    <a:lnTo>
                      <a:pt x="3999119" y="886619"/>
                    </a:lnTo>
                    <a:lnTo>
                      <a:pt x="4011435" y="886619"/>
                    </a:lnTo>
                    <a:lnTo>
                      <a:pt x="4011435" y="861733"/>
                    </a:lnTo>
                    <a:lnTo>
                      <a:pt x="4023751" y="861733"/>
                    </a:lnTo>
                    <a:lnTo>
                      <a:pt x="4036067" y="861733"/>
                    </a:lnTo>
                    <a:lnTo>
                      <a:pt x="4036067" y="836848"/>
                    </a:lnTo>
                    <a:lnTo>
                      <a:pt x="4056636" y="836848"/>
                    </a:lnTo>
                    <a:lnTo>
                      <a:pt x="4093710" y="836848"/>
                    </a:lnTo>
                    <a:lnTo>
                      <a:pt x="4099805" y="836848"/>
                    </a:lnTo>
                    <a:lnTo>
                      <a:pt x="4106026" y="836848"/>
                    </a:lnTo>
                    <a:lnTo>
                      <a:pt x="4106026" y="811962"/>
                    </a:lnTo>
                    <a:lnTo>
                      <a:pt x="4112121" y="811962"/>
                    </a:lnTo>
                    <a:lnTo>
                      <a:pt x="4130658" y="811962"/>
                    </a:lnTo>
                    <a:lnTo>
                      <a:pt x="4149069" y="811962"/>
                    </a:lnTo>
                    <a:lnTo>
                      <a:pt x="4157449" y="811962"/>
                    </a:lnTo>
                    <a:lnTo>
                      <a:pt x="4188302" y="811962"/>
                    </a:lnTo>
                    <a:lnTo>
                      <a:pt x="4194396" y="811962"/>
                    </a:lnTo>
                    <a:lnTo>
                      <a:pt x="4212934" y="811962"/>
                    </a:lnTo>
                    <a:lnTo>
                      <a:pt x="4231344" y="811962"/>
                    </a:lnTo>
                    <a:lnTo>
                      <a:pt x="4243787" y="811962"/>
                    </a:lnTo>
                    <a:lnTo>
                      <a:pt x="4243787" y="786060"/>
                    </a:lnTo>
                    <a:lnTo>
                      <a:pt x="4250009" y="786060"/>
                    </a:lnTo>
                    <a:lnTo>
                      <a:pt x="4258134" y="786060"/>
                    </a:lnTo>
                    <a:lnTo>
                      <a:pt x="4264356" y="786060"/>
                    </a:lnTo>
                    <a:lnTo>
                      <a:pt x="4264356" y="758889"/>
                    </a:lnTo>
                    <a:lnTo>
                      <a:pt x="4282766" y="758889"/>
                    </a:lnTo>
                    <a:lnTo>
                      <a:pt x="4301304" y="758889"/>
                    </a:lnTo>
                    <a:lnTo>
                      <a:pt x="4307525" y="758889"/>
                    </a:lnTo>
                    <a:lnTo>
                      <a:pt x="4344600" y="758889"/>
                    </a:lnTo>
                    <a:lnTo>
                      <a:pt x="4350694" y="758889"/>
                    </a:lnTo>
                    <a:lnTo>
                      <a:pt x="4356916" y="758889"/>
                    </a:lnTo>
                    <a:lnTo>
                      <a:pt x="4356916" y="730575"/>
                    </a:lnTo>
                    <a:lnTo>
                      <a:pt x="4377358" y="730575"/>
                    </a:lnTo>
                    <a:lnTo>
                      <a:pt x="4383579" y="730575"/>
                    </a:lnTo>
                    <a:lnTo>
                      <a:pt x="4401990" y="730575"/>
                    </a:lnTo>
                    <a:lnTo>
                      <a:pt x="4432970" y="730575"/>
                    </a:lnTo>
                    <a:lnTo>
                      <a:pt x="4445285" y="730575"/>
                    </a:lnTo>
                    <a:lnTo>
                      <a:pt x="4465855" y="730575"/>
                    </a:lnTo>
                    <a:lnTo>
                      <a:pt x="4490486" y="730575"/>
                    </a:lnTo>
                    <a:lnTo>
                      <a:pt x="4539877" y="730575"/>
                    </a:lnTo>
                    <a:lnTo>
                      <a:pt x="4572635" y="730575"/>
                    </a:lnTo>
                    <a:lnTo>
                      <a:pt x="4667226" y="730575"/>
                    </a:lnTo>
                    <a:lnTo>
                      <a:pt x="4685890" y="730575"/>
                    </a:lnTo>
                    <a:lnTo>
                      <a:pt x="4704301" y="730575"/>
                    </a:lnTo>
                    <a:lnTo>
                      <a:pt x="4728933" y="730575"/>
                    </a:lnTo>
                    <a:lnTo>
                      <a:pt x="4747470" y="730575"/>
                    </a:lnTo>
                    <a:lnTo>
                      <a:pt x="4747470" y="667218"/>
                    </a:lnTo>
                    <a:lnTo>
                      <a:pt x="4753691" y="667218"/>
                    </a:lnTo>
                    <a:lnTo>
                      <a:pt x="4761944" y="667218"/>
                    </a:lnTo>
                    <a:lnTo>
                      <a:pt x="4792798" y="667218"/>
                    </a:lnTo>
                    <a:lnTo>
                      <a:pt x="4805114" y="667218"/>
                    </a:lnTo>
                    <a:lnTo>
                      <a:pt x="4811208" y="667218"/>
                    </a:lnTo>
                    <a:lnTo>
                      <a:pt x="4823524" y="667218"/>
                    </a:lnTo>
                    <a:lnTo>
                      <a:pt x="4823524" y="634460"/>
                    </a:lnTo>
                    <a:lnTo>
                      <a:pt x="4835840" y="634460"/>
                    </a:lnTo>
                    <a:lnTo>
                      <a:pt x="4868852" y="634460"/>
                    </a:lnTo>
                    <a:lnTo>
                      <a:pt x="4874946" y="634460"/>
                    </a:lnTo>
                    <a:lnTo>
                      <a:pt x="4887262" y="634460"/>
                    </a:lnTo>
                    <a:lnTo>
                      <a:pt x="4899578" y="634460"/>
                    </a:lnTo>
                    <a:lnTo>
                      <a:pt x="4930558" y="634460"/>
                    </a:lnTo>
                    <a:lnTo>
                      <a:pt x="4949096" y="634460"/>
                    </a:lnTo>
                    <a:lnTo>
                      <a:pt x="4949096" y="599417"/>
                    </a:lnTo>
                    <a:lnTo>
                      <a:pt x="4969537" y="599417"/>
                    </a:lnTo>
                    <a:lnTo>
                      <a:pt x="4981853" y="599417"/>
                    </a:lnTo>
                    <a:lnTo>
                      <a:pt x="5006485" y="599417"/>
                    </a:lnTo>
                    <a:lnTo>
                      <a:pt x="5012834" y="599417"/>
                    </a:lnTo>
                    <a:lnTo>
                      <a:pt x="5043560" y="599417"/>
                    </a:lnTo>
                    <a:lnTo>
                      <a:pt x="5070350" y="599417"/>
                    </a:lnTo>
                    <a:lnTo>
                      <a:pt x="5088761" y="599417"/>
                    </a:lnTo>
                    <a:lnTo>
                      <a:pt x="5101203" y="599417"/>
                    </a:lnTo>
                    <a:lnTo>
                      <a:pt x="5113519" y="599417"/>
                    </a:lnTo>
                    <a:lnTo>
                      <a:pt x="5119741" y="599417"/>
                    </a:lnTo>
                    <a:lnTo>
                      <a:pt x="5144373" y="599417"/>
                    </a:lnTo>
                    <a:lnTo>
                      <a:pt x="5150467" y="599417"/>
                    </a:lnTo>
                    <a:lnTo>
                      <a:pt x="5177131" y="599417"/>
                    </a:lnTo>
                    <a:lnTo>
                      <a:pt x="5189574" y="599417"/>
                    </a:lnTo>
                    <a:lnTo>
                      <a:pt x="5214205" y="599417"/>
                    </a:lnTo>
                    <a:lnTo>
                      <a:pt x="5226521" y="599417"/>
                    </a:lnTo>
                    <a:lnTo>
                      <a:pt x="5278071" y="599417"/>
                    </a:lnTo>
                    <a:lnTo>
                      <a:pt x="5278071" y="558660"/>
                    </a:lnTo>
                    <a:lnTo>
                      <a:pt x="5308797" y="558660"/>
                    </a:lnTo>
                    <a:lnTo>
                      <a:pt x="5321113" y="558660"/>
                    </a:lnTo>
                    <a:lnTo>
                      <a:pt x="5327334" y="558660"/>
                    </a:lnTo>
                    <a:lnTo>
                      <a:pt x="5333429" y="558660"/>
                    </a:lnTo>
                    <a:lnTo>
                      <a:pt x="5345744" y="558660"/>
                    </a:lnTo>
                    <a:lnTo>
                      <a:pt x="5358187" y="558660"/>
                    </a:lnTo>
                    <a:lnTo>
                      <a:pt x="5409609" y="558660"/>
                    </a:lnTo>
                    <a:lnTo>
                      <a:pt x="5446684" y="558660"/>
                    </a:lnTo>
                    <a:lnTo>
                      <a:pt x="5504074" y="558660"/>
                    </a:lnTo>
                    <a:lnTo>
                      <a:pt x="5516389" y="558660"/>
                    </a:lnTo>
                    <a:lnTo>
                      <a:pt x="5528833" y="558660"/>
                    </a:lnTo>
                    <a:lnTo>
                      <a:pt x="5535054" y="558660"/>
                    </a:lnTo>
                    <a:lnTo>
                      <a:pt x="5541148" y="558660"/>
                    </a:lnTo>
                    <a:lnTo>
                      <a:pt x="5541148" y="512317"/>
                    </a:lnTo>
                    <a:lnTo>
                      <a:pt x="5580255" y="512317"/>
                    </a:lnTo>
                    <a:lnTo>
                      <a:pt x="5580255" y="421789"/>
                    </a:lnTo>
                    <a:lnTo>
                      <a:pt x="5604887" y="421789"/>
                    </a:lnTo>
                    <a:lnTo>
                      <a:pt x="5705700" y="421789"/>
                    </a:lnTo>
                    <a:lnTo>
                      <a:pt x="5718015" y="421789"/>
                    </a:lnTo>
                    <a:lnTo>
                      <a:pt x="5718015" y="374302"/>
                    </a:lnTo>
                    <a:lnTo>
                      <a:pt x="5736553" y="374302"/>
                    </a:lnTo>
                    <a:lnTo>
                      <a:pt x="5818701" y="374302"/>
                    </a:lnTo>
                    <a:lnTo>
                      <a:pt x="5849555" y="374302"/>
                    </a:lnTo>
                    <a:lnTo>
                      <a:pt x="5849555" y="326816"/>
                    </a:lnTo>
                    <a:lnTo>
                      <a:pt x="5900977" y="326816"/>
                    </a:lnTo>
                    <a:lnTo>
                      <a:pt x="5907198" y="326816"/>
                    </a:lnTo>
                    <a:lnTo>
                      <a:pt x="5919514" y="326816"/>
                    </a:lnTo>
                    <a:lnTo>
                      <a:pt x="5937924" y="326816"/>
                    </a:lnTo>
                    <a:lnTo>
                      <a:pt x="5970936" y="326816"/>
                    </a:lnTo>
                    <a:lnTo>
                      <a:pt x="5989473" y="326816"/>
                    </a:lnTo>
                    <a:lnTo>
                      <a:pt x="6014105" y="326816"/>
                    </a:lnTo>
                    <a:lnTo>
                      <a:pt x="6051180" y="326816"/>
                    </a:lnTo>
                    <a:lnTo>
                      <a:pt x="6063496" y="326816"/>
                    </a:lnTo>
                    <a:lnTo>
                      <a:pt x="6114791" y="326816"/>
                    </a:lnTo>
                    <a:lnTo>
                      <a:pt x="6157960" y="326816"/>
                    </a:lnTo>
                    <a:lnTo>
                      <a:pt x="6172435" y="326816"/>
                    </a:lnTo>
                    <a:lnTo>
                      <a:pt x="6273121" y="326816"/>
                    </a:lnTo>
                    <a:lnTo>
                      <a:pt x="6285436" y="326816"/>
                    </a:lnTo>
                    <a:lnTo>
                      <a:pt x="6285436" y="269046"/>
                    </a:lnTo>
                    <a:lnTo>
                      <a:pt x="6322512" y="269046"/>
                    </a:lnTo>
                    <a:lnTo>
                      <a:pt x="6341048" y="269046"/>
                    </a:lnTo>
                    <a:lnTo>
                      <a:pt x="6347143" y="269046"/>
                    </a:lnTo>
                    <a:lnTo>
                      <a:pt x="6353365" y="269046"/>
                    </a:lnTo>
                    <a:lnTo>
                      <a:pt x="6441734" y="269046"/>
                    </a:lnTo>
                    <a:lnTo>
                      <a:pt x="6441734" y="206831"/>
                    </a:lnTo>
                    <a:lnTo>
                      <a:pt x="6499378" y="206831"/>
                    </a:lnTo>
                    <a:lnTo>
                      <a:pt x="6499378" y="145759"/>
                    </a:lnTo>
                    <a:lnTo>
                      <a:pt x="6505472" y="145759"/>
                    </a:lnTo>
                    <a:lnTo>
                      <a:pt x="6530104" y="145759"/>
                    </a:lnTo>
                    <a:lnTo>
                      <a:pt x="6548768" y="145759"/>
                    </a:lnTo>
                    <a:lnTo>
                      <a:pt x="6554863" y="145759"/>
                    </a:lnTo>
                    <a:lnTo>
                      <a:pt x="6581526" y="145759"/>
                    </a:lnTo>
                    <a:lnTo>
                      <a:pt x="6655676" y="145759"/>
                    </a:lnTo>
                    <a:lnTo>
                      <a:pt x="6694655" y="145759"/>
                    </a:lnTo>
                    <a:lnTo>
                      <a:pt x="6731730" y="145759"/>
                    </a:lnTo>
                    <a:lnTo>
                      <a:pt x="6737824" y="145759"/>
                    </a:lnTo>
                    <a:lnTo>
                      <a:pt x="6737824" y="73388"/>
                    </a:lnTo>
                    <a:lnTo>
                      <a:pt x="6768677" y="73388"/>
                    </a:lnTo>
                    <a:lnTo>
                      <a:pt x="6783025" y="73388"/>
                    </a:lnTo>
                    <a:lnTo>
                      <a:pt x="6783025" y="0"/>
                    </a:lnTo>
                    <a:lnTo>
                      <a:pt x="6789246" y="0"/>
                    </a:lnTo>
                    <a:lnTo>
                      <a:pt x="6801690" y="0"/>
                    </a:lnTo>
                    <a:lnTo>
                      <a:pt x="6807784" y="0"/>
                    </a:lnTo>
                    <a:lnTo>
                      <a:pt x="6832416" y="0"/>
                    </a:lnTo>
                    <a:lnTo>
                      <a:pt x="6857048" y="0"/>
                    </a:lnTo>
                    <a:lnTo>
                      <a:pt x="6896154" y="0"/>
                    </a:lnTo>
                  </a:path>
                </a:pathLst>
              </a:custGeom>
              <a:noFill/>
              <a:ln w="12690" cap="flat">
                <a:solidFill>
                  <a:srgbClr val="669BD2"/>
                </a:solidFill>
                <a:prstDash val="solid"/>
                <a:miter/>
              </a:ln>
            </p:spPr>
            <p:txBody>
              <a:bodyPr/>
              <a:lstStyle/>
              <a:p>
                <a:endParaRPr lang="en-US" sz="1000"/>
              </a:p>
            </p:txBody>
          </p:sp>
          <p:sp>
            <p:nvSpPr>
              <p:cNvPr id="65" name="Freeform 39">
                <a:extLst>
                  <a:ext uri="{FF2B5EF4-FFF2-40B4-BE49-F238E27FC236}">
                    <a16:creationId xmlns:a16="http://schemas.microsoft.com/office/drawing/2014/main" id="{72D2838A-171C-1A68-2D9D-4DEBE3A94567}"/>
                  </a:ext>
                </a:extLst>
              </p:cNvPr>
              <p:cNvSpPr/>
              <p:nvPr/>
            </p:nvSpPr>
            <p:spPr>
              <a:xfrm>
                <a:off x="1108560" y="3019019"/>
                <a:ext cx="6896153" cy="1583421"/>
              </a:xfrm>
              <a:custGeom>
                <a:avLst/>
                <a:gdLst>
                  <a:gd name="csX0" fmla="*/ 0 w 6896153"/>
                  <a:gd name="csY0" fmla="*/ 1583421 h 1583421"/>
                  <a:gd name="csX1" fmla="*/ 24632 w 6896153"/>
                  <a:gd name="csY1" fmla="*/ 1583421 h 1583421"/>
                  <a:gd name="csX2" fmla="*/ 24632 w 6896153"/>
                  <a:gd name="csY2" fmla="*/ 1566534 h 1583421"/>
                  <a:gd name="csX3" fmla="*/ 57390 w 6896153"/>
                  <a:gd name="csY3" fmla="*/ 1566534 h 1583421"/>
                  <a:gd name="csX4" fmla="*/ 57390 w 6896153"/>
                  <a:gd name="csY4" fmla="*/ 1549520 h 1583421"/>
                  <a:gd name="csX5" fmla="*/ 63611 w 6896153"/>
                  <a:gd name="csY5" fmla="*/ 1549520 h 1583421"/>
                  <a:gd name="csX6" fmla="*/ 63611 w 6896153"/>
                  <a:gd name="csY6" fmla="*/ 1531491 h 1583421"/>
                  <a:gd name="csX7" fmla="*/ 69833 w 6896153"/>
                  <a:gd name="csY7" fmla="*/ 1531491 h 1583421"/>
                  <a:gd name="csX8" fmla="*/ 82148 w 6896153"/>
                  <a:gd name="csY8" fmla="*/ 1531491 h 1583421"/>
                  <a:gd name="csX9" fmla="*/ 82148 w 6896153"/>
                  <a:gd name="csY9" fmla="*/ 1514477 h 1583421"/>
                  <a:gd name="csX10" fmla="*/ 94464 w 6896153"/>
                  <a:gd name="csY10" fmla="*/ 1514477 h 1583421"/>
                  <a:gd name="csX11" fmla="*/ 94464 w 6896153"/>
                  <a:gd name="csY11" fmla="*/ 1462420 h 1583421"/>
                  <a:gd name="csX12" fmla="*/ 131412 w 6896153"/>
                  <a:gd name="csY12" fmla="*/ 1462420 h 1583421"/>
                  <a:gd name="csX13" fmla="*/ 131412 w 6896153"/>
                  <a:gd name="csY13" fmla="*/ 1444391 h 1583421"/>
                  <a:gd name="csX14" fmla="*/ 139665 w 6896153"/>
                  <a:gd name="csY14" fmla="*/ 1444391 h 1583421"/>
                  <a:gd name="csX15" fmla="*/ 164424 w 6896153"/>
                  <a:gd name="csY15" fmla="*/ 1444391 h 1583421"/>
                  <a:gd name="csX16" fmla="*/ 164424 w 6896153"/>
                  <a:gd name="csY16" fmla="*/ 1427377 h 1583421"/>
                  <a:gd name="csX17" fmla="*/ 170645 w 6896153"/>
                  <a:gd name="csY17" fmla="*/ 1427377 h 1583421"/>
                  <a:gd name="csX18" fmla="*/ 182961 w 6896153"/>
                  <a:gd name="csY18" fmla="*/ 1427377 h 1583421"/>
                  <a:gd name="csX19" fmla="*/ 189056 w 6896153"/>
                  <a:gd name="csY19" fmla="*/ 1427377 h 1583421"/>
                  <a:gd name="csX20" fmla="*/ 195277 w 6896153"/>
                  <a:gd name="csY20" fmla="*/ 1427377 h 1583421"/>
                  <a:gd name="csX21" fmla="*/ 201372 w 6896153"/>
                  <a:gd name="csY21" fmla="*/ 1427377 h 1583421"/>
                  <a:gd name="csX22" fmla="*/ 201372 w 6896153"/>
                  <a:gd name="csY22" fmla="*/ 1409221 h 1583421"/>
                  <a:gd name="csX23" fmla="*/ 213687 w 6896153"/>
                  <a:gd name="csY23" fmla="*/ 1409221 h 1583421"/>
                  <a:gd name="csX24" fmla="*/ 226003 w 6896153"/>
                  <a:gd name="csY24" fmla="*/ 1409221 h 1583421"/>
                  <a:gd name="csX25" fmla="*/ 232225 w 6896153"/>
                  <a:gd name="csY25" fmla="*/ 1409221 h 1583421"/>
                  <a:gd name="csX26" fmla="*/ 232225 w 6896153"/>
                  <a:gd name="csY26" fmla="*/ 1391191 h 1583421"/>
                  <a:gd name="csX27" fmla="*/ 240478 w 6896153"/>
                  <a:gd name="csY27" fmla="*/ 1391191 h 1583421"/>
                  <a:gd name="csX28" fmla="*/ 240478 w 6896153"/>
                  <a:gd name="csY28" fmla="*/ 1373035 h 1583421"/>
                  <a:gd name="csX29" fmla="*/ 265110 w 6896153"/>
                  <a:gd name="csY29" fmla="*/ 1373035 h 1583421"/>
                  <a:gd name="csX30" fmla="*/ 277426 w 6896153"/>
                  <a:gd name="csY30" fmla="*/ 1373035 h 1583421"/>
                  <a:gd name="csX31" fmla="*/ 277426 w 6896153"/>
                  <a:gd name="csY31" fmla="*/ 1355005 h 1583421"/>
                  <a:gd name="csX32" fmla="*/ 295963 w 6896153"/>
                  <a:gd name="csY32" fmla="*/ 1355005 h 1583421"/>
                  <a:gd name="csX33" fmla="*/ 308279 w 6896153"/>
                  <a:gd name="csY33" fmla="*/ 1355005 h 1583421"/>
                  <a:gd name="csX34" fmla="*/ 308279 w 6896153"/>
                  <a:gd name="csY34" fmla="*/ 1336849 h 1583421"/>
                  <a:gd name="csX35" fmla="*/ 314500 w 6896153"/>
                  <a:gd name="csY35" fmla="*/ 1336849 h 1583421"/>
                  <a:gd name="csX36" fmla="*/ 314500 w 6896153"/>
                  <a:gd name="csY36" fmla="*/ 1318819 h 1583421"/>
                  <a:gd name="csX37" fmla="*/ 326943 w 6896153"/>
                  <a:gd name="csY37" fmla="*/ 1318819 h 1583421"/>
                  <a:gd name="csX38" fmla="*/ 341291 w 6896153"/>
                  <a:gd name="csY38" fmla="*/ 1318819 h 1583421"/>
                  <a:gd name="csX39" fmla="*/ 341291 w 6896153"/>
                  <a:gd name="csY39" fmla="*/ 1300663 h 1583421"/>
                  <a:gd name="csX40" fmla="*/ 347385 w 6896153"/>
                  <a:gd name="csY40" fmla="*/ 1300663 h 1583421"/>
                  <a:gd name="csX41" fmla="*/ 353607 w 6896153"/>
                  <a:gd name="csY41" fmla="*/ 1300663 h 1583421"/>
                  <a:gd name="csX42" fmla="*/ 384333 w 6896153"/>
                  <a:gd name="csY42" fmla="*/ 1300663 h 1583421"/>
                  <a:gd name="csX43" fmla="*/ 427629 w 6896153"/>
                  <a:gd name="csY43" fmla="*/ 1300663 h 1583421"/>
                  <a:gd name="csX44" fmla="*/ 427629 w 6896153"/>
                  <a:gd name="csY44" fmla="*/ 1282633 h 1583421"/>
                  <a:gd name="csX45" fmla="*/ 460514 w 6896153"/>
                  <a:gd name="csY45" fmla="*/ 1282633 h 1583421"/>
                  <a:gd name="csX46" fmla="*/ 460514 w 6896153"/>
                  <a:gd name="csY46" fmla="*/ 1264477 h 1583421"/>
                  <a:gd name="csX47" fmla="*/ 503683 w 6896153"/>
                  <a:gd name="csY47" fmla="*/ 1264477 h 1583421"/>
                  <a:gd name="csX48" fmla="*/ 503683 w 6896153"/>
                  <a:gd name="csY48" fmla="*/ 1246447 h 1583421"/>
                  <a:gd name="csX49" fmla="*/ 509904 w 6896153"/>
                  <a:gd name="csY49" fmla="*/ 1246447 h 1583421"/>
                  <a:gd name="csX50" fmla="*/ 515999 w 6896153"/>
                  <a:gd name="csY50" fmla="*/ 1246447 h 1583421"/>
                  <a:gd name="csX51" fmla="*/ 528315 w 6896153"/>
                  <a:gd name="csY51" fmla="*/ 1246447 h 1583421"/>
                  <a:gd name="csX52" fmla="*/ 536568 w 6896153"/>
                  <a:gd name="csY52" fmla="*/ 1246447 h 1583421"/>
                  <a:gd name="csX53" fmla="*/ 548884 w 6896153"/>
                  <a:gd name="csY53" fmla="*/ 1246447 h 1583421"/>
                  <a:gd name="csX54" fmla="*/ 554978 w 6896153"/>
                  <a:gd name="csY54" fmla="*/ 1246447 h 1583421"/>
                  <a:gd name="csX55" fmla="*/ 554978 w 6896153"/>
                  <a:gd name="csY55" fmla="*/ 1227148 h 1583421"/>
                  <a:gd name="csX56" fmla="*/ 567294 w 6896153"/>
                  <a:gd name="csY56" fmla="*/ 1227148 h 1583421"/>
                  <a:gd name="csX57" fmla="*/ 579737 w 6896153"/>
                  <a:gd name="csY57" fmla="*/ 1227148 h 1583421"/>
                  <a:gd name="csX58" fmla="*/ 616812 w 6896153"/>
                  <a:gd name="csY58" fmla="*/ 1227148 h 1583421"/>
                  <a:gd name="csX59" fmla="*/ 616812 w 6896153"/>
                  <a:gd name="csY59" fmla="*/ 1208991 h 1583421"/>
                  <a:gd name="csX60" fmla="*/ 649570 w 6896153"/>
                  <a:gd name="csY60" fmla="*/ 1208991 h 1583421"/>
                  <a:gd name="csX61" fmla="*/ 686644 w 6896153"/>
                  <a:gd name="csY61" fmla="*/ 1208991 h 1583421"/>
                  <a:gd name="csX62" fmla="*/ 723592 w 6896153"/>
                  <a:gd name="csY62" fmla="*/ 1208991 h 1583421"/>
                  <a:gd name="csX63" fmla="*/ 805868 w 6896153"/>
                  <a:gd name="csY63" fmla="*/ 1208991 h 1583421"/>
                  <a:gd name="csX64" fmla="*/ 851195 w 6896153"/>
                  <a:gd name="csY64" fmla="*/ 1208991 h 1583421"/>
                  <a:gd name="csX65" fmla="*/ 851195 w 6896153"/>
                  <a:gd name="csY65" fmla="*/ 1189820 h 1583421"/>
                  <a:gd name="csX66" fmla="*/ 888143 w 6896153"/>
                  <a:gd name="csY66" fmla="*/ 1189820 h 1583421"/>
                  <a:gd name="csX67" fmla="*/ 888143 w 6896153"/>
                  <a:gd name="csY67" fmla="*/ 1170647 h 1583421"/>
                  <a:gd name="csX68" fmla="*/ 894237 w 6896153"/>
                  <a:gd name="csY68" fmla="*/ 1170647 h 1583421"/>
                  <a:gd name="csX69" fmla="*/ 894237 w 6896153"/>
                  <a:gd name="csY69" fmla="*/ 1151475 h 1583421"/>
                  <a:gd name="csX70" fmla="*/ 900459 w 6896153"/>
                  <a:gd name="csY70" fmla="*/ 1151475 h 1583421"/>
                  <a:gd name="csX71" fmla="*/ 906553 w 6896153"/>
                  <a:gd name="csY71" fmla="*/ 1151475 h 1583421"/>
                  <a:gd name="csX72" fmla="*/ 918996 w 6896153"/>
                  <a:gd name="csY72" fmla="*/ 1151475 h 1583421"/>
                  <a:gd name="csX73" fmla="*/ 925218 w 6896153"/>
                  <a:gd name="csY73" fmla="*/ 1151475 h 1583421"/>
                  <a:gd name="csX74" fmla="*/ 931439 w 6896153"/>
                  <a:gd name="csY74" fmla="*/ 1151475 h 1583421"/>
                  <a:gd name="csX75" fmla="*/ 964197 w 6896153"/>
                  <a:gd name="csY75" fmla="*/ 1151475 h 1583421"/>
                  <a:gd name="csX76" fmla="*/ 976513 w 6896153"/>
                  <a:gd name="csY76" fmla="*/ 1151475 h 1583421"/>
                  <a:gd name="csX77" fmla="*/ 995050 w 6896153"/>
                  <a:gd name="csY77" fmla="*/ 1151475 h 1583421"/>
                  <a:gd name="csX78" fmla="*/ 995050 w 6896153"/>
                  <a:gd name="csY78" fmla="*/ 1132176 h 1583421"/>
                  <a:gd name="csX79" fmla="*/ 1001145 w 6896153"/>
                  <a:gd name="csY79" fmla="*/ 1132176 h 1583421"/>
                  <a:gd name="csX80" fmla="*/ 1019809 w 6896153"/>
                  <a:gd name="csY80" fmla="*/ 1132176 h 1583421"/>
                  <a:gd name="csX81" fmla="*/ 1019809 w 6896153"/>
                  <a:gd name="csY81" fmla="*/ 1112876 h 1583421"/>
                  <a:gd name="csX82" fmla="*/ 1046472 w 6896153"/>
                  <a:gd name="csY82" fmla="*/ 1112876 h 1583421"/>
                  <a:gd name="csX83" fmla="*/ 1052694 w 6896153"/>
                  <a:gd name="csY83" fmla="*/ 1112876 h 1583421"/>
                  <a:gd name="csX84" fmla="*/ 1058788 w 6896153"/>
                  <a:gd name="csY84" fmla="*/ 1112876 h 1583421"/>
                  <a:gd name="csX85" fmla="*/ 1058788 w 6896153"/>
                  <a:gd name="csY85" fmla="*/ 1093704 h 1583421"/>
                  <a:gd name="csX86" fmla="*/ 1065010 w 6896153"/>
                  <a:gd name="csY86" fmla="*/ 1093704 h 1583421"/>
                  <a:gd name="csX87" fmla="*/ 1065010 w 6896153"/>
                  <a:gd name="csY87" fmla="*/ 1073389 h 1583421"/>
                  <a:gd name="csX88" fmla="*/ 1071104 w 6896153"/>
                  <a:gd name="csY88" fmla="*/ 1073389 h 1583421"/>
                  <a:gd name="csX89" fmla="*/ 1083420 w 6896153"/>
                  <a:gd name="csY89" fmla="*/ 1073389 h 1583421"/>
                  <a:gd name="csX90" fmla="*/ 1083420 w 6896153"/>
                  <a:gd name="csY90" fmla="*/ 1054090 h 1583421"/>
                  <a:gd name="csX91" fmla="*/ 1132811 w 6896153"/>
                  <a:gd name="csY91" fmla="*/ 1054090 h 1583421"/>
                  <a:gd name="csX92" fmla="*/ 1147158 w 6896153"/>
                  <a:gd name="csY92" fmla="*/ 1054090 h 1583421"/>
                  <a:gd name="csX93" fmla="*/ 1153380 w 6896153"/>
                  <a:gd name="csY93" fmla="*/ 1054090 h 1583421"/>
                  <a:gd name="csX94" fmla="*/ 1153380 w 6896153"/>
                  <a:gd name="csY94" fmla="*/ 1033775 h 1583421"/>
                  <a:gd name="csX95" fmla="*/ 1202770 w 6896153"/>
                  <a:gd name="csY95" fmla="*/ 1033775 h 1583421"/>
                  <a:gd name="csX96" fmla="*/ 1215086 w 6896153"/>
                  <a:gd name="csY96" fmla="*/ 1033775 h 1583421"/>
                  <a:gd name="csX97" fmla="*/ 1227402 w 6896153"/>
                  <a:gd name="csY97" fmla="*/ 1033775 h 1583421"/>
                  <a:gd name="csX98" fmla="*/ 1247971 w 6896153"/>
                  <a:gd name="csY98" fmla="*/ 1033775 h 1583421"/>
                  <a:gd name="csX99" fmla="*/ 1278824 w 6896153"/>
                  <a:gd name="csY99" fmla="*/ 1033775 h 1583421"/>
                  <a:gd name="csX100" fmla="*/ 1278824 w 6896153"/>
                  <a:gd name="csY100" fmla="*/ 1013333 h 1583421"/>
                  <a:gd name="csX101" fmla="*/ 1315772 w 6896153"/>
                  <a:gd name="csY101" fmla="*/ 1013333 h 1583421"/>
                  <a:gd name="csX102" fmla="*/ 1315772 w 6896153"/>
                  <a:gd name="csY102" fmla="*/ 993019 h 1583421"/>
                  <a:gd name="csX103" fmla="*/ 1321993 w 6896153"/>
                  <a:gd name="csY103" fmla="*/ 993019 h 1583421"/>
                  <a:gd name="csX104" fmla="*/ 1328088 w 6896153"/>
                  <a:gd name="csY104" fmla="*/ 993019 h 1583421"/>
                  <a:gd name="csX105" fmla="*/ 1398047 w 6896153"/>
                  <a:gd name="csY105" fmla="*/ 993019 h 1583421"/>
                  <a:gd name="csX106" fmla="*/ 1398047 w 6896153"/>
                  <a:gd name="csY106" fmla="*/ 972704 h 1583421"/>
                  <a:gd name="csX107" fmla="*/ 1404269 w 6896153"/>
                  <a:gd name="csY107" fmla="*/ 972704 h 1583421"/>
                  <a:gd name="csX108" fmla="*/ 1416585 w 6896153"/>
                  <a:gd name="csY108" fmla="*/ 972704 h 1583421"/>
                  <a:gd name="csX109" fmla="*/ 1449470 w 6896153"/>
                  <a:gd name="csY109" fmla="*/ 972704 h 1583421"/>
                  <a:gd name="csX110" fmla="*/ 1455691 w 6896153"/>
                  <a:gd name="csY110" fmla="*/ 972704 h 1583421"/>
                  <a:gd name="csX111" fmla="*/ 1474101 w 6896153"/>
                  <a:gd name="csY111" fmla="*/ 972704 h 1583421"/>
                  <a:gd name="csX112" fmla="*/ 1480323 w 6896153"/>
                  <a:gd name="csY112" fmla="*/ 972704 h 1583421"/>
                  <a:gd name="csX113" fmla="*/ 1480323 w 6896153"/>
                  <a:gd name="csY113" fmla="*/ 951119 h 1583421"/>
                  <a:gd name="csX114" fmla="*/ 1492639 w 6896153"/>
                  <a:gd name="csY114" fmla="*/ 951119 h 1583421"/>
                  <a:gd name="csX115" fmla="*/ 1504955 w 6896153"/>
                  <a:gd name="csY115" fmla="*/ 951119 h 1583421"/>
                  <a:gd name="csX116" fmla="*/ 1517398 w 6896153"/>
                  <a:gd name="csY116" fmla="*/ 951119 h 1583421"/>
                  <a:gd name="csX117" fmla="*/ 1517398 w 6896153"/>
                  <a:gd name="csY117" fmla="*/ 930804 h 1583421"/>
                  <a:gd name="csX118" fmla="*/ 1550282 w 6896153"/>
                  <a:gd name="csY118" fmla="*/ 930804 h 1583421"/>
                  <a:gd name="csX119" fmla="*/ 1556377 w 6896153"/>
                  <a:gd name="csY119" fmla="*/ 930804 h 1583421"/>
                  <a:gd name="csX120" fmla="*/ 1556377 w 6896153"/>
                  <a:gd name="csY120" fmla="*/ 909346 h 1583421"/>
                  <a:gd name="csX121" fmla="*/ 1611989 w 6896153"/>
                  <a:gd name="csY121" fmla="*/ 909346 h 1583421"/>
                  <a:gd name="csX122" fmla="*/ 1669505 w 6896153"/>
                  <a:gd name="csY122" fmla="*/ 909346 h 1583421"/>
                  <a:gd name="csX123" fmla="*/ 1681821 w 6896153"/>
                  <a:gd name="csY123" fmla="*/ 909346 h 1583421"/>
                  <a:gd name="csX124" fmla="*/ 1718896 w 6896153"/>
                  <a:gd name="csY124" fmla="*/ 909346 h 1583421"/>
                  <a:gd name="csX125" fmla="*/ 1718896 w 6896153"/>
                  <a:gd name="csY125" fmla="*/ 887889 h 1583421"/>
                  <a:gd name="csX126" fmla="*/ 1724991 w 6896153"/>
                  <a:gd name="csY126" fmla="*/ 887889 h 1583421"/>
                  <a:gd name="csX127" fmla="*/ 1724991 w 6896153"/>
                  <a:gd name="csY127" fmla="*/ 866304 h 1583421"/>
                  <a:gd name="csX128" fmla="*/ 1751654 w 6896153"/>
                  <a:gd name="csY128" fmla="*/ 866304 h 1583421"/>
                  <a:gd name="csX129" fmla="*/ 1763970 w 6896153"/>
                  <a:gd name="csY129" fmla="*/ 866304 h 1583421"/>
                  <a:gd name="csX130" fmla="*/ 1782634 w 6896153"/>
                  <a:gd name="csY130" fmla="*/ 866304 h 1583421"/>
                  <a:gd name="csX131" fmla="*/ 1794950 w 6896153"/>
                  <a:gd name="csY131" fmla="*/ 866304 h 1583421"/>
                  <a:gd name="csX132" fmla="*/ 1801045 w 6896153"/>
                  <a:gd name="csY132" fmla="*/ 866304 h 1583421"/>
                  <a:gd name="csX133" fmla="*/ 1877226 w 6896153"/>
                  <a:gd name="csY133" fmla="*/ 866304 h 1583421"/>
                  <a:gd name="csX134" fmla="*/ 1901857 w 6896153"/>
                  <a:gd name="csY134" fmla="*/ 866304 h 1583421"/>
                  <a:gd name="csX135" fmla="*/ 1901857 w 6896153"/>
                  <a:gd name="csY135" fmla="*/ 843704 h 1583421"/>
                  <a:gd name="csX136" fmla="*/ 1938805 w 6896153"/>
                  <a:gd name="csY136" fmla="*/ 843704 h 1583421"/>
                  <a:gd name="csX137" fmla="*/ 1977911 w 6896153"/>
                  <a:gd name="csY137" fmla="*/ 843704 h 1583421"/>
                  <a:gd name="csX138" fmla="*/ 1996449 w 6896153"/>
                  <a:gd name="csY138" fmla="*/ 843704 h 1583421"/>
                  <a:gd name="csX139" fmla="*/ 2008765 w 6896153"/>
                  <a:gd name="csY139" fmla="*/ 843704 h 1583421"/>
                  <a:gd name="csX140" fmla="*/ 2008765 w 6896153"/>
                  <a:gd name="csY140" fmla="*/ 821104 h 1583421"/>
                  <a:gd name="csX141" fmla="*/ 2014859 w 6896153"/>
                  <a:gd name="csY141" fmla="*/ 821104 h 1583421"/>
                  <a:gd name="csX142" fmla="*/ 2039618 w 6896153"/>
                  <a:gd name="csY142" fmla="*/ 821104 h 1583421"/>
                  <a:gd name="csX143" fmla="*/ 2053965 w 6896153"/>
                  <a:gd name="csY143" fmla="*/ 821104 h 1583421"/>
                  <a:gd name="csX144" fmla="*/ 2072503 w 6896153"/>
                  <a:gd name="csY144" fmla="*/ 821104 h 1583421"/>
                  <a:gd name="csX145" fmla="*/ 2115672 w 6896153"/>
                  <a:gd name="csY145" fmla="*/ 821104 h 1583421"/>
                  <a:gd name="csX146" fmla="*/ 2127988 w 6896153"/>
                  <a:gd name="csY146" fmla="*/ 821104 h 1583421"/>
                  <a:gd name="csX147" fmla="*/ 2140304 w 6896153"/>
                  <a:gd name="csY147" fmla="*/ 821104 h 1583421"/>
                  <a:gd name="csX148" fmla="*/ 2154778 w 6896153"/>
                  <a:gd name="csY148" fmla="*/ 821104 h 1583421"/>
                  <a:gd name="csX149" fmla="*/ 2167094 w 6896153"/>
                  <a:gd name="csY149" fmla="*/ 821104 h 1583421"/>
                  <a:gd name="csX150" fmla="*/ 2197947 w 6896153"/>
                  <a:gd name="csY150" fmla="*/ 821104 h 1583421"/>
                  <a:gd name="csX151" fmla="*/ 2204169 w 6896153"/>
                  <a:gd name="csY151" fmla="*/ 821104 h 1583421"/>
                  <a:gd name="csX152" fmla="*/ 2204169 w 6896153"/>
                  <a:gd name="csY152" fmla="*/ 797361 h 1583421"/>
                  <a:gd name="csX153" fmla="*/ 2249243 w 6896153"/>
                  <a:gd name="csY153" fmla="*/ 797361 h 1583421"/>
                  <a:gd name="csX154" fmla="*/ 2249243 w 6896153"/>
                  <a:gd name="csY154" fmla="*/ 773618 h 1583421"/>
                  <a:gd name="csX155" fmla="*/ 2255464 w 6896153"/>
                  <a:gd name="csY155" fmla="*/ 773618 h 1583421"/>
                  <a:gd name="csX156" fmla="*/ 2261559 w 6896153"/>
                  <a:gd name="csY156" fmla="*/ 773618 h 1583421"/>
                  <a:gd name="csX157" fmla="*/ 2280096 w 6896153"/>
                  <a:gd name="csY157" fmla="*/ 773618 h 1583421"/>
                  <a:gd name="csX158" fmla="*/ 2298760 w 6896153"/>
                  <a:gd name="csY158" fmla="*/ 773618 h 1583421"/>
                  <a:gd name="csX159" fmla="*/ 2311076 w 6896153"/>
                  <a:gd name="csY159" fmla="*/ 773618 h 1583421"/>
                  <a:gd name="csX160" fmla="*/ 2311076 w 6896153"/>
                  <a:gd name="csY160" fmla="*/ 749874 h 1583421"/>
                  <a:gd name="csX161" fmla="*/ 2317171 w 6896153"/>
                  <a:gd name="csY161" fmla="*/ 749874 h 1583421"/>
                  <a:gd name="csX162" fmla="*/ 2323392 w 6896153"/>
                  <a:gd name="csY162" fmla="*/ 749874 h 1583421"/>
                  <a:gd name="csX163" fmla="*/ 2329487 w 6896153"/>
                  <a:gd name="csY163" fmla="*/ 749874 h 1583421"/>
                  <a:gd name="csX164" fmla="*/ 2356150 w 6896153"/>
                  <a:gd name="csY164" fmla="*/ 749874 h 1583421"/>
                  <a:gd name="csX165" fmla="*/ 2356150 w 6896153"/>
                  <a:gd name="csY165" fmla="*/ 724989 h 1583421"/>
                  <a:gd name="csX166" fmla="*/ 2362371 w 6896153"/>
                  <a:gd name="csY166" fmla="*/ 724989 h 1583421"/>
                  <a:gd name="csX167" fmla="*/ 2362371 w 6896153"/>
                  <a:gd name="csY167" fmla="*/ 700103 h 1583421"/>
                  <a:gd name="csX168" fmla="*/ 2368593 w 6896153"/>
                  <a:gd name="csY168" fmla="*/ 700103 h 1583421"/>
                  <a:gd name="csX169" fmla="*/ 2380909 w 6896153"/>
                  <a:gd name="csY169" fmla="*/ 700103 h 1583421"/>
                  <a:gd name="csX170" fmla="*/ 2463184 w 6896153"/>
                  <a:gd name="csY170" fmla="*/ 700103 h 1583421"/>
                  <a:gd name="csX171" fmla="*/ 2463184 w 6896153"/>
                  <a:gd name="csY171" fmla="*/ 675217 h 1583421"/>
                  <a:gd name="csX172" fmla="*/ 2469405 w 6896153"/>
                  <a:gd name="csY172" fmla="*/ 675217 h 1583421"/>
                  <a:gd name="csX173" fmla="*/ 2500132 w 6896153"/>
                  <a:gd name="csY173" fmla="*/ 675217 h 1583421"/>
                  <a:gd name="csX174" fmla="*/ 2512448 w 6896153"/>
                  <a:gd name="csY174" fmla="*/ 675217 h 1583421"/>
                  <a:gd name="csX175" fmla="*/ 2518669 w 6896153"/>
                  <a:gd name="csY175" fmla="*/ 675217 h 1583421"/>
                  <a:gd name="csX176" fmla="*/ 2543428 w 6896153"/>
                  <a:gd name="csY176" fmla="*/ 675217 h 1583421"/>
                  <a:gd name="csX177" fmla="*/ 2631798 w 6896153"/>
                  <a:gd name="csY177" fmla="*/ 675217 h 1583421"/>
                  <a:gd name="csX178" fmla="*/ 2676999 w 6896153"/>
                  <a:gd name="csY178" fmla="*/ 675217 h 1583421"/>
                  <a:gd name="csX179" fmla="*/ 2676999 w 6896153"/>
                  <a:gd name="csY179" fmla="*/ 650331 h 1583421"/>
                  <a:gd name="csX180" fmla="*/ 2759274 w 6896153"/>
                  <a:gd name="csY180" fmla="*/ 650331 h 1583421"/>
                  <a:gd name="csX181" fmla="*/ 2790000 w 6896153"/>
                  <a:gd name="csY181" fmla="*/ 650331 h 1583421"/>
                  <a:gd name="csX182" fmla="*/ 2802443 w 6896153"/>
                  <a:gd name="csY182" fmla="*/ 650331 h 1583421"/>
                  <a:gd name="csX183" fmla="*/ 2820981 w 6896153"/>
                  <a:gd name="csY183" fmla="*/ 650331 h 1583421"/>
                  <a:gd name="csX184" fmla="*/ 2839391 w 6896153"/>
                  <a:gd name="csY184" fmla="*/ 650331 h 1583421"/>
                  <a:gd name="csX185" fmla="*/ 2839391 w 6896153"/>
                  <a:gd name="csY185" fmla="*/ 623160 h 1583421"/>
                  <a:gd name="csX186" fmla="*/ 2847644 w 6896153"/>
                  <a:gd name="csY186" fmla="*/ 623160 h 1583421"/>
                  <a:gd name="csX187" fmla="*/ 2859960 w 6896153"/>
                  <a:gd name="csY187" fmla="*/ 623160 h 1583421"/>
                  <a:gd name="csX188" fmla="*/ 2884719 w 6896153"/>
                  <a:gd name="csY188" fmla="*/ 623160 h 1583421"/>
                  <a:gd name="csX189" fmla="*/ 2966994 w 6896153"/>
                  <a:gd name="csY189" fmla="*/ 623160 h 1583421"/>
                  <a:gd name="csX190" fmla="*/ 2973089 w 6896153"/>
                  <a:gd name="csY190" fmla="*/ 623160 h 1583421"/>
                  <a:gd name="csX191" fmla="*/ 2991626 w 6896153"/>
                  <a:gd name="csY191" fmla="*/ 623160 h 1583421"/>
                  <a:gd name="csX192" fmla="*/ 3010037 w 6896153"/>
                  <a:gd name="csY192" fmla="*/ 623160 h 1583421"/>
                  <a:gd name="csX193" fmla="*/ 3079996 w 6896153"/>
                  <a:gd name="csY193" fmla="*/ 623160 h 1583421"/>
                  <a:gd name="csX194" fmla="*/ 3098533 w 6896153"/>
                  <a:gd name="csY194" fmla="*/ 623160 h 1583421"/>
                  <a:gd name="csX195" fmla="*/ 3098533 w 6896153"/>
                  <a:gd name="csY195" fmla="*/ 596116 h 1583421"/>
                  <a:gd name="csX196" fmla="*/ 3104628 w 6896153"/>
                  <a:gd name="csY196" fmla="*/ 596116 h 1583421"/>
                  <a:gd name="csX197" fmla="*/ 3116944 w 6896153"/>
                  <a:gd name="csY197" fmla="*/ 596116 h 1583421"/>
                  <a:gd name="csX198" fmla="*/ 3135608 w 6896153"/>
                  <a:gd name="csY198" fmla="*/ 596116 h 1583421"/>
                  <a:gd name="csX199" fmla="*/ 3156050 w 6896153"/>
                  <a:gd name="csY199" fmla="*/ 596116 h 1583421"/>
                  <a:gd name="csX200" fmla="*/ 3162271 w 6896153"/>
                  <a:gd name="csY200" fmla="*/ 596116 h 1583421"/>
                  <a:gd name="csX201" fmla="*/ 3168366 w 6896153"/>
                  <a:gd name="csY201" fmla="*/ 596116 h 1583421"/>
                  <a:gd name="csX202" fmla="*/ 3168366 w 6896153"/>
                  <a:gd name="csY202" fmla="*/ 567802 h 1583421"/>
                  <a:gd name="csX203" fmla="*/ 3186903 w 6896153"/>
                  <a:gd name="csY203" fmla="*/ 567802 h 1583421"/>
                  <a:gd name="csX204" fmla="*/ 3199219 w 6896153"/>
                  <a:gd name="csY204" fmla="*/ 567802 h 1583421"/>
                  <a:gd name="csX205" fmla="*/ 3217629 w 6896153"/>
                  <a:gd name="csY205" fmla="*/ 567802 h 1583421"/>
                  <a:gd name="csX206" fmla="*/ 3223978 w 6896153"/>
                  <a:gd name="csY206" fmla="*/ 567802 h 1583421"/>
                  <a:gd name="csX207" fmla="*/ 3312348 w 6896153"/>
                  <a:gd name="csY207" fmla="*/ 567802 h 1583421"/>
                  <a:gd name="csX208" fmla="*/ 3324664 w 6896153"/>
                  <a:gd name="csY208" fmla="*/ 567802 h 1583421"/>
                  <a:gd name="csX209" fmla="*/ 3336980 w 6896153"/>
                  <a:gd name="csY209" fmla="*/ 567802 h 1583421"/>
                  <a:gd name="csX210" fmla="*/ 3343201 w 6896153"/>
                  <a:gd name="csY210" fmla="*/ 567802 h 1583421"/>
                  <a:gd name="csX211" fmla="*/ 3369864 w 6896153"/>
                  <a:gd name="csY211" fmla="*/ 567802 h 1583421"/>
                  <a:gd name="csX212" fmla="*/ 3419255 w 6896153"/>
                  <a:gd name="csY212" fmla="*/ 567802 h 1583421"/>
                  <a:gd name="csX213" fmla="*/ 3425477 w 6896153"/>
                  <a:gd name="csY213" fmla="*/ 567802 h 1583421"/>
                  <a:gd name="csX214" fmla="*/ 3437793 w 6896153"/>
                  <a:gd name="csY214" fmla="*/ 567802 h 1583421"/>
                  <a:gd name="csX215" fmla="*/ 3443887 w 6896153"/>
                  <a:gd name="csY215" fmla="*/ 567802 h 1583421"/>
                  <a:gd name="csX216" fmla="*/ 3458234 w 6896153"/>
                  <a:gd name="csY216" fmla="*/ 567802 h 1583421"/>
                  <a:gd name="csX217" fmla="*/ 3458234 w 6896153"/>
                  <a:gd name="csY217" fmla="*/ 537202 h 1583421"/>
                  <a:gd name="csX218" fmla="*/ 3482993 w 6896153"/>
                  <a:gd name="csY218" fmla="*/ 537202 h 1583421"/>
                  <a:gd name="csX219" fmla="*/ 3489215 w 6896153"/>
                  <a:gd name="csY219" fmla="*/ 537202 h 1583421"/>
                  <a:gd name="csX220" fmla="*/ 3501531 w 6896153"/>
                  <a:gd name="csY220" fmla="*/ 537202 h 1583421"/>
                  <a:gd name="csX221" fmla="*/ 3507625 w 6896153"/>
                  <a:gd name="csY221" fmla="*/ 537202 h 1583421"/>
                  <a:gd name="csX222" fmla="*/ 3507625 w 6896153"/>
                  <a:gd name="csY222" fmla="*/ 506730 h 1583421"/>
                  <a:gd name="csX223" fmla="*/ 3538478 w 6896153"/>
                  <a:gd name="csY223" fmla="*/ 506730 h 1583421"/>
                  <a:gd name="csX224" fmla="*/ 3577584 w 6896153"/>
                  <a:gd name="csY224" fmla="*/ 506730 h 1583421"/>
                  <a:gd name="csX225" fmla="*/ 3614532 w 6896153"/>
                  <a:gd name="csY225" fmla="*/ 506730 h 1583421"/>
                  <a:gd name="csX226" fmla="*/ 3620753 w 6896153"/>
                  <a:gd name="csY226" fmla="*/ 506730 h 1583421"/>
                  <a:gd name="csX227" fmla="*/ 3672176 w 6896153"/>
                  <a:gd name="csY227" fmla="*/ 506730 h 1583421"/>
                  <a:gd name="csX228" fmla="*/ 3690713 w 6896153"/>
                  <a:gd name="csY228" fmla="*/ 506730 h 1583421"/>
                  <a:gd name="csX229" fmla="*/ 3740104 w 6896153"/>
                  <a:gd name="csY229" fmla="*/ 506730 h 1583421"/>
                  <a:gd name="csX230" fmla="*/ 3746198 w 6896153"/>
                  <a:gd name="csY230" fmla="*/ 506730 h 1583421"/>
                  <a:gd name="csX231" fmla="*/ 3791399 w 6896153"/>
                  <a:gd name="csY231" fmla="*/ 506730 h 1583421"/>
                  <a:gd name="csX232" fmla="*/ 3791399 w 6896153"/>
                  <a:gd name="csY232" fmla="*/ 473845 h 1583421"/>
                  <a:gd name="csX233" fmla="*/ 3834568 w 6896153"/>
                  <a:gd name="csY233" fmla="*/ 473845 h 1583421"/>
                  <a:gd name="csX234" fmla="*/ 3867453 w 6896153"/>
                  <a:gd name="csY234" fmla="*/ 473845 h 1583421"/>
                  <a:gd name="csX235" fmla="*/ 3873674 w 6896153"/>
                  <a:gd name="csY235" fmla="*/ 473845 h 1583421"/>
                  <a:gd name="csX236" fmla="*/ 3873674 w 6896153"/>
                  <a:gd name="csY236" fmla="*/ 441088 h 1583421"/>
                  <a:gd name="csX237" fmla="*/ 3885990 w 6896153"/>
                  <a:gd name="csY237" fmla="*/ 441088 h 1583421"/>
                  <a:gd name="csX238" fmla="*/ 3898306 w 6896153"/>
                  <a:gd name="csY238" fmla="*/ 441088 h 1583421"/>
                  <a:gd name="csX239" fmla="*/ 3904528 w 6896153"/>
                  <a:gd name="csY239" fmla="*/ 441088 h 1583421"/>
                  <a:gd name="csX240" fmla="*/ 3904528 w 6896153"/>
                  <a:gd name="csY240" fmla="*/ 407187 h 1583421"/>
                  <a:gd name="csX241" fmla="*/ 3993024 w 6896153"/>
                  <a:gd name="csY241" fmla="*/ 407187 h 1583421"/>
                  <a:gd name="csX242" fmla="*/ 3993024 w 6896153"/>
                  <a:gd name="csY242" fmla="*/ 373286 h 1583421"/>
                  <a:gd name="csX243" fmla="*/ 4056636 w 6896153"/>
                  <a:gd name="csY243" fmla="*/ 373286 h 1583421"/>
                  <a:gd name="csX244" fmla="*/ 4062730 w 6896153"/>
                  <a:gd name="csY244" fmla="*/ 373286 h 1583421"/>
                  <a:gd name="csX245" fmla="*/ 4106026 w 6896153"/>
                  <a:gd name="csY245" fmla="*/ 373286 h 1583421"/>
                  <a:gd name="csX246" fmla="*/ 4118342 w 6896153"/>
                  <a:gd name="csY246" fmla="*/ 373286 h 1583421"/>
                  <a:gd name="csX247" fmla="*/ 4124437 w 6896153"/>
                  <a:gd name="csY247" fmla="*/ 373286 h 1583421"/>
                  <a:gd name="csX248" fmla="*/ 4188302 w 6896153"/>
                  <a:gd name="csY248" fmla="*/ 373286 h 1583421"/>
                  <a:gd name="csX249" fmla="*/ 4212934 w 6896153"/>
                  <a:gd name="csY249" fmla="*/ 373286 h 1583421"/>
                  <a:gd name="csX250" fmla="*/ 4258134 w 6896153"/>
                  <a:gd name="csY250" fmla="*/ 373286 h 1583421"/>
                  <a:gd name="csX251" fmla="*/ 4282766 w 6896153"/>
                  <a:gd name="csY251" fmla="*/ 373286 h 1583421"/>
                  <a:gd name="csX252" fmla="*/ 4307525 w 6896153"/>
                  <a:gd name="csY252" fmla="*/ 373286 h 1583421"/>
                  <a:gd name="csX253" fmla="*/ 4307525 w 6896153"/>
                  <a:gd name="csY253" fmla="*/ 337101 h 1583421"/>
                  <a:gd name="csX254" fmla="*/ 4319841 w 6896153"/>
                  <a:gd name="csY254" fmla="*/ 337101 h 1583421"/>
                  <a:gd name="csX255" fmla="*/ 4325935 w 6896153"/>
                  <a:gd name="csY255" fmla="*/ 337101 h 1583421"/>
                  <a:gd name="csX256" fmla="*/ 4350694 w 6896153"/>
                  <a:gd name="csY256" fmla="*/ 337101 h 1583421"/>
                  <a:gd name="csX257" fmla="*/ 4365042 w 6896153"/>
                  <a:gd name="csY257" fmla="*/ 337101 h 1583421"/>
                  <a:gd name="csX258" fmla="*/ 4408211 w 6896153"/>
                  <a:gd name="csY258" fmla="*/ 337101 h 1583421"/>
                  <a:gd name="csX259" fmla="*/ 4414432 w 6896153"/>
                  <a:gd name="csY259" fmla="*/ 337101 h 1583421"/>
                  <a:gd name="csX260" fmla="*/ 4420654 w 6896153"/>
                  <a:gd name="csY260" fmla="*/ 337101 h 1583421"/>
                  <a:gd name="csX261" fmla="*/ 4457601 w 6896153"/>
                  <a:gd name="csY261" fmla="*/ 337101 h 1583421"/>
                  <a:gd name="csX262" fmla="*/ 4465855 w 6896153"/>
                  <a:gd name="csY262" fmla="*/ 337101 h 1583421"/>
                  <a:gd name="csX263" fmla="*/ 4471949 w 6896153"/>
                  <a:gd name="csY263" fmla="*/ 337101 h 1583421"/>
                  <a:gd name="csX264" fmla="*/ 4484265 w 6896153"/>
                  <a:gd name="csY264" fmla="*/ 337101 h 1583421"/>
                  <a:gd name="csX265" fmla="*/ 4533656 w 6896153"/>
                  <a:gd name="csY265" fmla="*/ 337101 h 1583421"/>
                  <a:gd name="csX266" fmla="*/ 4545972 w 6896153"/>
                  <a:gd name="csY266" fmla="*/ 337101 h 1583421"/>
                  <a:gd name="csX267" fmla="*/ 4572635 w 6896153"/>
                  <a:gd name="csY267" fmla="*/ 337101 h 1583421"/>
                  <a:gd name="csX268" fmla="*/ 4585078 w 6896153"/>
                  <a:gd name="csY268" fmla="*/ 337101 h 1583421"/>
                  <a:gd name="csX269" fmla="*/ 4591299 w 6896153"/>
                  <a:gd name="csY269" fmla="*/ 337101 h 1583421"/>
                  <a:gd name="csX270" fmla="*/ 4622153 w 6896153"/>
                  <a:gd name="csY270" fmla="*/ 337101 h 1583421"/>
                  <a:gd name="csX271" fmla="*/ 4691985 w 6896153"/>
                  <a:gd name="csY271" fmla="*/ 337101 h 1583421"/>
                  <a:gd name="csX272" fmla="*/ 4704301 w 6896153"/>
                  <a:gd name="csY272" fmla="*/ 337101 h 1583421"/>
                  <a:gd name="csX273" fmla="*/ 4716617 w 6896153"/>
                  <a:gd name="csY273" fmla="*/ 337101 h 1583421"/>
                  <a:gd name="csX274" fmla="*/ 4747470 w 6896153"/>
                  <a:gd name="csY274" fmla="*/ 337101 h 1583421"/>
                  <a:gd name="csX275" fmla="*/ 4747470 w 6896153"/>
                  <a:gd name="csY275" fmla="*/ 292916 h 1583421"/>
                  <a:gd name="csX276" fmla="*/ 4753691 w 6896153"/>
                  <a:gd name="csY276" fmla="*/ 292916 h 1583421"/>
                  <a:gd name="csX277" fmla="*/ 4774260 w 6896153"/>
                  <a:gd name="csY277" fmla="*/ 292916 h 1583421"/>
                  <a:gd name="csX278" fmla="*/ 4786576 w 6896153"/>
                  <a:gd name="csY278" fmla="*/ 292916 h 1583421"/>
                  <a:gd name="csX279" fmla="*/ 4792798 w 6896153"/>
                  <a:gd name="csY279" fmla="*/ 292916 h 1583421"/>
                  <a:gd name="csX280" fmla="*/ 4854504 w 6896153"/>
                  <a:gd name="csY280" fmla="*/ 292916 h 1583421"/>
                  <a:gd name="csX281" fmla="*/ 4881168 w 6896153"/>
                  <a:gd name="csY281" fmla="*/ 292916 h 1583421"/>
                  <a:gd name="csX282" fmla="*/ 4936780 w 6896153"/>
                  <a:gd name="csY282" fmla="*/ 292916 h 1583421"/>
                  <a:gd name="csX283" fmla="*/ 4942874 w 6896153"/>
                  <a:gd name="csY283" fmla="*/ 292916 h 1583421"/>
                  <a:gd name="csX284" fmla="*/ 4969537 w 6896153"/>
                  <a:gd name="csY284" fmla="*/ 292916 h 1583421"/>
                  <a:gd name="csX285" fmla="*/ 5006485 w 6896153"/>
                  <a:gd name="csY285" fmla="*/ 292916 h 1583421"/>
                  <a:gd name="csX286" fmla="*/ 5055876 w 6896153"/>
                  <a:gd name="csY286" fmla="*/ 292916 h 1583421"/>
                  <a:gd name="csX287" fmla="*/ 5070350 w 6896153"/>
                  <a:gd name="csY287" fmla="*/ 292916 h 1583421"/>
                  <a:gd name="csX288" fmla="*/ 5101203 w 6896153"/>
                  <a:gd name="csY288" fmla="*/ 292916 h 1583421"/>
                  <a:gd name="csX289" fmla="*/ 5113519 w 6896153"/>
                  <a:gd name="csY289" fmla="*/ 292916 h 1583421"/>
                  <a:gd name="csX290" fmla="*/ 5171036 w 6896153"/>
                  <a:gd name="csY290" fmla="*/ 292916 h 1583421"/>
                  <a:gd name="csX291" fmla="*/ 5232743 w 6896153"/>
                  <a:gd name="csY291" fmla="*/ 292916 h 1583421"/>
                  <a:gd name="csX292" fmla="*/ 5232743 w 6896153"/>
                  <a:gd name="csY292" fmla="*/ 240986 h 1583421"/>
                  <a:gd name="csX293" fmla="*/ 5257375 w 6896153"/>
                  <a:gd name="csY293" fmla="*/ 240986 h 1583421"/>
                  <a:gd name="csX294" fmla="*/ 5257375 w 6896153"/>
                  <a:gd name="csY294" fmla="*/ 136872 h 1583421"/>
                  <a:gd name="csX295" fmla="*/ 5339650 w 6896153"/>
                  <a:gd name="csY295" fmla="*/ 136872 h 1583421"/>
                  <a:gd name="csX296" fmla="*/ 5366440 w 6896153"/>
                  <a:gd name="csY296" fmla="*/ 136872 h 1583421"/>
                  <a:gd name="csX297" fmla="*/ 5403388 w 6896153"/>
                  <a:gd name="csY297" fmla="*/ 136872 h 1583421"/>
                  <a:gd name="csX298" fmla="*/ 5415704 w 6896153"/>
                  <a:gd name="csY298" fmla="*/ 136872 h 1583421"/>
                  <a:gd name="csX299" fmla="*/ 5440463 w 6896153"/>
                  <a:gd name="csY299" fmla="*/ 136872 h 1583421"/>
                  <a:gd name="csX300" fmla="*/ 5485663 w 6896153"/>
                  <a:gd name="csY300" fmla="*/ 136872 h 1583421"/>
                  <a:gd name="csX301" fmla="*/ 5504074 w 6896153"/>
                  <a:gd name="csY301" fmla="*/ 136872 h 1583421"/>
                  <a:gd name="csX302" fmla="*/ 5528833 w 6896153"/>
                  <a:gd name="csY302" fmla="*/ 136872 h 1583421"/>
                  <a:gd name="csX303" fmla="*/ 5535054 w 6896153"/>
                  <a:gd name="csY303" fmla="*/ 136872 h 1583421"/>
                  <a:gd name="csX304" fmla="*/ 5559686 w 6896153"/>
                  <a:gd name="csY304" fmla="*/ 136872 h 1583421"/>
                  <a:gd name="csX305" fmla="*/ 5598665 w 6896153"/>
                  <a:gd name="csY305" fmla="*/ 136872 h 1583421"/>
                  <a:gd name="csX306" fmla="*/ 5604887 w 6896153"/>
                  <a:gd name="csY306" fmla="*/ 136872 h 1583421"/>
                  <a:gd name="csX307" fmla="*/ 5654278 w 6896153"/>
                  <a:gd name="csY307" fmla="*/ 136872 h 1583421"/>
                  <a:gd name="csX308" fmla="*/ 5660372 w 6896153"/>
                  <a:gd name="csY308" fmla="*/ 136872 h 1583421"/>
                  <a:gd name="csX309" fmla="*/ 5674846 w 6896153"/>
                  <a:gd name="csY309" fmla="*/ 136872 h 1583421"/>
                  <a:gd name="csX310" fmla="*/ 5687162 w 6896153"/>
                  <a:gd name="csY310" fmla="*/ 136872 h 1583421"/>
                  <a:gd name="csX311" fmla="*/ 5693383 w 6896153"/>
                  <a:gd name="csY311" fmla="*/ 136872 h 1583421"/>
                  <a:gd name="csX312" fmla="*/ 5705700 w 6896153"/>
                  <a:gd name="csY312" fmla="*/ 136872 h 1583421"/>
                  <a:gd name="csX313" fmla="*/ 5748868 w 6896153"/>
                  <a:gd name="csY313" fmla="*/ 136872 h 1583421"/>
                  <a:gd name="csX314" fmla="*/ 5775659 w 6896153"/>
                  <a:gd name="csY314" fmla="*/ 136872 h 1583421"/>
                  <a:gd name="csX315" fmla="*/ 5775659 w 6896153"/>
                  <a:gd name="csY315" fmla="*/ 70086 h 1583421"/>
                  <a:gd name="csX316" fmla="*/ 5849555 w 6896153"/>
                  <a:gd name="csY316" fmla="*/ 70086 h 1583421"/>
                  <a:gd name="csX317" fmla="*/ 5931830 w 6896153"/>
                  <a:gd name="csY317" fmla="*/ 70086 h 1583421"/>
                  <a:gd name="csX318" fmla="*/ 5950368 w 6896153"/>
                  <a:gd name="csY318" fmla="*/ 70086 h 1583421"/>
                  <a:gd name="csX319" fmla="*/ 5970936 w 6896153"/>
                  <a:gd name="csY319" fmla="*/ 70086 h 1583421"/>
                  <a:gd name="csX320" fmla="*/ 5970936 w 6896153"/>
                  <a:gd name="csY320" fmla="*/ 0 h 1583421"/>
                  <a:gd name="csX321" fmla="*/ 5977031 w 6896153"/>
                  <a:gd name="csY321" fmla="*/ 0 h 1583421"/>
                  <a:gd name="csX322" fmla="*/ 6001790 w 6896153"/>
                  <a:gd name="csY322" fmla="*/ 0 h 1583421"/>
                  <a:gd name="csX323" fmla="*/ 6007884 w 6896153"/>
                  <a:gd name="csY323" fmla="*/ 0 h 1583421"/>
                  <a:gd name="csX324" fmla="*/ 6083938 w 6896153"/>
                  <a:gd name="csY324" fmla="*/ 0 h 1583421"/>
                  <a:gd name="csX325" fmla="*/ 6102475 w 6896153"/>
                  <a:gd name="csY325" fmla="*/ 0 h 1583421"/>
                  <a:gd name="csX326" fmla="*/ 6139550 w 6896153"/>
                  <a:gd name="csY326" fmla="*/ 0 h 1583421"/>
                  <a:gd name="csX327" fmla="*/ 6184750 w 6896153"/>
                  <a:gd name="csY327" fmla="*/ 0 h 1583421"/>
                  <a:gd name="csX328" fmla="*/ 6197067 w 6896153"/>
                  <a:gd name="csY328" fmla="*/ 0 h 1583421"/>
                  <a:gd name="csX329" fmla="*/ 6221825 w 6896153"/>
                  <a:gd name="csY329" fmla="*/ 0 h 1583421"/>
                  <a:gd name="csX330" fmla="*/ 6227920 w 6896153"/>
                  <a:gd name="csY330" fmla="*/ 0 h 1583421"/>
                  <a:gd name="csX331" fmla="*/ 6246457 w 6896153"/>
                  <a:gd name="csY331" fmla="*/ 0 h 1583421"/>
                  <a:gd name="csX332" fmla="*/ 6285436 w 6896153"/>
                  <a:gd name="csY332" fmla="*/ 0 h 1583421"/>
                  <a:gd name="csX333" fmla="*/ 6316417 w 6896153"/>
                  <a:gd name="csY333" fmla="*/ 0 h 1583421"/>
                  <a:gd name="csX334" fmla="*/ 6410881 w 6896153"/>
                  <a:gd name="csY334" fmla="*/ 0 h 1583421"/>
                  <a:gd name="csX335" fmla="*/ 6468525 w 6896153"/>
                  <a:gd name="csY335" fmla="*/ 0 h 1583421"/>
                  <a:gd name="csX336" fmla="*/ 6480841 w 6896153"/>
                  <a:gd name="csY336" fmla="*/ 0 h 1583421"/>
                  <a:gd name="csX337" fmla="*/ 6530104 w 6896153"/>
                  <a:gd name="csY337" fmla="*/ 0 h 1583421"/>
                  <a:gd name="csX338" fmla="*/ 6593843 w 6896153"/>
                  <a:gd name="csY338" fmla="*/ 0 h 1583421"/>
                  <a:gd name="csX339" fmla="*/ 6600064 w 6896153"/>
                  <a:gd name="csY339" fmla="*/ 0 h 1583421"/>
                  <a:gd name="csX340" fmla="*/ 6606158 w 6896153"/>
                  <a:gd name="csY340" fmla="*/ 0 h 1583421"/>
                  <a:gd name="csX341" fmla="*/ 6637138 w 6896153"/>
                  <a:gd name="csY341" fmla="*/ 0 h 1583421"/>
                  <a:gd name="csX342" fmla="*/ 6768677 w 6896153"/>
                  <a:gd name="csY342" fmla="*/ 0 h 1583421"/>
                  <a:gd name="csX343" fmla="*/ 6807784 w 6896153"/>
                  <a:gd name="csY343" fmla="*/ 0 h 1583421"/>
                  <a:gd name="csX344" fmla="*/ 6896154 w 6896153"/>
                  <a:gd name="csY344" fmla="*/ 0 h 15834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Lst>
                <a:rect l="l" t="t" r="r" b="b"/>
                <a:pathLst>
                  <a:path w="6896153" h="1583421">
                    <a:moveTo>
                      <a:pt x="0" y="1583421"/>
                    </a:moveTo>
                    <a:lnTo>
                      <a:pt x="24632" y="1583421"/>
                    </a:lnTo>
                    <a:lnTo>
                      <a:pt x="24632" y="1566534"/>
                    </a:lnTo>
                    <a:lnTo>
                      <a:pt x="57390" y="1566534"/>
                    </a:lnTo>
                    <a:lnTo>
                      <a:pt x="57390" y="1549520"/>
                    </a:lnTo>
                    <a:lnTo>
                      <a:pt x="63611" y="1549520"/>
                    </a:lnTo>
                    <a:lnTo>
                      <a:pt x="63611" y="1531491"/>
                    </a:lnTo>
                    <a:lnTo>
                      <a:pt x="69833" y="1531491"/>
                    </a:lnTo>
                    <a:lnTo>
                      <a:pt x="82148" y="1531491"/>
                    </a:lnTo>
                    <a:lnTo>
                      <a:pt x="82148" y="1514477"/>
                    </a:lnTo>
                    <a:lnTo>
                      <a:pt x="94464" y="1514477"/>
                    </a:lnTo>
                    <a:lnTo>
                      <a:pt x="94464" y="1462420"/>
                    </a:lnTo>
                    <a:lnTo>
                      <a:pt x="131412" y="1462420"/>
                    </a:lnTo>
                    <a:lnTo>
                      <a:pt x="131412" y="1444391"/>
                    </a:lnTo>
                    <a:lnTo>
                      <a:pt x="139665" y="1444391"/>
                    </a:lnTo>
                    <a:lnTo>
                      <a:pt x="164424" y="1444391"/>
                    </a:lnTo>
                    <a:lnTo>
                      <a:pt x="164424" y="1427377"/>
                    </a:lnTo>
                    <a:lnTo>
                      <a:pt x="170645" y="1427377"/>
                    </a:lnTo>
                    <a:lnTo>
                      <a:pt x="182961" y="1427377"/>
                    </a:lnTo>
                    <a:lnTo>
                      <a:pt x="189056" y="1427377"/>
                    </a:lnTo>
                    <a:lnTo>
                      <a:pt x="195277" y="1427377"/>
                    </a:lnTo>
                    <a:lnTo>
                      <a:pt x="201372" y="1427377"/>
                    </a:lnTo>
                    <a:lnTo>
                      <a:pt x="201372" y="1409221"/>
                    </a:lnTo>
                    <a:lnTo>
                      <a:pt x="213687" y="1409221"/>
                    </a:lnTo>
                    <a:lnTo>
                      <a:pt x="226003" y="1409221"/>
                    </a:lnTo>
                    <a:lnTo>
                      <a:pt x="232225" y="1409221"/>
                    </a:lnTo>
                    <a:lnTo>
                      <a:pt x="232225" y="1391191"/>
                    </a:lnTo>
                    <a:lnTo>
                      <a:pt x="240478" y="1391191"/>
                    </a:lnTo>
                    <a:lnTo>
                      <a:pt x="240478" y="1373035"/>
                    </a:lnTo>
                    <a:lnTo>
                      <a:pt x="265110" y="1373035"/>
                    </a:lnTo>
                    <a:lnTo>
                      <a:pt x="277426" y="1373035"/>
                    </a:lnTo>
                    <a:lnTo>
                      <a:pt x="277426" y="1355005"/>
                    </a:lnTo>
                    <a:lnTo>
                      <a:pt x="295963" y="1355005"/>
                    </a:lnTo>
                    <a:lnTo>
                      <a:pt x="308279" y="1355005"/>
                    </a:lnTo>
                    <a:lnTo>
                      <a:pt x="308279" y="1336849"/>
                    </a:lnTo>
                    <a:lnTo>
                      <a:pt x="314500" y="1336849"/>
                    </a:lnTo>
                    <a:lnTo>
                      <a:pt x="314500" y="1318819"/>
                    </a:lnTo>
                    <a:lnTo>
                      <a:pt x="326943" y="1318819"/>
                    </a:lnTo>
                    <a:lnTo>
                      <a:pt x="341291" y="1318819"/>
                    </a:lnTo>
                    <a:lnTo>
                      <a:pt x="341291" y="1300663"/>
                    </a:lnTo>
                    <a:lnTo>
                      <a:pt x="347385" y="1300663"/>
                    </a:lnTo>
                    <a:lnTo>
                      <a:pt x="353607" y="1300663"/>
                    </a:lnTo>
                    <a:lnTo>
                      <a:pt x="384333" y="1300663"/>
                    </a:lnTo>
                    <a:lnTo>
                      <a:pt x="427629" y="1300663"/>
                    </a:lnTo>
                    <a:lnTo>
                      <a:pt x="427629" y="1282633"/>
                    </a:lnTo>
                    <a:lnTo>
                      <a:pt x="460514" y="1282633"/>
                    </a:lnTo>
                    <a:lnTo>
                      <a:pt x="460514" y="1264477"/>
                    </a:lnTo>
                    <a:lnTo>
                      <a:pt x="503683" y="1264477"/>
                    </a:lnTo>
                    <a:lnTo>
                      <a:pt x="503683" y="1246447"/>
                    </a:lnTo>
                    <a:lnTo>
                      <a:pt x="509904" y="1246447"/>
                    </a:lnTo>
                    <a:lnTo>
                      <a:pt x="515999" y="1246447"/>
                    </a:lnTo>
                    <a:lnTo>
                      <a:pt x="528315" y="1246447"/>
                    </a:lnTo>
                    <a:lnTo>
                      <a:pt x="536568" y="1246447"/>
                    </a:lnTo>
                    <a:lnTo>
                      <a:pt x="548884" y="1246447"/>
                    </a:lnTo>
                    <a:lnTo>
                      <a:pt x="554978" y="1246447"/>
                    </a:lnTo>
                    <a:lnTo>
                      <a:pt x="554978" y="1227148"/>
                    </a:lnTo>
                    <a:lnTo>
                      <a:pt x="567294" y="1227148"/>
                    </a:lnTo>
                    <a:lnTo>
                      <a:pt x="579737" y="1227148"/>
                    </a:lnTo>
                    <a:lnTo>
                      <a:pt x="616812" y="1227148"/>
                    </a:lnTo>
                    <a:lnTo>
                      <a:pt x="616812" y="1208991"/>
                    </a:lnTo>
                    <a:lnTo>
                      <a:pt x="649570" y="1208991"/>
                    </a:lnTo>
                    <a:lnTo>
                      <a:pt x="686644" y="1208991"/>
                    </a:lnTo>
                    <a:lnTo>
                      <a:pt x="723592" y="1208991"/>
                    </a:lnTo>
                    <a:lnTo>
                      <a:pt x="805868" y="1208991"/>
                    </a:lnTo>
                    <a:lnTo>
                      <a:pt x="851195" y="1208991"/>
                    </a:lnTo>
                    <a:lnTo>
                      <a:pt x="851195" y="1189820"/>
                    </a:lnTo>
                    <a:lnTo>
                      <a:pt x="888143" y="1189820"/>
                    </a:lnTo>
                    <a:lnTo>
                      <a:pt x="888143" y="1170647"/>
                    </a:lnTo>
                    <a:lnTo>
                      <a:pt x="894237" y="1170647"/>
                    </a:lnTo>
                    <a:lnTo>
                      <a:pt x="894237" y="1151475"/>
                    </a:lnTo>
                    <a:lnTo>
                      <a:pt x="900459" y="1151475"/>
                    </a:lnTo>
                    <a:lnTo>
                      <a:pt x="906553" y="1151475"/>
                    </a:lnTo>
                    <a:lnTo>
                      <a:pt x="918996" y="1151475"/>
                    </a:lnTo>
                    <a:lnTo>
                      <a:pt x="925218" y="1151475"/>
                    </a:lnTo>
                    <a:lnTo>
                      <a:pt x="931439" y="1151475"/>
                    </a:lnTo>
                    <a:lnTo>
                      <a:pt x="964197" y="1151475"/>
                    </a:lnTo>
                    <a:lnTo>
                      <a:pt x="976513" y="1151475"/>
                    </a:lnTo>
                    <a:lnTo>
                      <a:pt x="995050" y="1151475"/>
                    </a:lnTo>
                    <a:lnTo>
                      <a:pt x="995050" y="1132176"/>
                    </a:lnTo>
                    <a:lnTo>
                      <a:pt x="1001145" y="1132176"/>
                    </a:lnTo>
                    <a:lnTo>
                      <a:pt x="1019809" y="1132176"/>
                    </a:lnTo>
                    <a:lnTo>
                      <a:pt x="1019809" y="1112876"/>
                    </a:lnTo>
                    <a:lnTo>
                      <a:pt x="1046472" y="1112876"/>
                    </a:lnTo>
                    <a:lnTo>
                      <a:pt x="1052694" y="1112876"/>
                    </a:lnTo>
                    <a:lnTo>
                      <a:pt x="1058788" y="1112876"/>
                    </a:lnTo>
                    <a:lnTo>
                      <a:pt x="1058788" y="1093704"/>
                    </a:lnTo>
                    <a:lnTo>
                      <a:pt x="1065010" y="1093704"/>
                    </a:lnTo>
                    <a:lnTo>
                      <a:pt x="1065010" y="1073389"/>
                    </a:lnTo>
                    <a:lnTo>
                      <a:pt x="1071104" y="1073389"/>
                    </a:lnTo>
                    <a:lnTo>
                      <a:pt x="1083420" y="1073389"/>
                    </a:lnTo>
                    <a:lnTo>
                      <a:pt x="1083420" y="1054090"/>
                    </a:lnTo>
                    <a:lnTo>
                      <a:pt x="1132811" y="1054090"/>
                    </a:lnTo>
                    <a:lnTo>
                      <a:pt x="1147158" y="1054090"/>
                    </a:lnTo>
                    <a:lnTo>
                      <a:pt x="1153380" y="1054090"/>
                    </a:lnTo>
                    <a:lnTo>
                      <a:pt x="1153380" y="1033775"/>
                    </a:lnTo>
                    <a:lnTo>
                      <a:pt x="1202770" y="1033775"/>
                    </a:lnTo>
                    <a:lnTo>
                      <a:pt x="1215086" y="1033775"/>
                    </a:lnTo>
                    <a:lnTo>
                      <a:pt x="1227402" y="1033775"/>
                    </a:lnTo>
                    <a:lnTo>
                      <a:pt x="1247971" y="1033775"/>
                    </a:lnTo>
                    <a:lnTo>
                      <a:pt x="1278824" y="1033775"/>
                    </a:lnTo>
                    <a:lnTo>
                      <a:pt x="1278824" y="1013333"/>
                    </a:lnTo>
                    <a:lnTo>
                      <a:pt x="1315772" y="1013333"/>
                    </a:lnTo>
                    <a:lnTo>
                      <a:pt x="1315772" y="993019"/>
                    </a:lnTo>
                    <a:lnTo>
                      <a:pt x="1321993" y="993019"/>
                    </a:lnTo>
                    <a:lnTo>
                      <a:pt x="1328088" y="993019"/>
                    </a:lnTo>
                    <a:lnTo>
                      <a:pt x="1398047" y="993019"/>
                    </a:lnTo>
                    <a:lnTo>
                      <a:pt x="1398047" y="972704"/>
                    </a:lnTo>
                    <a:lnTo>
                      <a:pt x="1404269" y="972704"/>
                    </a:lnTo>
                    <a:lnTo>
                      <a:pt x="1416585" y="972704"/>
                    </a:lnTo>
                    <a:lnTo>
                      <a:pt x="1449470" y="972704"/>
                    </a:lnTo>
                    <a:lnTo>
                      <a:pt x="1455691" y="972704"/>
                    </a:lnTo>
                    <a:lnTo>
                      <a:pt x="1474101" y="972704"/>
                    </a:lnTo>
                    <a:lnTo>
                      <a:pt x="1480323" y="972704"/>
                    </a:lnTo>
                    <a:lnTo>
                      <a:pt x="1480323" y="951119"/>
                    </a:lnTo>
                    <a:lnTo>
                      <a:pt x="1492639" y="951119"/>
                    </a:lnTo>
                    <a:lnTo>
                      <a:pt x="1504955" y="951119"/>
                    </a:lnTo>
                    <a:lnTo>
                      <a:pt x="1517398" y="951119"/>
                    </a:lnTo>
                    <a:lnTo>
                      <a:pt x="1517398" y="930804"/>
                    </a:lnTo>
                    <a:lnTo>
                      <a:pt x="1550282" y="930804"/>
                    </a:lnTo>
                    <a:lnTo>
                      <a:pt x="1556377" y="930804"/>
                    </a:lnTo>
                    <a:lnTo>
                      <a:pt x="1556377" y="909346"/>
                    </a:lnTo>
                    <a:lnTo>
                      <a:pt x="1611989" y="909346"/>
                    </a:lnTo>
                    <a:lnTo>
                      <a:pt x="1669505" y="909346"/>
                    </a:lnTo>
                    <a:lnTo>
                      <a:pt x="1681821" y="909346"/>
                    </a:lnTo>
                    <a:lnTo>
                      <a:pt x="1718896" y="909346"/>
                    </a:lnTo>
                    <a:lnTo>
                      <a:pt x="1718896" y="887889"/>
                    </a:lnTo>
                    <a:lnTo>
                      <a:pt x="1724991" y="887889"/>
                    </a:lnTo>
                    <a:lnTo>
                      <a:pt x="1724991" y="866304"/>
                    </a:lnTo>
                    <a:lnTo>
                      <a:pt x="1751654" y="866304"/>
                    </a:lnTo>
                    <a:lnTo>
                      <a:pt x="1763970" y="866304"/>
                    </a:lnTo>
                    <a:lnTo>
                      <a:pt x="1782634" y="866304"/>
                    </a:lnTo>
                    <a:lnTo>
                      <a:pt x="1794950" y="866304"/>
                    </a:lnTo>
                    <a:lnTo>
                      <a:pt x="1801045" y="866304"/>
                    </a:lnTo>
                    <a:lnTo>
                      <a:pt x="1877226" y="866304"/>
                    </a:lnTo>
                    <a:lnTo>
                      <a:pt x="1901857" y="866304"/>
                    </a:lnTo>
                    <a:lnTo>
                      <a:pt x="1901857" y="843704"/>
                    </a:lnTo>
                    <a:lnTo>
                      <a:pt x="1938805" y="843704"/>
                    </a:lnTo>
                    <a:lnTo>
                      <a:pt x="1977911" y="843704"/>
                    </a:lnTo>
                    <a:lnTo>
                      <a:pt x="1996449" y="843704"/>
                    </a:lnTo>
                    <a:lnTo>
                      <a:pt x="2008765" y="843704"/>
                    </a:lnTo>
                    <a:lnTo>
                      <a:pt x="2008765" y="821104"/>
                    </a:lnTo>
                    <a:lnTo>
                      <a:pt x="2014859" y="821104"/>
                    </a:lnTo>
                    <a:lnTo>
                      <a:pt x="2039618" y="821104"/>
                    </a:lnTo>
                    <a:lnTo>
                      <a:pt x="2053965" y="821104"/>
                    </a:lnTo>
                    <a:lnTo>
                      <a:pt x="2072503" y="821104"/>
                    </a:lnTo>
                    <a:lnTo>
                      <a:pt x="2115672" y="821104"/>
                    </a:lnTo>
                    <a:lnTo>
                      <a:pt x="2127988" y="821104"/>
                    </a:lnTo>
                    <a:lnTo>
                      <a:pt x="2140304" y="821104"/>
                    </a:lnTo>
                    <a:lnTo>
                      <a:pt x="2154778" y="821104"/>
                    </a:lnTo>
                    <a:lnTo>
                      <a:pt x="2167094" y="821104"/>
                    </a:lnTo>
                    <a:lnTo>
                      <a:pt x="2197947" y="821104"/>
                    </a:lnTo>
                    <a:lnTo>
                      <a:pt x="2204169" y="821104"/>
                    </a:lnTo>
                    <a:lnTo>
                      <a:pt x="2204169" y="797361"/>
                    </a:lnTo>
                    <a:lnTo>
                      <a:pt x="2249243" y="797361"/>
                    </a:lnTo>
                    <a:lnTo>
                      <a:pt x="2249243" y="773618"/>
                    </a:lnTo>
                    <a:lnTo>
                      <a:pt x="2255464" y="773618"/>
                    </a:lnTo>
                    <a:lnTo>
                      <a:pt x="2261559" y="773618"/>
                    </a:lnTo>
                    <a:lnTo>
                      <a:pt x="2280096" y="773618"/>
                    </a:lnTo>
                    <a:lnTo>
                      <a:pt x="2298760" y="773618"/>
                    </a:lnTo>
                    <a:lnTo>
                      <a:pt x="2311076" y="773618"/>
                    </a:lnTo>
                    <a:lnTo>
                      <a:pt x="2311076" y="749874"/>
                    </a:lnTo>
                    <a:lnTo>
                      <a:pt x="2317171" y="749874"/>
                    </a:lnTo>
                    <a:lnTo>
                      <a:pt x="2323392" y="749874"/>
                    </a:lnTo>
                    <a:lnTo>
                      <a:pt x="2329487" y="749874"/>
                    </a:lnTo>
                    <a:lnTo>
                      <a:pt x="2356150" y="749874"/>
                    </a:lnTo>
                    <a:lnTo>
                      <a:pt x="2356150" y="724989"/>
                    </a:lnTo>
                    <a:lnTo>
                      <a:pt x="2362371" y="724989"/>
                    </a:lnTo>
                    <a:lnTo>
                      <a:pt x="2362371" y="700103"/>
                    </a:lnTo>
                    <a:lnTo>
                      <a:pt x="2368593" y="700103"/>
                    </a:lnTo>
                    <a:lnTo>
                      <a:pt x="2380909" y="700103"/>
                    </a:lnTo>
                    <a:lnTo>
                      <a:pt x="2463184" y="700103"/>
                    </a:lnTo>
                    <a:lnTo>
                      <a:pt x="2463184" y="675217"/>
                    </a:lnTo>
                    <a:lnTo>
                      <a:pt x="2469405" y="675217"/>
                    </a:lnTo>
                    <a:lnTo>
                      <a:pt x="2500132" y="675217"/>
                    </a:lnTo>
                    <a:lnTo>
                      <a:pt x="2512448" y="675217"/>
                    </a:lnTo>
                    <a:lnTo>
                      <a:pt x="2518669" y="675217"/>
                    </a:lnTo>
                    <a:lnTo>
                      <a:pt x="2543428" y="675217"/>
                    </a:lnTo>
                    <a:lnTo>
                      <a:pt x="2631798" y="675217"/>
                    </a:lnTo>
                    <a:lnTo>
                      <a:pt x="2676999" y="675217"/>
                    </a:lnTo>
                    <a:lnTo>
                      <a:pt x="2676999" y="650331"/>
                    </a:lnTo>
                    <a:lnTo>
                      <a:pt x="2759274" y="650331"/>
                    </a:lnTo>
                    <a:lnTo>
                      <a:pt x="2790000" y="650331"/>
                    </a:lnTo>
                    <a:lnTo>
                      <a:pt x="2802443" y="650331"/>
                    </a:lnTo>
                    <a:lnTo>
                      <a:pt x="2820981" y="650331"/>
                    </a:lnTo>
                    <a:lnTo>
                      <a:pt x="2839391" y="650331"/>
                    </a:lnTo>
                    <a:lnTo>
                      <a:pt x="2839391" y="623160"/>
                    </a:lnTo>
                    <a:lnTo>
                      <a:pt x="2847644" y="623160"/>
                    </a:lnTo>
                    <a:lnTo>
                      <a:pt x="2859960" y="623160"/>
                    </a:lnTo>
                    <a:lnTo>
                      <a:pt x="2884719" y="623160"/>
                    </a:lnTo>
                    <a:lnTo>
                      <a:pt x="2966994" y="623160"/>
                    </a:lnTo>
                    <a:lnTo>
                      <a:pt x="2973089" y="623160"/>
                    </a:lnTo>
                    <a:lnTo>
                      <a:pt x="2991626" y="623160"/>
                    </a:lnTo>
                    <a:lnTo>
                      <a:pt x="3010037" y="623160"/>
                    </a:lnTo>
                    <a:lnTo>
                      <a:pt x="3079996" y="623160"/>
                    </a:lnTo>
                    <a:lnTo>
                      <a:pt x="3098533" y="623160"/>
                    </a:lnTo>
                    <a:lnTo>
                      <a:pt x="3098533" y="596116"/>
                    </a:lnTo>
                    <a:lnTo>
                      <a:pt x="3104628" y="596116"/>
                    </a:lnTo>
                    <a:lnTo>
                      <a:pt x="3116944" y="596116"/>
                    </a:lnTo>
                    <a:lnTo>
                      <a:pt x="3135608" y="596116"/>
                    </a:lnTo>
                    <a:lnTo>
                      <a:pt x="3156050" y="596116"/>
                    </a:lnTo>
                    <a:lnTo>
                      <a:pt x="3162271" y="596116"/>
                    </a:lnTo>
                    <a:lnTo>
                      <a:pt x="3168366" y="596116"/>
                    </a:lnTo>
                    <a:lnTo>
                      <a:pt x="3168366" y="567802"/>
                    </a:lnTo>
                    <a:lnTo>
                      <a:pt x="3186903" y="567802"/>
                    </a:lnTo>
                    <a:lnTo>
                      <a:pt x="3199219" y="567802"/>
                    </a:lnTo>
                    <a:lnTo>
                      <a:pt x="3217629" y="567802"/>
                    </a:lnTo>
                    <a:lnTo>
                      <a:pt x="3223978" y="567802"/>
                    </a:lnTo>
                    <a:lnTo>
                      <a:pt x="3312348" y="567802"/>
                    </a:lnTo>
                    <a:lnTo>
                      <a:pt x="3324664" y="567802"/>
                    </a:lnTo>
                    <a:lnTo>
                      <a:pt x="3336980" y="567802"/>
                    </a:lnTo>
                    <a:lnTo>
                      <a:pt x="3343201" y="567802"/>
                    </a:lnTo>
                    <a:lnTo>
                      <a:pt x="3369864" y="567802"/>
                    </a:lnTo>
                    <a:lnTo>
                      <a:pt x="3419255" y="567802"/>
                    </a:lnTo>
                    <a:lnTo>
                      <a:pt x="3425477" y="567802"/>
                    </a:lnTo>
                    <a:lnTo>
                      <a:pt x="3437793" y="567802"/>
                    </a:lnTo>
                    <a:lnTo>
                      <a:pt x="3443887" y="567802"/>
                    </a:lnTo>
                    <a:lnTo>
                      <a:pt x="3458234" y="567802"/>
                    </a:lnTo>
                    <a:lnTo>
                      <a:pt x="3458234" y="537202"/>
                    </a:lnTo>
                    <a:lnTo>
                      <a:pt x="3482993" y="537202"/>
                    </a:lnTo>
                    <a:lnTo>
                      <a:pt x="3489215" y="537202"/>
                    </a:lnTo>
                    <a:lnTo>
                      <a:pt x="3501531" y="537202"/>
                    </a:lnTo>
                    <a:lnTo>
                      <a:pt x="3507625" y="537202"/>
                    </a:lnTo>
                    <a:lnTo>
                      <a:pt x="3507625" y="506730"/>
                    </a:lnTo>
                    <a:lnTo>
                      <a:pt x="3538478" y="506730"/>
                    </a:lnTo>
                    <a:lnTo>
                      <a:pt x="3577584" y="506730"/>
                    </a:lnTo>
                    <a:lnTo>
                      <a:pt x="3614532" y="506730"/>
                    </a:lnTo>
                    <a:lnTo>
                      <a:pt x="3620753" y="506730"/>
                    </a:lnTo>
                    <a:lnTo>
                      <a:pt x="3672176" y="506730"/>
                    </a:lnTo>
                    <a:lnTo>
                      <a:pt x="3690713" y="506730"/>
                    </a:lnTo>
                    <a:lnTo>
                      <a:pt x="3740104" y="506730"/>
                    </a:lnTo>
                    <a:lnTo>
                      <a:pt x="3746198" y="506730"/>
                    </a:lnTo>
                    <a:lnTo>
                      <a:pt x="3791399" y="506730"/>
                    </a:lnTo>
                    <a:lnTo>
                      <a:pt x="3791399" y="473845"/>
                    </a:lnTo>
                    <a:lnTo>
                      <a:pt x="3834568" y="473845"/>
                    </a:lnTo>
                    <a:lnTo>
                      <a:pt x="3867453" y="473845"/>
                    </a:lnTo>
                    <a:lnTo>
                      <a:pt x="3873674" y="473845"/>
                    </a:lnTo>
                    <a:lnTo>
                      <a:pt x="3873674" y="441088"/>
                    </a:lnTo>
                    <a:lnTo>
                      <a:pt x="3885990" y="441088"/>
                    </a:lnTo>
                    <a:lnTo>
                      <a:pt x="3898306" y="441088"/>
                    </a:lnTo>
                    <a:lnTo>
                      <a:pt x="3904528" y="441088"/>
                    </a:lnTo>
                    <a:lnTo>
                      <a:pt x="3904528" y="407187"/>
                    </a:lnTo>
                    <a:lnTo>
                      <a:pt x="3993024" y="407187"/>
                    </a:lnTo>
                    <a:lnTo>
                      <a:pt x="3993024" y="373286"/>
                    </a:lnTo>
                    <a:lnTo>
                      <a:pt x="4056636" y="373286"/>
                    </a:lnTo>
                    <a:lnTo>
                      <a:pt x="4062730" y="373286"/>
                    </a:lnTo>
                    <a:lnTo>
                      <a:pt x="4106026" y="373286"/>
                    </a:lnTo>
                    <a:lnTo>
                      <a:pt x="4118342" y="373286"/>
                    </a:lnTo>
                    <a:lnTo>
                      <a:pt x="4124437" y="373286"/>
                    </a:lnTo>
                    <a:lnTo>
                      <a:pt x="4188302" y="373286"/>
                    </a:lnTo>
                    <a:lnTo>
                      <a:pt x="4212934" y="373286"/>
                    </a:lnTo>
                    <a:lnTo>
                      <a:pt x="4258134" y="373286"/>
                    </a:lnTo>
                    <a:lnTo>
                      <a:pt x="4282766" y="373286"/>
                    </a:lnTo>
                    <a:lnTo>
                      <a:pt x="4307525" y="373286"/>
                    </a:lnTo>
                    <a:lnTo>
                      <a:pt x="4307525" y="337101"/>
                    </a:lnTo>
                    <a:lnTo>
                      <a:pt x="4319841" y="337101"/>
                    </a:lnTo>
                    <a:lnTo>
                      <a:pt x="4325935" y="337101"/>
                    </a:lnTo>
                    <a:lnTo>
                      <a:pt x="4350694" y="337101"/>
                    </a:lnTo>
                    <a:lnTo>
                      <a:pt x="4365042" y="337101"/>
                    </a:lnTo>
                    <a:lnTo>
                      <a:pt x="4408211" y="337101"/>
                    </a:lnTo>
                    <a:lnTo>
                      <a:pt x="4414432" y="337101"/>
                    </a:lnTo>
                    <a:lnTo>
                      <a:pt x="4420654" y="337101"/>
                    </a:lnTo>
                    <a:lnTo>
                      <a:pt x="4457601" y="337101"/>
                    </a:lnTo>
                    <a:lnTo>
                      <a:pt x="4465855" y="337101"/>
                    </a:lnTo>
                    <a:lnTo>
                      <a:pt x="4471949" y="337101"/>
                    </a:lnTo>
                    <a:lnTo>
                      <a:pt x="4484265" y="337101"/>
                    </a:lnTo>
                    <a:lnTo>
                      <a:pt x="4533656" y="337101"/>
                    </a:lnTo>
                    <a:lnTo>
                      <a:pt x="4545972" y="337101"/>
                    </a:lnTo>
                    <a:lnTo>
                      <a:pt x="4572635" y="337101"/>
                    </a:lnTo>
                    <a:lnTo>
                      <a:pt x="4585078" y="337101"/>
                    </a:lnTo>
                    <a:lnTo>
                      <a:pt x="4591299" y="337101"/>
                    </a:lnTo>
                    <a:lnTo>
                      <a:pt x="4622153" y="337101"/>
                    </a:lnTo>
                    <a:lnTo>
                      <a:pt x="4691985" y="337101"/>
                    </a:lnTo>
                    <a:lnTo>
                      <a:pt x="4704301" y="337101"/>
                    </a:lnTo>
                    <a:lnTo>
                      <a:pt x="4716617" y="337101"/>
                    </a:lnTo>
                    <a:lnTo>
                      <a:pt x="4747470" y="337101"/>
                    </a:lnTo>
                    <a:lnTo>
                      <a:pt x="4747470" y="292916"/>
                    </a:lnTo>
                    <a:lnTo>
                      <a:pt x="4753691" y="292916"/>
                    </a:lnTo>
                    <a:lnTo>
                      <a:pt x="4774260" y="292916"/>
                    </a:lnTo>
                    <a:lnTo>
                      <a:pt x="4786576" y="292916"/>
                    </a:lnTo>
                    <a:lnTo>
                      <a:pt x="4792798" y="292916"/>
                    </a:lnTo>
                    <a:lnTo>
                      <a:pt x="4854504" y="292916"/>
                    </a:lnTo>
                    <a:lnTo>
                      <a:pt x="4881168" y="292916"/>
                    </a:lnTo>
                    <a:lnTo>
                      <a:pt x="4936780" y="292916"/>
                    </a:lnTo>
                    <a:lnTo>
                      <a:pt x="4942874" y="292916"/>
                    </a:lnTo>
                    <a:lnTo>
                      <a:pt x="4969537" y="292916"/>
                    </a:lnTo>
                    <a:lnTo>
                      <a:pt x="5006485" y="292916"/>
                    </a:lnTo>
                    <a:lnTo>
                      <a:pt x="5055876" y="292916"/>
                    </a:lnTo>
                    <a:lnTo>
                      <a:pt x="5070350" y="292916"/>
                    </a:lnTo>
                    <a:lnTo>
                      <a:pt x="5101203" y="292916"/>
                    </a:lnTo>
                    <a:lnTo>
                      <a:pt x="5113519" y="292916"/>
                    </a:lnTo>
                    <a:lnTo>
                      <a:pt x="5171036" y="292916"/>
                    </a:lnTo>
                    <a:lnTo>
                      <a:pt x="5232743" y="292916"/>
                    </a:lnTo>
                    <a:lnTo>
                      <a:pt x="5232743" y="240986"/>
                    </a:lnTo>
                    <a:lnTo>
                      <a:pt x="5257375" y="240986"/>
                    </a:lnTo>
                    <a:lnTo>
                      <a:pt x="5257375" y="136872"/>
                    </a:lnTo>
                    <a:lnTo>
                      <a:pt x="5339650" y="136872"/>
                    </a:lnTo>
                    <a:lnTo>
                      <a:pt x="5366440" y="136872"/>
                    </a:lnTo>
                    <a:lnTo>
                      <a:pt x="5403388" y="136872"/>
                    </a:lnTo>
                    <a:lnTo>
                      <a:pt x="5415704" y="136872"/>
                    </a:lnTo>
                    <a:lnTo>
                      <a:pt x="5440463" y="136872"/>
                    </a:lnTo>
                    <a:lnTo>
                      <a:pt x="5485663" y="136872"/>
                    </a:lnTo>
                    <a:lnTo>
                      <a:pt x="5504074" y="136872"/>
                    </a:lnTo>
                    <a:lnTo>
                      <a:pt x="5528833" y="136872"/>
                    </a:lnTo>
                    <a:lnTo>
                      <a:pt x="5535054" y="136872"/>
                    </a:lnTo>
                    <a:lnTo>
                      <a:pt x="5559686" y="136872"/>
                    </a:lnTo>
                    <a:lnTo>
                      <a:pt x="5598665" y="136872"/>
                    </a:lnTo>
                    <a:lnTo>
                      <a:pt x="5604887" y="136872"/>
                    </a:lnTo>
                    <a:lnTo>
                      <a:pt x="5654278" y="136872"/>
                    </a:lnTo>
                    <a:lnTo>
                      <a:pt x="5660372" y="136872"/>
                    </a:lnTo>
                    <a:lnTo>
                      <a:pt x="5674846" y="136872"/>
                    </a:lnTo>
                    <a:lnTo>
                      <a:pt x="5687162" y="136872"/>
                    </a:lnTo>
                    <a:lnTo>
                      <a:pt x="5693383" y="136872"/>
                    </a:lnTo>
                    <a:lnTo>
                      <a:pt x="5705700" y="136872"/>
                    </a:lnTo>
                    <a:lnTo>
                      <a:pt x="5748868" y="136872"/>
                    </a:lnTo>
                    <a:lnTo>
                      <a:pt x="5775659" y="136872"/>
                    </a:lnTo>
                    <a:lnTo>
                      <a:pt x="5775659" y="70086"/>
                    </a:lnTo>
                    <a:lnTo>
                      <a:pt x="5849555" y="70086"/>
                    </a:lnTo>
                    <a:lnTo>
                      <a:pt x="5931830" y="70086"/>
                    </a:lnTo>
                    <a:lnTo>
                      <a:pt x="5950368" y="70086"/>
                    </a:lnTo>
                    <a:lnTo>
                      <a:pt x="5970936" y="70086"/>
                    </a:lnTo>
                    <a:lnTo>
                      <a:pt x="5970936" y="0"/>
                    </a:lnTo>
                    <a:lnTo>
                      <a:pt x="5977031" y="0"/>
                    </a:lnTo>
                    <a:lnTo>
                      <a:pt x="6001790" y="0"/>
                    </a:lnTo>
                    <a:lnTo>
                      <a:pt x="6007884" y="0"/>
                    </a:lnTo>
                    <a:lnTo>
                      <a:pt x="6083938" y="0"/>
                    </a:lnTo>
                    <a:lnTo>
                      <a:pt x="6102475" y="0"/>
                    </a:lnTo>
                    <a:lnTo>
                      <a:pt x="6139550" y="0"/>
                    </a:lnTo>
                    <a:lnTo>
                      <a:pt x="6184750" y="0"/>
                    </a:lnTo>
                    <a:lnTo>
                      <a:pt x="6197067" y="0"/>
                    </a:lnTo>
                    <a:lnTo>
                      <a:pt x="6221825" y="0"/>
                    </a:lnTo>
                    <a:lnTo>
                      <a:pt x="6227920" y="0"/>
                    </a:lnTo>
                    <a:lnTo>
                      <a:pt x="6246457" y="0"/>
                    </a:lnTo>
                    <a:lnTo>
                      <a:pt x="6285436" y="0"/>
                    </a:lnTo>
                    <a:lnTo>
                      <a:pt x="6316417" y="0"/>
                    </a:lnTo>
                    <a:lnTo>
                      <a:pt x="6410881" y="0"/>
                    </a:lnTo>
                    <a:lnTo>
                      <a:pt x="6468525" y="0"/>
                    </a:lnTo>
                    <a:lnTo>
                      <a:pt x="6480841" y="0"/>
                    </a:lnTo>
                    <a:lnTo>
                      <a:pt x="6530104" y="0"/>
                    </a:lnTo>
                    <a:lnTo>
                      <a:pt x="6593843" y="0"/>
                    </a:lnTo>
                    <a:lnTo>
                      <a:pt x="6600064" y="0"/>
                    </a:lnTo>
                    <a:lnTo>
                      <a:pt x="6606158" y="0"/>
                    </a:lnTo>
                    <a:lnTo>
                      <a:pt x="6637138" y="0"/>
                    </a:lnTo>
                    <a:lnTo>
                      <a:pt x="6768677" y="0"/>
                    </a:lnTo>
                    <a:lnTo>
                      <a:pt x="6807784" y="0"/>
                    </a:lnTo>
                    <a:lnTo>
                      <a:pt x="6896154" y="0"/>
                    </a:lnTo>
                  </a:path>
                </a:pathLst>
              </a:custGeom>
              <a:noFill/>
              <a:ln w="12690" cap="flat">
                <a:solidFill>
                  <a:srgbClr val="762A83"/>
                </a:solidFill>
                <a:prstDash val="solid"/>
                <a:miter/>
              </a:ln>
            </p:spPr>
            <p:txBody>
              <a:bodyPr/>
              <a:lstStyle/>
              <a:p>
                <a:endParaRPr lang="en-US" sz="1000"/>
              </a:p>
            </p:txBody>
          </p:sp>
          <p:sp>
            <p:nvSpPr>
              <p:cNvPr id="66" name="Freeform 40">
                <a:extLst>
                  <a:ext uri="{FF2B5EF4-FFF2-40B4-BE49-F238E27FC236}">
                    <a16:creationId xmlns:a16="http://schemas.microsoft.com/office/drawing/2014/main" id="{B8BD591C-E79A-3D24-4864-E1065B2EAEB6}"/>
                  </a:ext>
                </a:extLst>
              </p:cNvPr>
              <p:cNvSpPr/>
              <p:nvPr/>
            </p:nvSpPr>
            <p:spPr>
              <a:xfrm>
                <a:off x="1108560" y="3306348"/>
                <a:ext cx="6838636" cy="1296092"/>
              </a:xfrm>
              <a:custGeom>
                <a:avLst/>
                <a:gdLst>
                  <a:gd name="csX0" fmla="*/ 0 w 6838636"/>
                  <a:gd name="csY0" fmla="*/ 1296092 h 1296092"/>
                  <a:gd name="csX1" fmla="*/ 12316 w 6838636"/>
                  <a:gd name="csY1" fmla="*/ 1296092 h 1296092"/>
                  <a:gd name="csX2" fmla="*/ 18410 w 6838636"/>
                  <a:gd name="csY2" fmla="*/ 1296092 h 1296092"/>
                  <a:gd name="csX3" fmla="*/ 18410 w 6838636"/>
                  <a:gd name="csY3" fmla="*/ 1281364 h 1296092"/>
                  <a:gd name="csX4" fmla="*/ 51295 w 6838636"/>
                  <a:gd name="csY4" fmla="*/ 1281364 h 1296092"/>
                  <a:gd name="csX5" fmla="*/ 51295 w 6838636"/>
                  <a:gd name="csY5" fmla="*/ 1265493 h 1296092"/>
                  <a:gd name="csX6" fmla="*/ 63611 w 6838636"/>
                  <a:gd name="csY6" fmla="*/ 1265493 h 1296092"/>
                  <a:gd name="csX7" fmla="*/ 63611 w 6838636"/>
                  <a:gd name="csY7" fmla="*/ 1249748 h 1296092"/>
                  <a:gd name="csX8" fmla="*/ 69833 w 6838636"/>
                  <a:gd name="csY8" fmla="*/ 1249748 h 1296092"/>
                  <a:gd name="csX9" fmla="*/ 69833 w 6838636"/>
                  <a:gd name="csY9" fmla="*/ 1233877 h 1296092"/>
                  <a:gd name="csX10" fmla="*/ 88370 w 6838636"/>
                  <a:gd name="csY10" fmla="*/ 1233877 h 1296092"/>
                  <a:gd name="csX11" fmla="*/ 100686 w 6838636"/>
                  <a:gd name="csY11" fmla="*/ 1233877 h 1296092"/>
                  <a:gd name="csX12" fmla="*/ 106780 w 6838636"/>
                  <a:gd name="csY12" fmla="*/ 1233877 h 1296092"/>
                  <a:gd name="csX13" fmla="*/ 106780 w 6838636"/>
                  <a:gd name="csY13" fmla="*/ 1219149 h 1296092"/>
                  <a:gd name="csX14" fmla="*/ 125318 w 6838636"/>
                  <a:gd name="csY14" fmla="*/ 1219149 h 1296092"/>
                  <a:gd name="csX15" fmla="*/ 125318 w 6838636"/>
                  <a:gd name="csY15" fmla="*/ 1187534 h 1296092"/>
                  <a:gd name="csX16" fmla="*/ 131412 w 6838636"/>
                  <a:gd name="csY16" fmla="*/ 1187534 h 1296092"/>
                  <a:gd name="csX17" fmla="*/ 131412 w 6838636"/>
                  <a:gd name="csY17" fmla="*/ 1155919 h 1296092"/>
                  <a:gd name="csX18" fmla="*/ 139665 w 6838636"/>
                  <a:gd name="csY18" fmla="*/ 1155919 h 1296092"/>
                  <a:gd name="csX19" fmla="*/ 139665 w 6838636"/>
                  <a:gd name="csY19" fmla="*/ 1140048 h 1296092"/>
                  <a:gd name="csX20" fmla="*/ 145886 w 6838636"/>
                  <a:gd name="csY20" fmla="*/ 1140048 h 1296092"/>
                  <a:gd name="csX21" fmla="*/ 151981 w 6838636"/>
                  <a:gd name="csY21" fmla="*/ 1140048 h 1296092"/>
                  <a:gd name="csX22" fmla="*/ 182961 w 6838636"/>
                  <a:gd name="csY22" fmla="*/ 1140048 h 1296092"/>
                  <a:gd name="csX23" fmla="*/ 213687 w 6838636"/>
                  <a:gd name="csY23" fmla="*/ 1140048 h 1296092"/>
                  <a:gd name="csX24" fmla="*/ 226003 w 6838636"/>
                  <a:gd name="csY24" fmla="*/ 1140048 h 1296092"/>
                  <a:gd name="csX25" fmla="*/ 226003 w 6838636"/>
                  <a:gd name="csY25" fmla="*/ 1124177 h 1296092"/>
                  <a:gd name="csX26" fmla="*/ 232225 w 6838636"/>
                  <a:gd name="csY26" fmla="*/ 1124177 h 1296092"/>
                  <a:gd name="csX27" fmla="*/ 232225 w 6838636"/>
                  <a:gd name="csY27" fmla="*/ 1108306 h 1296092"/>
                  <a:gd name="csX28" fmla="*/ 246699 w 6838636"/>
                  <a:gd name="csY28" fmla="*/ 1108306 h 1296092"/>
                  <a:gd name="csX29" fmla="*/ 246699 w 6838636"/>
                  <a:gd name="csY29" fmla="*/ 1092562 h 1296092"/>
                  <a:gd name="csX30" fmla="*/ 265110 w 6838636"/>
                  <a:gd name="csY30" fmla="*/ 1092562 h 1296092"/>
                  <a:gd name="csX31" fmla="*/ 271331 w 6838636"/>
                  <a:gd name="csY31" fmla="*/ 1092562 h 1296092"/>
                  <a:gd name="csX32" fmla="*/ 271331 w 6838636"/>
                  <a:gd name="csY32" fmla="*/ 1060820 h 1296092"/>
                  <a:gd name="csX33" fmla="*/ 314500 w 6838636"/>
                  <a:gd name="csY33" fmla="*/ 1060820 h 1296092"/>
                  <a:gd name="csX34" fmla="*/ 314500 w 6838636"/>
                  <a:gd name="csY34" fmla="*/ 1044949 h 1296092"/>
                  <a:gd name="csX35" fmla="*/ 341291 w 6838636"/>
                  <a:gd name="csY35" fmla="*/ 1044949 h 1296092"/>
                  <a:gd name="csX36" fmla="*/ 359701 w 6838636"/>
                  <a:gd name="csY36" fmla="*/ 1044949 h 1296092"/>
                  <a:gd name="csX37" fmla="*/ 365923 w 6838636"/>
                  <a:gd name="csY37" fmla="*/ 1044949 h 1296092"/>
                  <a:gd name="csX38" fmla="*/ 390554 w 6838636"/>
                  <a:gd name="csY38" fmla="*/ 1044949 h 1296092"/>
                  <a:gd name="csX39" fmla="*/ 390554 w 6838636"/>
                  <a:gd name="csY39" fmla="*/ 1029205 h 1296092"/>
                  <a:gd name="csX40" fmla="*/ 402870 w 6838636"/>
                  <a:gd name="csY40" fmla="*/ 1029205 h 1296092"/>
                  <a:gd name="csX41" fmla="*/ 409092 w 6838636"/>
                  <a:gd name="csY41" fmla="*/ 1029205 h 1296092"/>
                  <a:gd name="csX42" fmla="*/ 409092 w 6838636"/>
                  <a:gd name="csY42" fmla="*/ 996447 h 1296092"/>
                  <a:gd name="csX43" fmla="*/ 433724 w 6838636"/>
                  <a:gd name="csY43" fmla="*/ 996447 h 1296092"/>
                  <a:gd name="csX44" fmla="*/ 439945 w 6838636"/>
                  <a:gd name="csY44" fmla="*/ 996447 h 1296092"/>
                  <a:gd name="csX45" fmla="*/ 439945 w 6838636"/>
                  <a:gd name="csY45" fmla="*/ 980576 h 1296092"/>
                  <a:gd name="csX46" fmla="*/ 515999 w 6838636"/>
                  <a:gd name="csY46" fmla="*/ 980576 h 1296092"/>
                  <a:gd name="csX47" fmla="*/ 515999 w 6838636"/>
                  <a:gd name="csY47" fmla="*/ 981719 h 1296092"/>
                  <a:gd name="csX48" fmla="*/ 554978 w 6838636"/>
                  <a:gd name="csY48" fmla="*/ 980576 h 1296092"/>
                  <a:gd name="csX49" fmla="*/ 554978 w 6838636"/>
                  <a:gd name="csY49" fmla="*/ 963562 h 1296092"/>
                  <a:gd name="csX50" fmla="*/ 573516 w 6838636"/>
                  <a:gd name="csY50" fmla="*/ 963562 h 1296092"/>
                  <a:gd name="csX51" fmla="*/ 573516 w 6838636"/>
                  <a:gd name="csY51" fmla="*/ 947691 h 1296092"/>
                  <a:gd name="csX52" fmla="*/ 579737 w 6838636"/>
                  <a:gd name="csY52" fmla="*/ 947691 h 1296092"/>
                  <a:gd name="csX53" fmla="*/ 592180 w 6838636"/>
                  <a:gd name="csY53" fmla="*/ 947691 h 1296092"/>
                  <a:gd name="csX54" fmla="*/ 592180 w 6838636"/>
                  <a:gd name="csY54" fmla="*/ 930804 h 1296092"/>
                  <a:gd name="csX55" fmla="*/ 616812 w 6838636"/>
                  <a:gd name="csY55" fmla="*/ 930804 h 1296092"/>
                  <a:gd name="csX56" fmla="*/ 622906 w 6838636"/>
                  <a:gd name="csY56" fmla="*/ 930804 h 1296092"/>
                  <a:gd name="csX57" fmla="*/ 629128 w 6838636"/>
                  <a:gd name="csY57" fmla="*/ 930804 h 1296092"/>
                  <a:gd name="csX58" fmla="*/ 692866 w 6838636"/>
                  <a:gd name="csY58" fmla="*/ 930804 h 1296092"/>
                  <a:gd name="csX59" fmla="*/ 692866 w 6838636"/>
                  <a:gd name="csY59" fmla="*/ 914933 h 1296092"/>
                  <a:gd name="csX60" fmla="*/ 723592 w 6838636"/>
                  <a:gd name="csY60" fmla="*/ 914933 h 1296092"/>
                  <a:gd name="csX61" fmla="*/ 729813 w 6838636"/>
                  <a:gd name="csY61" fmla="*/ 914933 h 1296092"/>
                  <a:gd name="csX62" fmla="*/ 744161 w 6838636"/>
                  <a:gd name="csY62" fmla="*/ 914933 h 1296092"/>
                  <a:gd name="csX63" fmla="*/ 750509 w 6838636"/>
                  <a:gd name="csY63" fmla="*/ 914933 h 1296092"/>
                  <a:gd name="csX64" fmla="*/ 775141 w 6838636"/>
                  <a:gd name="csY64" fmla="*/ 914933 h 1296092"/>
                  <a:gd name="csX65" fmla="*/ 793552 w 6838636"/>
                  <a:gd name="csY65" fmla="*/ 914933 h 1296092"/>
                  <a:gd name="csX66" fmla="*/ 857290 w 6838636"/>
                  <a:gd name="csY66" fmla="*/ 914933 h 1296092"/>
                  <a:gd name="csX67" fmla="*/ 857290 w 6838636"/>
                  <a:gd name="csY67" fmla="*/ 898047 h 1296092"/>
                  <a:gd name="csX68" fmla="*/ 875827 w 6838636"/>
                  <a:gd name="csY68" fmla="*/ 898047 h 1296092"/>
                  <a:gd name="csX69" fmla="*/ 888143 w 6838636"/>
                  <a:gd name="csY69" fmla="*/ 898047 h 1296092"/>
                  <a:gd name="csX70" fmla="*/ 888143 w 6838636"/>
                  <a:gd name="csY70" fmla="*/ 881033 h 1296092"/>
                  <a:gd name="csX71" fmla="*/ 894237 w 6838636"/>
                  <a:gd name="csY71" fmla="*/ 881033 h 1296092"/>
                  <a:gd name="csX72" fmla="*/ 900459 w 6838636"/>
                  <a:gd name="csY72" fmla="*/ 881033 h 1296092"/>
                  <a:gd name="csX73" fmla="*/ 964197 w 6838636"/>
                  <a:gd name="csY73" fmla="*/ 881033 h 1296092"/>
                  <a:gd name="csX74" fmla="*/ 970418 w 6838636"/>
                  <a:gd name="csY74" fmla="*/ 881033 h 1296092"/>
                  <a:gd name="csX75" fmla="*/ 976513 w 6838636"/>
                  <a:gd name="csY75" fmla="*/ 881033 h 1296092"/>
                  <a:gd name="csX76" fmla="*/ 976513 w 6838636"/>
                  <a:gd name="csY76" fmla="*/ 864146 h 1296092"/>
                  <a:gd name="csX77" fmla="*/ 1025904 w 6838636"/>
                  <a:gd name="csY77" fmla="*/ 864146 h 1296092"/>
                  <a:gd name="csX78" fmla="*/ 1040378 w 6838636"/>
                  <a:gd name="csY78" fmla="*/ 864146 h 1296092"/>
                  <a:gd name="csX79" fmla="*/ 1052694 w 6838636"/>
                  <a:gd name="csY79" fmla="*/ 864146 h 1296092"/>
                  <a:gd name="csX80" fmla="*/ 1065010 w 6838636"/>
                  <a:gd name="csY80" fmla="*/ 864146 h 1296092"/>
                  <a:gd name="csX81" fmla="*/ 1071104 w 6838636"/>
                  <a:gd name="csY81" fmla="*/ 864146 h 1296092"/>
                  <a:gd name="csX82" fmla="*/ 1071104 w 6838636"/>
                  <a:gd name="csY82" fmla="*/ 847132 h 1296092"/>
                  <a:gd name="csX83" fmla="*/ 1077326 w 6838636"/>
                  <a:gd name="csY83" fmla="*/ 847132 h 1296092"/>
                  <a:gd name="csX84" fmla="*/ 1102085 w 6838636"/>
                  <a:gd name="csY84" fmla="*/ 847132 h 1296092"/>
                  <a:gd name="csX85" fmla="*/ 1132811 w 6838636"/>
                  <a:gd name="csY85" fmla="*/ 847132 h 1296092"/>
                  <a:gd name="csX86" fmla="*/ 1132811 w 6838636"/>
                  <a:gd name="csY86" fmla="*/ 830118 h 1296092"/>
                  <a:gd name="csX87" fmla="*/ 1141064 w 6838636"/>
                  <a:gd name="csY87" fmla="*/ 830118 h 1296092"/>
                  <a:gd name="csX88" fmla="*/ 1153380 w 6838636"/>
                  <a:gd name="csY88" fmla="*/ 830118 h 1296092"/>
                  <a:gd name="csX89" fmla="*/ 1159474 w 6838636"/>
                  <a:gd name="csY89" fmla="*/ 830118 h 1296092"/>
                  <a:gd name="csX90" fmla="*/ 1184233 w 6838636"/>
                  <a:gd name="csY90" fmla="*/ 830118 h 1296092"/>
                  <a:gd name="csX91" fmla="*/ 1196549 w 6838636"/>
                  <a:gd name="csY91" fmla="*/ 830118 h 1296092"/>
                  <a:gd name="csX92" fmla="*/ 1221181 w 6838636"/>
                  <a:gd name="csY92" fmla="*/ 830118 h 1296092"/>
                  <a:gd name="csX93" fmla="*/ 1241750 w 6838636"/>
                  <a:gd name="csY93" fmla="*/ 830118 h 1296092"/>
                  <a:gd name="csX94" fmla="*/ 1247971 w 6838636"/>
                  <a:gd name="csY94" fmla="*/ 830118 h 1296092"/>
                  <a:gd name="csX95" fmla="*/ 1247971 w 6838636"/>
                  <a:gd name="csY95" fmla="*/ 812089 h 1296092"/>
                  <a:gd name="csX96" fmla="*/ 1260414 w 6838636"/>
                  <a:gd name="csY96" fmla="*/ 812089 h 1296092"/>
                  <a:gd name="csX97" fmla="*/ 1278824 w 6838636"/>
                  <a:gd name="csY97" fmla="*/ 812089 h 1296092"/>
                  <a:gd name="csX98" fmla="*/ 1285046 w 6838636"/>
                  <a:gd name="csY98" fmla="*/ 812089 h 1296092"/>
                  <a:gd name="csX99" fmla="*/ 1291140 w 6838636"/>
                  <a:gd name="csY99" fmla="*/ 812089 h 1296092"/>
                  <a:gd name="csX100" fmla="*/ 1297362 w 6838636"/>
                  <a:gd name="csY100" fmla="*/ 812089 h 1296092"/>
                  <a:gd name="csX101" fmla="*/ 1321993 w 6838636"/>
                  <a:gd name="csY101" fmla="*/ 812089 h 1296092"/>
                  <a:gd name="csX102" fmla="*/ 1334309 w 6838636"/>
                  <a:gd name="csY102" fmla="*/ 812089 h 1296092"/>
                  <a:gd name="csX103" fmla="*/ 1340404 w 6838636"/>
                  <a:gd name="csY103" fmla="*/ 812089 h 1296092"/>
                  <a:gd name="csX104" fmla="*/ 1355005 w 6838636"/>
                  <a:gd name="csY104" fmla="*/ 812089 h 1296092"/>
                  <a:gd name="csX105" fmla="*/ 1379637 w 6838636"/>
                  <a:gd name="csY105" fmla="*/ 812089 h 1296092"/>
                  <a:gd name="csX106" fmla="*/ 1391953 w 6838636"/>
                  <a:gd name="csY106" fmla="*/ 812089 h 1296092"/>
                  <a:gd name="csX107" fmla="*/ 1410363 w 6838636"/>
                  <a:gd name="csY107" fmla="*/ 812089 h 1296092"/>
                  <a:gd name="csX108" fmla="*/ 1422679 w 6838636"/>
                  <a:gd name="csY108" fmla="*/ 812089 h 1296092"/>
                  <a:gd name="csX109" fmla="*/ 1441344 w 6838636"/>
                  <a:gd name="csY109" fmla="*/ 812089 h 1296092"/>
                  <a:gd name="csX110" fmla="*/ 1449470 w 6838636"/>
                  <a:gd name="csY110" fmla="*/ 812089 h 1296092"/>
                  <a:gd name="csX111" fmla="*/ 1449470 w 6838636"/>
                  <a:gd name="csY111" fmla="*/ 793932 h 1296092"/>
                  <a:gd name="csX112" fmla="*/ 1468007 w 6838636"/>
                  <a:gd name="csY112" fmla="*/ 793932 h 1296092"/>
                  <a:gd name="csX113" fmla="*/ 1468007 w 6838636"/>
                  <a:gd name="csY113" fmla="*/ 774760 h 1296092"/>
                  <a:gd name="csX114" fmla="*/ 1474101 w 6838636"/>
                  <a:gd name="csY114" fmla="*/ 774760 h 1296092"/>
                  <a:gd name="csX115" fmla="*/ 1511049 w 6838636"/>
                  <a:gd name="csY115" fmla="*/ 774760 h 1296092"/>
                  <a:gd name="csX116" fmla="*/ 1517398 w 6838636"/>
                  <a:gd name="csY116" fmla="*/ 774760 h 1296092"/>
                  <a:gd name="csX117" fmla="*/ 1535808 w 6838636"/>
                  <a:gd name="csY117" fmla="*/ 774760 h 1296092"/>
                  <a:gd name="csX118" fmla="*/ 1535808 w 6838636"/>
                  <a:gd name="csY118" fmla="*/ 755461 h 1296092"/>
                  <a:gd name="csX119" fmla="*/ 1599546 w 6838636"/>
                  <a:gd name="csY119" fmla="*/ 755461 h 1296092"/>
                  <a:gd name="csX120" fmla="*/ 1599546 w 6838636"/>
                  <a:gd name="csY120" fmla="*/ 737305 h 1296092"/>
                  <a:gd name="csX121" fmla="*/ 1605768 w 6838636"/>
                  <a:gd name="csY121" fmla="*/ 737305 h 1296092"/>
                  <a:gd name="csX122" fmla="*/ 1605768 w 6838636"/>
                  <a:gd name="csY122" fmla="*/ 718132 h 1296092"/>
                  <a:gd name="csX123" fmla="*/ 1618083 w 6838636"/>
                  <a:gd name="csY123" fmla="*/ 718132 h 1296092"/>
                  <a:gd name="csX124" fmla="*/ 1669505 w 6838636"/>
                  <a:gd name="csY124" fmla="*/ 718132 h 1296092"/>
                  <a:gd name="csX125" fmla="*/ 1669505 w 6838636"/>
                  <a:gd name="csY125" fmla="*/ 698960 h 1296092"/>
                  <a:gd name="csX126" fmla="*/ 1712675 w 6838636"/>
                  <a:gd name="csY126" fmla="*/ 698960 h 1296092"/>
                  <a:gd name="csX127" fmla="*/ 1731212 w 6838636"/>
                  <a:gd name="csY127" fmla="*/ 698960 h 1296092"/>
                  <a:gd name="csX128" fmla="*/ 1776413 w 6838636"/>
                  <a:gd name="csY128" fmla="*/ 698960 h 1296092"/>
                  <a:gd name="csX129" fmla="*/ 1788729 w 6838636"/>
                  <a:gd name="csY129" fmla="*/ 698960 h 1296092"/>
                  <a:gd name="csX130" fmla="*/ 1819582 w 6838636"/>
                  <a:gd name="csY130" fmla="*/ 698960 h 1296092"/>
                  <a:gd name="csX131" fmla="*/ 1831898 w 6838636"/>
                  <a:gd name="csY131" fmla="*/ 698960 h 1296092"/>
                  <a:gd name="csX132" fmla="*/ 1852467 w 6838636"/>
                  <a:gd name="csY132" fmla="*/ 698960 h 1296092"/>
                  <a:gd name="csX133" fmla="*/ 1852467 w 6838636"/>
                  <a:gd name="csY133" fmla="*/ 679661 h 1296092"/>
                  <a:gd name="csX134" fmla="*/ 1858688 w 6838636"/>
                  <a:gd name="csY134" fmla="*/ 679661 h 1296092"/>
                  <a:gd name="csX135" fmla="*/ 1877226 w 6838636"/>
                  <a:gd name="csY135" fmla="*/ 679661 h 1296092"/>
                  <a:gd name="csX136" fmla="*/ 1877226 w 6838636"/>
                  <a:gd name="csY136" fmla="*/ 660489 h 1296092"/>
                  <a:gd name="csX137" fmla="*/ 1883320 w 6838636"/>
                  <a:gd name="csY137" fmla="*/ 660489 h 1296092"/>
                  <a:gd name="csX138" fmla="*/ 1883320 w 6838636"/>
                  <a:gd name="csY138" fmla="*/ 640047 h 1296092"/>
                  <a:gd name="csX139" fmla="*/ 1889541 w 6838636"/>
                  <a:gd name="csY139" fmla="*/ 640047 h 1296092"/>
                  <a:gd name="csX140" fmla="*/ 1889541 w 6838636"/>
                  <a:gd name="csY140" fmla="*/ 620875 h 1296092"/>
                  <a:gd name="csX141" fmla="*/ 1907952 w 6838636"/>
                  <a:gd name="csY141" fmla="*/ 620875 h 1296092"/>
                  <a:gd name="csX142" fmla="*/ 1938805 w 6838636"/>
                  <a:gd name="csY142" fmla="*/ 620875 h 1296092"/>
                  <a:gd name="csX143" fmla="*/ 1947058 w 6838636"/>
                  <a:gd name="csY143" fmla="*/ 620875 h 1296092"/>
                  <a:gd name="csX144" fmla="*/ 1996449 w 6838636"/>
                  <a:gd name="csY144" fmla="*/ 620875 h 1296092"/>
                  <a:gd name="csX145" fmla="*/ 2002543 w 6838636"/>
                  <a:gd name="csY145" fmla="*/ 620875 h 1296092"/>
                  <a:gd name="csX146" fmla="*/ 2002543 w 6838636"/>
                  <a:gd name="csY146" fmla="*/ 601703 h 1296092"/>
                  <a:gd name="csX147" fmla="*/ 2021081 w 6838636"/>
                  <a:gd name="csY147" fmla="*/ 601703 h 1296092"/>
                  <a:gd name="csX148" fmla="*/ 2039618 w 6838636"/>
                  <a:gd name="csY148" fmla="*/ 601703 h 1296092"/>
                  <a:gd name="csX149" fmla="*/ 2066281 w 6838636"/>
                  <a:gd name="csY149" fmla="*/ 601703 h 1296092"/>
                  <a:gd name="csX150" fmla="*/ 2072503 w 6838636"/>
                  <a:gd name="csY150" fmla="*/ 601703 h 1296092"/>
                  <a:gd name="csX151" fmla="*/ 2090913 w 6838636"/>
                  <a:gd name="csY151" fmla="*/ 601703 h 1296092"/>
                  <a:gd name="csX152" fmla="*/ 2127988 w 6838636"/>
                  <a:gd name="csY152" fmla="*/ 601703 h 1296092"/>
                  <a:gd name="csX153" fmla="*/ 2140304 w 6838636"/>
                  <a:gd name="csY153" fmla="*/ 601703 h 1296092"/>
                  <a:gd name="csX154" fmla="*/ 2197947 w 6838636"/>
                  <a:gd name="csY154" fmla="*/ 601703 h 1296092"/>
                  <a:gd name="csX155" fmla="*/ 2241117 w 6838636"/>
                  <a:gd name="csY155" fmla="*/ 601703 h 1296092"/>
                  <a:gd name="csX156" fmla="*/ 2241117 w 6838636"/>
                  <a:gd name="csY156" fmla="*/ 581388 h 1296092"/>
                  <a:gd name="csX157" fmla="*/ 2255464 w 6838636"/>
                  <a:gd name="csY157" fmla="*/ 581388 h 1296092"/>
                  <a:gd name="csX158" fmla="*/ 2261559 w 6838636"/>
                  <a:gd name="csY158" fmla="*/ 581388 h 1296092"/>
                  <a:gd name="csX159" fmla="*/ 2273874 w 6838636"/>
                  <a:gd name="csY159" fmla="*/ 581388 h 1296092"/>
                  <a:gd name="csX160" fmla="*/ 2298760 w 6838636"/>
                  <a:gd name="csY160" fmla="*/ 581388 h 1296092"/>
                  <a:gd name="csX161" fmla="*/ 2311076 w 6838636"/>
                  <a:gd name="csY161" fmla="*/ 581388 h 1296092"/>
                  <a:gd name="csX162" fmla="*/ 2393225 w 6838636"/>
                  <a:gd name="csY162" fmla="*/ 581388 h 1296092"/>
                  <a:gd name="csX163" fmla="*/ 2393225 w 6838636"/>
                  <a:gd name="csY163" fmla="*/ 559803 h 1296092"/>
                  <a:gd name="csX164" fmla="*/ 2411762 w 6838636"/>
                  <a:gd name="csY164" fmla="*/ 559803 h 1296092"/>
                  <a:gd name="csX165" fmla="*/ 2417856 w 6838636"/>
                  <a:gd name="csY165" fmla="*/ 559803 h 1296092"/>
                  <a:gd name="csX166" fmla="*/ 2417856 w 6838636"/>
                  <a:gd name="csY166" fmla="*/ 539488 h 1296092"/>
                  <a:gd name="csX167" fmla="*/ 2430172 w 6838636"/>
                  <a:gd name="csY167" fmla="*/ 539488 h 1296092"/>
                  <a:gd name="csX168" fmla="*/ 2450741 w 6838636"/>
                  <a:gd name="csY168" fmla="*/ 539488 h 1296092"/>
                  <a:gd name="csX169" fmla="*/ 2457090 w 6838636"/>
                  <a:gd name="csY169" fmla="*/ 539488 h 1296092"/>
                  <a:gd name="csX170" fmla="*/ 2475500 w 6838636"/>
                  <a:gd name="csY170" fmla="*/ 539488 h 1296092"/>
                  <a:gd name="csX171" fmla="*/ 2481721 w 6838636"/>
                  <a:gd name="csY171" fmla="*/ 539488 h 1296092"/>
                  <a:gd name="csX172" fmla="*/ 2494037 w 6838636"/>
                  <a:gd name="csY172" fmla="*/ 539488 h 1296092"/>
                  <a:gd name="csX173" fmla="*/ 2500132 w 6838636"/>
                  <a:gd name="csY173" fmla="*/ 539488 h 1296092"/>
                  <a:gd name="csX174" fmla="*/ 2537080 w 6838636"/>
                  <a:gd name="csY174" fmla="*/ 539488 h 1296092"/>
                  <a:gd name="csX175" fmla="*/ 2537080 w 6838636"/>
                  <a:gd name="csY175" fmla="*/ 518031 h 1296092"/>
                  <a:gd name="csX176" fmla="*/ 2557776 w 6838636"/>
                  <a:gd name="csY176" fmla="*/ 518031 h 1296092"/>
                  <a:gd name="csX177" fmla="*/ 2570091 w 6838636"/>
                  <a:gd name="csY177" fmla="*/ 518031 h 1296092"/>
                  <a:gd name="csX178" fmla="*/ 2576186 w 6838636"/>
                  <a:gd name="csY178" fmla="*/ 518031 h 1296092"/>
                  <a:gd name="csX179" fmla="*/ 2594723 w 6838636"/>
                  <a:gd name="csY179" fmla="*/ 518031 h 1296092"/>
                  <a:gd name="csX180" fmla="*/ 2625703 w 6838636"/>
                  <a:gd name="csY180" fmla="*/ 518031 h 1296092"/>
                  <a:gd name="csX181" fmla="*/ 2683093 w 6838636"/>
                  <a:gd name="csY181" fmla="*/ 518031 h 1296092"/>
                  <a:gd name="csX182" fmla="*/ 2695409 w 6838636"/>
                  <a:gd name="csY182" fmla="*/ 518031 h 1296092"/>
                  <a:gd name="csX183" fmla="*/ 2701631 w 6838636"/>
                  <a:gd name="csY183" fmla="*/ 518031 h 1296092"/>
                  <a:gd name="csX184" fmla="*/ 2707725 w 6838636"/>
                  <a:gd name="csY184" fmla="*/ 518031 h 1296092"/>
                  <a:gd name="csX185" fmla="*/ 2707725 w 6838636"/>
                  <a:gd name="csY185" fmla="*/ 495303 h 1296092"/>
                  <a:gd name="csX186" fmla="*/ 2726389 w 6838636"/>
                  <a:gd name="csY186" fmla="*/ 495303 h 1296092"/>
                  <a:gd name="csX187" fmla="*/ 2732484 w 6838636"/>
                  <a:gd name="csY187" fmla="*/ 495303 h 1296092"/>
                  <a:gd name="csX188" fmla="*/ 2744800 w 6838636"/>
                  <a:gd name="csY188" fmla="*/ 495303 h 1296092"/>
                  <a:gd name="csX189" fmla="*/ 2744800 w 6838636"/>
                  <a:gd name="csY189" fmla="*/ 472703 h 1296092"/>
                  <a:gd name="csX190" fmla="*/ 2765368 w 6838636"/>
                  <a:gd name="csY190" fmla="*/ 472703 h 1296092"/>
                  <a:gd name="csX191" fmla="*/ 2765368 w 6838636"/>
                  <a:gd name="csY191" fmla="*/ 450103 h 1296092"/>
                  <a:gd name="csX192" fmla="*/ 2777684 w 6838636"/>
                  <a:gd name="csY192" fmla="*/ 450103 h 1296092"/>
                  <a:gd name="csX193" fmla="*/ 2783906 w 6838636"/>
                  <a:gd name="csY193" fmla="*/ 450103 h 1296092"/>
                  <a:gd name="csX194" fmla="*/ 2796349 w 6838636"/>
                  <a:gd name="csY194" fmla="*/ 450103 h 1296092"/>
                  <a:gd name="csX195" fmla="*/ 2802443 w 6838636"/>
                  <a:gd name="csY195" fmla="*/ 450103 h 1296092"/>
                  <a:gd name="csX196" fmla="*/ 2890813 w 6838636"/>
                  <a:gd name="csY196" fmla="*/ 450103 h 1296092"/>
                  <a:gd name="csX197" fmla="*/ 2909350 w 6838636"/>
                  <a:gd name="csY197" fmla="*/ 450103 h 1296092"/>
                  <a:gd name="csX198" fmla="*/ 2921666 w 6838636"/>
                  <a:gd name="csY198" fmla="*/ 450103 h 1296092"/>
                  <a:gd name="csX199" fmla="*/ 2946298 w 6838636"/>
                  <a:gd name="csY199" fmla="*/ 450103 h 1296092"/>
                  <a:gd name="csX200" fmla="*/ 2979310 w 6838636"/>
                  <a:gd name="csY200" fmla="*/ 450103 h 1296092"/>
                  <a:gd name="csX201" fmla="*/ 2985405 w 6838636"/>
                  <a:gd name="csY201" fmla="*/ 450103 h 1296092"/>
                  <a:gd name="csX202" fmla="*/ 2991626 w 6838636"/>
                  <a:gd name="csY202" fmla="*/ 450103 h 1296092"/>
                  <a:gd name="csX203" fmla="*/ 3022352 w 6838636"/>
                  <a:gd name="csY203" fmla="*/ 450103 h 1296092"/>
                  <a:gd name="csX204" fmla="*/ 3086217 w 6838636"/>
                  <a:gd name="csY204" fmla="*/ 450103 h 1296092"/>
                  <a:gd name="csX205" fmla="*/ 3092312 w 6838636"/>
                  <a:gd name="csY205" fmla="*/ 450103 h 1296092"/>
                  <a:gd name="csX206" fmla="*/ 3098533 w 6838636"/>
                  <a:gd name="csY206" fmla="*/ 450103 h 1296092"/>
                  <a:gd name="csX207" fmla="*/ 3104628 w 6838636"/>
                  <a:gd name="csY207" fmla="*/ 450103 h 1296092"/>
                  <a:gd name="csX208" fmla="*/ 3123165 w 6838636"/>
                  <a:gd name="csY208" fmla="*/ 450103 h 1296092"/>
                  <a:gd name="csX209" fmla="*/ 3123165 w 6838636"/>
                  <a:gd name="csY209" fmla="*/ 425217 h 1296092"/>
                  <a:gd name="csX210" fmla="*/ 3156050 w 6838636"/>
                  <a:gd name="csY210" fmla="*/ 425217 h 1296092"/>
                  <a:gd name="csX211" fmla="*/ 3168366 w 6838636"/>
                  <a:gd name="csY211" fmla="*/ 425217 h 1296092"/>
                  <a:gd name="csX212" fmla="*/ 3186903 w 6838636"/>
                  <a:gd name="csY212" fmla="*/ 425217 h 1296092"/>
                  <a:gd name="csX213" fmla="*/ 3186903 w 6838636"/>
                  <a:gd name="csY213" fmla="*/ 401474 h 1296092"/>
                  <a:gd name="csX214" fmla="*/ 3211535 w 6838636"/>
                  <a:gd name="csY214" fmla="*/ 401474 h 1296092"/>
                  <a:gd name="csX215" fmla="*/ 3248610 w 6838636"/>
                  <a:gd name="csY215" fmla="*/ 401474 h 1296092"/>
                  <a:gd name="csX216" fmla="*/ 3275273 w 6838636"/>
                  <a:gd name="csY216" fmla="*/ 401474 h 1296092"/>
                  <a:gd name="csX217" fmla="*/ 3275273 w 6838636"/>
                  <a:gd name="csY217" fmla="*/ 376588 h 1296092"/>
                  <a:gd name="csX218" fmla="*/ 3293810 w 6838636"/>
                  <a:gd name="csY218" fmla="*/ 376588 h 1296092"/>
                  <a:gd name="csX219" fmla="*/ 3293810 w 6838636"/>
                  <a:gd name="csY219" fmla="*/ 351702 h 1296092"/>
                  <a:gd name="csX220" fmla="*/ 3299905 w 6838636"/>
                  <a:gd name="csY220" fmla="*/ 351702 h 1296092"/>
                  <a:gd name="csX221" fmla="*/ 3318569 w 6838636"/>
                  <a:gd name="csY221" fmla="*/ 351702 h 1296092"/>
                  <a:gd name="csX222" fmla="*/ 3318569 w 6838636"/>
                  <a:gd name="csY222" fmla="*/ 326816 h 1296092"/>
                  <a:gd name="csX223" fmla="*/ 3343201 w 6838636"/>
                  <a:gd name="csY223" fmla="*/ 326816 h 1296092"/>
                  <a:gd name="csX224" fmla="*/ 3363770 w 6838636"/>
                  <a:gd name="csY224" fmla="*/ 326816 h 1296092"/>
                  <a:gd name="csX225" fmla="*/ 3369864 w 6838636"/>
                  <a:gd name="csY225" fmla="*/ 326816 h 1296092"/>
                  <a:gd name="csX226" fmla="*/ 3394623 w 6838636"/>
                  <a:gd name="csY226" fmla="*/ 326816 h 1296092"/>
                  <a:gd name="csX227" fmla="*/ 3413161 w 6838636"/>
                  <a:gd name="csY227" fmla="*/ 326816 h 1296092"/>
                  <a:gd name="csX228" fmla="*/ 3419255 w 6838636"/>
                  <a:gd name="csY228" fmla="*/ 326816 h 1296092"/>
                  <a:gd name="csX229" fmla="*/ 3419255 w 6838636"/>
                  <a:gd name="csY229" fmla="*/ 300788 h 1296092"/>
                  <a:gd name="csX230" fmla="*/ 3431571 w 6838636"/>
                  <a:gd name="csY230" fmla="*/ 300788 h 1296092"/>
                  <a:gd name="csX231" fmla="*/ 3443887 w 6838636"/>
                  <a:gd name="csY231" fmla="*/ 300788 h 1296092"/>
                  <a:gd name="csX232" fmla="*/ 3458234 w 6838636"/>
                  <a:gd name="csY232" fmla="*/ 300788 h 1296092"/>
                  <a:gd name="csX233" fmla="*/ 3476899 w 6838636"/>
                  <a:gd name="csY233" fmla="*/ 300788 h 1296092"/>
                  <a:gd name="csX234" fmla="*/ 3489215 w 6838636"/>
                  <a:gd name="csY234" fmla="*/ 300788 h 1296092"/>
                  <a:gd name="csX235" fmla="*/ 3501531 w 6838636"/>
                  <a:gd name="csY235" fmla="*/ 300788 h 1296092"/>
                  <a:gd name="csX236" fmla="*/ 3583806 w 6838636"/>
                  <a:gd name="csY236" fmla="*/ 300788 h 1296092"/>
                  <a:gd name="csX237" fmla="*/ 3596122 w 6838636"/>
                  <a:gd name="csY237" fmla="*/ 300788 h 1296092"/>
                  <a:gd name="csX238" fmla="*/ 3602216 w 6838636"/>
                  <a:gd name="csY238" fmla="*/ 300788 h 1296092"/>
                  <a:gd name="csX239" fmla="*/ 3614532 w 6838636"/>
                  <a:gd name="csY239" fmla="*/ 300788 h 1296092"/>
                  <a:gd name="csX240" fmla="*/ 3651607 w 6838636"/>
                  <a:gd name="csY240" fmla="*/ 300788 h 1296092"/>
                  <a:gd name="csX241" fmla="*/ 3696808 w 6838636"/>
                  <a:gd name="csY241" fmla="*/ 300788 h 1296092"/>
                  <a:gd name="csX242" fmla="*/ 3703029 w 6838636"/>
                  <a:gd name="csY242" fmla="*/ 300788 h 1296092"/>
                  <a:gd name="csX243" fmla="*/ 3727661 w 6838636"/>
                  <a:gd name="csY243" fmla="*/ 300788 h 1296092"/>
                  <a:gd name="csX244" fmla="*/ 3733882 w 6838636"/>
                  <a:gd name="csY244" fmla="*/ 300788 h 1296092"/>
                  <a:gd name="csX245" fmla="*/ 3746198 w 6838636"/>
                  <a:gd name="csY245" fmla="*/ 300788 h 1296092"/>
                  <a:gd name="csX246" fmla="*/ 3760546 w 6838636"/>
                  <a:gd name="csY246" fmla="*/ 300788 h 1296092"/>
                  <a:gd name="csX247" fmla="*/ 3766767 w 6838636"/>
                  <a:gd name="csY247" fmla="*/ 300788 h 1296092"/>
                  <a:gd name="csX248" fmla="*/ 3791399 w 6838636"/>
                  <a:gd name="csY248" fmla="*/ 300788 h 1296092"/>
                  <a:gd name="csX249" fmla="*/ 3803715 w 6838636"/>
                  <a:gd name="csY249" fmla="*/ 300788 h 1296092"/>
                  <a:gd name="csX250" fmla="*/ 3809809 w 6838636"/>
                  <a:gd name="csY250" fmla="*/ 300788 h 1296092"/>
                  <a:gd name="csX251" fmla="*/ 3828474 w 6838636"/>
                  <a:gd name="csY251" fmla="*/ 300788 h 1296092"/>
                  <a:gd name="csX252" fmla="*/ 3846884 w 6838636"/>
                  <a:gd name="csY252" fmla="*/ 300788 h 1296092"/>
                  <a:gd name="csX253" fmla="*/ 3861358 w 6838636"/>
                  <a:gd name="csY253" fmla="*/ 300788 h 1296092"/>
                  <a:gd name="csX254" fmla="*/ 3892085 w 6838636"/>
                  <a:gd name="csY254" fmla="*/ 300788 h 1296092"/>
                  <a:gd name="csX255" fmla="*/ 3904528 w 6838636"/>
                  <a:gd name="csY255" fmla="*/ 300788 h 1296092"/>
                  <a:gd name="csX256" fmla="*/ 3916844 w 6838636"/>
                  <a:gd name="csY256" fmla="*/ 300788 h 1296092"/>
                  <a:gd name="csX257" fmla="*/ 3923065 w 6838636"/>
                  <a:gd name="csY257" fmla="*/ 300788 h 1296092"/>
                  <a:gd name="csX258" fmla="*/ 3935381 w 6838636"/>
                  <a:gd name="csY258" fmla="*/ 300788 h 1296092"/>
                  <a:gd name="csX259" fmla="*/ 3941475 w 6838636"/>
                  <a:gd name="csY259" fmla="*/ 300788 h 1296092"/>
                  <a:gd name="csX260" fmla="*/ 3962044 w 6838636"/>
                  <a:gd name="csY260" fmla="*/ 300788 h 1296092"/>
                  <a:gd name="csX261" fmla="*/ 4075173 w 6838636"/>
                  <a:gd name="csY261" fmla="*/ 300788 h 1296092"/>
                  <a:gd name="csX262" fmla="*/ 4087489 w 6838636"/>
                  <a:gd name="csY262" fmla="*/ 300788 h 1296092"/>
                  <a:gd name="csX263" fmla="*/ 4112121 w 6838636"/>
                  <a:gd name="csY263" fmla="*/ 300788 h 1296092"/>
                  <a:gd name="csX264" fmla="*/ 4182080 w 6838636"/>
                  <a:gd name="csY264" fmla="*/ 300788 h 1296092"/>
                  <a:gd name="csX265" fmla="*/ 4194396 w 6838636"/>
                  <a:gd name="csY265" fmla="*/ 300788 h 1296092"/>
                  <a:gd name="csX266" fmla="*/ 4212934 w 6838636"/>
                  <a:gd name="csY266" fmla="*/ 300788 h 1296092"/>
                  <a:gd name="csX267" fmla="*/ 4225250 w 6838636"/>
                  <a:gd name="csY267" fmla="*/ 300788 h 1296092"/>
                  <a:gd name="csX268" fmla="*/ 4307525 w 6838636"/>
                  <a:gd name="csY268" fmla="*/ 300788 h 1296092"/>
                  <a:gd name="csX269" fmla="*/ 4338378 w 6838636"/>
                  <a:gd name="csY269" fmla="*/ 300788 h 1296092"/>
                  <a:gd name="csX270" fmla="*/ 4377358 w 6838636"/>
                  <a:gd name="csY270" fmla="*/ 300788 h 1296092"/>
                  <a:gd name="csX271" fmla="*/ 4383579 w 6838636"/>
                  <a:gd name="csY271" fmla="*/ 300788 h 1296092"/>
                  <a:gd name="csX272" fmla="*/ 4389674 w 6838636"/>
                  <a:gd name="csY272" fmla="*/ 300788 h 1296092"/>
                  <a:gd name="csX273" fmla="*/ 4401990 w 6838636"/>
                  <a:gd name="csY273" fmla="*/ 300788 h 1296092"/>
                  <a:gd name="csX274" fmla="*/ 4432970 w 6838636"/>
                  <a:gd name="csY274" fmla="*/ 300788 h 1296092"/>
                  <a:gd name="csX275" fmla="*/ 4432970 w 6838636"/>
                  <a:gd name="csY275" fmla="*/ 264602 h 1296092"/>
                  <a:gd name="csX276" fmla="*/ 4445285 w 6838636"/>
                  <a:gd name="csY276" fmla="*/ 264602 h 1296092"/>
                  <a:gd name="csX277" fmla="*/ 4478171 w 6838636"/>
                  <a:gd name="csY277" fmla="*/ 264602 h 1296092"/>
                  <a:gd name="csX278" fmla="*/ 4490486 w 6838636"/>
                  <a:gd name="csY278" fmla="*/ 264602 h 1296092"/>
                  <a:gd name="csX279" fmla="*/ 4490486 w 6838636"/>
                  <a:gd name="csY279" fmla="*/ 228416 h 1296092"/>
                  <a:gd name="csX280" fmla="*/ 4509024 w 6838636"/>
                  <a:gd name="csY280" fmla="*/ 228416 h 1296092"/>
                  <a:gd name="csX281" fmla="*/ 4515245 w 6838636"/>
                  <a:gd name="csY281" fmla="*/ 228416 h 1296092"/>
                  <a:gd name="csX282" fmla="*/ 4521340 w 6838636"/>
                  <a:gd name="csY282" fmla="*/ 228416 h 1296092"/>
                  <a:gd name="csX283" fmla="*/ 4572635 w 6838636"/>
                  <a:gd name="csY283" fmla="*/ 228416 h 1296092"/>
                  <a:gd name="csX284" fmla="*/ 4603615 w 6838636"/>
                  <a:gd name="csY284" fmla="*/ 228416 h 1296092"/>
                  <a:gd name="csX285" fmla="*/ 4609837 w 6838636"/>
                  <a:gd name="csY285" fmla="*/ 228416 h 1296092"/>
                  <a:gd name="csX286" fmla="*/ 4704301 w 6838636"/>
                  <a:gd name="csY286" fmla="*/ 228416 h 1296092"/>
                  <a:gd name="csX287" fmla="*/ 4722838 w 6838636"/>
                  <a:gd name="csY287" fmla="*/ 228416 h 1296092"/>
                  <a:gd name="csX288" fmla="*/ 4741248 w 6838636"/>
                  <a:gd name="csY288" fmla="*/ 228416 h 1296092"/>
                  <a:gd name="csX289" fmla="*/ 4774260 w 6838636"/>
                  <a:gd name="csY289" fmla="*/ 228416 h 1296092"/>
                  <a:gd name="csX290" fmla="*/ 4792798 w 6838636"/>
                  <a:gd name="csY290" fmla="*/ 228416 h 1296092"/>
                  <a:gd name="csX291" fmla="*/ 4792798 w 6838636"/>
                  <a:gd name="csY291" fmla="*/ 188802 h 1296092"/>
                  <a:gd name="csX292" fmla="*/ 4798892 w 6838636"/>
                  <a:gd name="csY292" fmla="*/ 188802 h 1296092"/>
                  <a:gd name="csX293" fmla="*/ 4854504 w 6838636"/>
                  <a:gd name="csY293" fmla="*/ 188802 h 1296092"/>
                  <a:gd name="csX294" fmla="*/ 4854504 w 6838636"/>
                  <a:gd name="csY294" fmla="*/ 150330 h 1296092"/>
                  <a:gd name="csX295" fmla="*/ 4868852 w 6838636"/>
                  <a:gd name="csY295" fmla="*/ 150330 h 1296092"/>
                  <a:gd name="csX296" fmla="*/ 4874946 w 6838636"/>
                  <a:gd name="csY296" fmla="*/ 150330 h 1296092"/>
                  <a:gd name="csX297" fmla="*/ 4874946 w 6838636"/>
                  <a:gd name="csY297" fmla="*/ 109701 h 1296092"/>
                  <a:gd name="csX298" fmla="*/ 4887262 w 6838636"/>
                  <a:gd name="csY298" fmla="*/ 109701 h 1296092"/>
                  <a:gd name="csX299" fmla="*/ 4905800 w 6838636"/>
                  <a:gd name="csY299" fmla="*/ 109701 h 1296092"/>
                  <a:gd name="csX300" fmla="*/ 4911894 w 6838636"/>
                  <a:gd name="csY300" fmla="*/ 109701 h 1296092"/>
                  <a:gd name="csX301" fmla="*/ 4930558 w 6838636"/>
                  <a:gd name="csY301" fmla="*/ 109701 h 1296092"/>
                  <a:gd name="csX302" fmla="*/ 4963443 w 6838636"/>
                  <a:gd name="csY302" fmla="*/ 109701 h 1296092"/>
                  <a:gd name="csX303" fmla="*/ 4988075 w 6838636"/>
                  <a:gd name="csY303" fmla="*/ 109701 h 1296092"/>
                  <a:gd name="csX304" fmla="*/ 5031244 w 6838636"/>
                  <a:gd name="csY304" fmla="*/ 109701 h 1296092"/>
                  <a:gd name="csX305" fmla="*/ 5043560 w 6838636"/>
                  <a:gd name="csY305" fmla="*/ 109701 h 1296092"/>
                  <a:gd name="csX306" fmla="*/ 5064129 w 6838636"/>
                  <a:gd name="csY306" fmla="*/ 109701 h 1296092"/>
                  <a:gd name="csX307" fmla="*/ 5064129 w 6838636"/>
                  <a:gd name="csY307" fmla="*/ 67801 h 1296092"/>
                  <a:gd name="csX308" fmla="*/ 5107425 w 6838636"/>
                  <a:gd name="csY308" fmla="*/ 67801 h 1296092"/>
                  <a:gd name="csX309" fmla="*/ 5113519 w 6838636"/>
                  <a:gd name="csY309" fmla="*/ 67801 h 1296092"/>
                  <a:gd name="csX310" fmla="*/ 5132057 w 6838636"/>
                  <a:gd name="csY310" fmla="*/ 67801 h 1296092"/>
                  <a:gd name="csX311" fmla="*/ 5138151 w 6838636"/>
                  <a:gd name="csY311" fmla="*/ 67801 h 1296092"/>
                  <a:gd name="csX312" fmla="*/ 5150467 w 6838636"/>
                  <a:gd name="csY312" fmla="*/ 67801 h 1296092"/>
                  <a:gd name="csX313" fmla="*/ 5177131 w 6838636"/>
                  <a:gd name="csY313" fmla="*/ 67801 h 1296092"/>
                  <a:gd name="csX314" fmla="*/ 5208111 w 6838636"/>
                  <a:gd name="csY314" fmla="*/ 67801 h 1296092"/>
                  <a:gd name="csX315" fmla="*/ 5238837 w 6838636"/>
                  <a:gd name="csY315" fmla="*/ 67801 h 1296092"/>
                  <a:gd name="csX316" fmla="*/ 5284165 w 6838636"/>
                  <a:gd name="csY316" fmla="*/ 67801 h 1296092"/>
                  <a:gd name="csX317" fmla="*/ 5339650 w 6838636"/>
                  <a:gd name="csY317" fmla="*/ 67801 h 1296092"/>
                  <a:gd name="csX318" fmla="*/ 5378756 w 6838636"/>
                  <a:gd name="csY318" fmla="*/ 67801 h 1296092"/>
                  <a:gd name="csX319" fmla="*/ 5403388 w 6838636"/>
                  <a:gd name="csY319" fmla="*/ 67801 h 1296092"/>
                  <a:gd name="csX320" fmla="*/ 5409609 w 6838636"/>
                  <a:gd name="csY320" fmla="*/ 67801 h 1296092"/>
                  <a:gd name="csX321" fmla="*/ 5415704 w 6838636"/>
                  <a:gd name="csY321" fmla="*/ 67801 h 1296092"/>
                  <a:gd name="csX322" fmla="*/ 5428020 w 6838636"/>
                  <a:gd name="csY322" fmla="*/ 67801 h 1296092"/>
                  <a:gd name="csX323" fmla="*/ 5522738 w 6838636"/>
                  <a:gd name="csY323" fmla="*/ 67801 h 1296092"/>
                  <a:gd name="csX324" fmla="*/ 5574034 w 6838636"/>
                  <a:gd name="csY324" fmla="*/ 67801 h 1296092"/>
                  <a:gd name="csX325" fmla="*/ 5580255 w 6838636"/>
                  <a:gd name="csY325" fmla="*/ 67801 h 1296092"/>
                  <a:gd name="csX326" fmla="*/ 5693383 w 6838636"/>
                  <a:gd name="csY326" fmla="*/ 67801 h 1296092"/>
                  <a:gd name="csX327" fmla="*/ 5699605 w 6838636"/>
                  <a:gd name="csY327" fmla="*/ 67801 h 1296092"/>
                  <a:gd name="csX328" fmla="*/ 5736553 w 6838636"/>
                  <a:gd name="csY328" fmla="*/ 67801 h 1296092"/>
                  <a:gd name="csX329" fmla="*/ 5754963 w 6838636"/>
                  <a:gd name="csY329" fmla="*/ 67801 h 1296092"/>
                  <a:gd name="csX330" fmla="*/ 5769311 w 6838636"/>
                  <a:gd name="csY330" fmla="*/ 67801 h 1296092"/>
                  <a:gd name="csX331" fmla="*/ 5870251 w 6838636"/>
                  <a:gd name="csY331" fmla="*/ 67801 h 1296092"/>
                  <a:gd name="csX332" fmla="*/ 5882566 w 6838636"/>
                  <a:gd name="csY332" fmla="*/ 67801 h 1296092"/>
                  <a:gd name="csX333" fmla="*/ 5919514 w 6838636"/>
                  <a:gd name="csY333" fmla="*/ 67801 h 1296092"/>
                  <a:gd name="csX334" fmla="*/ 5944146 w 6838636"/>
                  <a:gd name="csY334" fmla="*/ 67801 h 1296092"/>
                  <a:gd name="csX335" fmla="*/ 5962683 w 6838636"/>
                  <a:gd name="csY335" fmla="*/ 67801 h 1296092"/>
                  <a:gd name="csX336" fmla="*/ 5970936 w 6838636"/>
                  <a:gd name="csY336" fmla="*/ 67801 h 1296092"/>
                  <a:gd name="csX337" fmla="*/ 5995568 w 6838636"/>
                  <a:gd name="csY337" fmla="*/ 67801 h 1296092"/>
                  <a:gd name="csX338" fmla="*/ 6014105 w 6838636"/>
                  <a:gd name="csY338" fmla="*/ 67801 h 1296092"/>
                  <a:gd name="csX339" fmla="*/ 6063496 w 6838636"/>
                  <a:gd name="csY339" fmla="*/ 67801 h 1296092"/>
                  <a:gd name="csX340" fmla="*/ 6077843 w 6838636"/>
                  <a:gd name="csY340" fmla="*/ 67801 h 1296092"/>
                  <a:gd name="csX341" fmla="*/ 6096254 w 6838636"/>
                  <a:gd name="csY341" fmla="*/ 67801 h 1296092"/>
                  <a:gd name="csX342" fmla="*/ 6108570 w 6838636"/>
                  <a:gd name="csY342" fmla="*/ 67801 h 1296092"/>
                  <a:gd name="csX343" fmla="*/ 6172435 w 6838636"/>
                  <a:gd name="csY343" fmla="*/ 67801 h 1296092"/>
                  <a:gd name="csX344" fmla="*/ 6221825 w 6838636"/>
                  <a:gd name="csY344" fmla="*/ 67801 h 1296092"/>
                  <a:gd name="csX345" fmla="*/ 6264867 w 6838636"/>
                  <a:gd name="csY345" fmla="*/ 67801 h 1296092"/>
                  <a:gd name="csX346" fmla="*/ 6279215 w 6838636"/>
                  <a:gd name="csY346" fmla="*/ 67801 h 1296092"/>
                  <a:gd name="csX347" fmla="*/ 6334827 w 6838636"/>
                  <a:gd name="csY347" fmla="*/ 67801 h 1296092"/>
                  <a:gd name="csX348" fmla="*/ 6359459 w 6838636"/>
                  <a:gd name="csY348" fmla="*/ 67801 h 1296092"/>
                  <a:gd name="csX349" fmla="*/ 6367712 w 6838636"/>
                  <a:gd name="csY349" fmla="*/ 67801 h 1296092"/>
                  <a:gd name="csX350" fmla="*/ 6380155 w 6838636"/>
                  <a:gd name="csY350" fmla="*/ 67801 h 1296092"/>
                  <a:gd name="csX351" fmla="*/ 6410881 w 6838636"/>
                  <a:gd name="csY351" fmla="*/ 67801 h 1296092"/>
                  <a:gd name="csX352" fmla="*/ 6454050 w 6838636"/>
                  <a:gd name="csY352" fmla="*/ 67801 h 1296092"/>
                  <a:gd name="csX353" fmla="*/ 6454050 w 6838636"/>
                  <a:gd name="csY353" fmla="*/ 0 h 1296092"/>
                  <a:gd name="csX354" fmla="*/ 6487062 w 6838636"/>
                  <a:gd name="csY354" fmla="*/ 0 h 1296092"/>
                  <a:gd name="csX355" fmla="*/ 6493157 w 6838636"/>
                  <a:gd name="csY355" fmla="*/ 0 h 1296092"/>
                  <a:gd name="csX356" fmla="*/ 6499378 w 6838636"/>
                  <a:gd name="csY356" fmla="*/ 0 h 1296092"/>
                  <a:gd name="csX357" fmla="*/ 6511694 w 6838636"/>
                  <a:gd name="csY357" fmla="*/ 0 h 1296092"/>
                  <a:gd name="csX358" fmla="*/ 6569211 w 6838636"/>
                  <a:gd name="csY358" fmla="*/ 0 h 1296092"/>
                  <a:gd name="csX359" fmla="*/ 6581526 w 6838636"/>
                  <a:gd name="csY359" fmla="*/ 0 h 1296092"/>
                  <a:gd name="csX360" fmla="*/ 6649455 w 6838636"/>
                  <a:gd name="csY360" fmla="*/ 0 h 1296092"/>
                  <a:gd name="csX361" fmla="*/ 6655676 w 6838636"/>
                  <a:gd name="csY361" fmla="*/ 0 h 1296092"/>
                  <a:gd name="csX362" fmla="*/ 6661770 w 6838636"/>
                  <a:gd name="csY362" fmla="*/ 0 h 1296092"/>
                  <a:gd name="csX363" fmla="*/ 6731730 w 6838636"/>
                  <a:gd name="csY363" fmla="*/ 0 h 1296092"/>
                  <a:gd name="csX364" fmla="*/ 6768677 w 6838636"/>
                  <a:gd name="csY364" fmla="*/ 0 h 1296092"/>
                  <a:gd name="csX365" fmla="*/ 6789246 w 6838636"/>
                  <a:gd name="csY365" fmla="*/ 0 h 1296092"/>
                  <a:gd name="csX366" fmla="*/ 6814005 w 6838636"/>
                  <a:gd name="csY366" fmla="*/ 0 h 1296092"/>
                  <a:gd name="csX367" fmla="*/ 6838637 w 6838636"/>
                  <a:gd name="csY367" fmla="*/ 0 h 12960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Lst>
                <a:rect l="l" t="t" r="r" b="b"/>
                <a:pathLst>
                  <a:path w="6838636" h="1296092">
                    <a:moveTo>
                      <a:pt x="0" y="1296092"/>
                    </a:moveTo>
                    <a:lnTo>
                      <a:pt x="12316" y="1296092"/>
                    </a:lnTo>
                    <a:lnTo>
                      <a:pt x="18410" y="1296092"/>
                    </a:lnTo>
                    <a:lnTo>
                      <a:pt x="18410" y="1281364"/>
                    </a:lnTo>
                    <a:lnTo>
                      <a:pt x="51295" y="1281364"/>
                    </a:lnTo>
                    <a:lnTo>
                      <a:pt x="51295" y="1265493"/>
                    </a:lnTo>
                    <a:lnTo>
                      <a:pt x="63611" y="1265493"/>
                    </a:lnTo>
                    <a:lnTo>
                      <a:pt x="63611" y="1249748"/>
                    </a:lnTo>
                    <a:lnTo>
                      <a:pt x="69833" y="1249748"/>
                    </a:lnTo>
                    <a:lnTo>
                      <a:pt x="69833" y="1233877"/>
                    </a:lnTo>
                    <a:lnTo>
                      <a:pt x="88370" y="1233877"/>
                    </a:lnTo>
                    <a:lnTo>
                      <a:pt x="100686" y="1233877"/>
                    </a:lnTo>
                    <a:lnTo>
                      <a:pt x="106780" y="1233877"/>
                    </a:lnTo>
                    <a:lnTo>
                      <a:pt x="106780" y="1219149"/>
                    </a:lnTo>
                    <a:lnTo>
                      <a:pt x="125318" y="1219149"/>
                    </a:lnTo>
                    <a:lnTo>
                      <a:pt x="125318" y="1187534"/>
                    </a:lnTo>
                    <a:lnTo>
                      <a:pt x="131412" y="1187534"/>
                    </a:lnTo>
                    <a:lnTo>
                      <a:pt x="131412" y="1155919"/>
                    </a:lnTo>
                    <a:lnTo>
                      <a:pt x="139665" y="1155919"/>
                    </a:lnTo>
                    <a:lnTo>
                      <a:pt x="139665" y="1140048"/>
                    </a:lnTo>
                    <a:lnTo>
                      <a:pt x="145886" y="1140048"/>
                    </a:lnTo>
                    <a:lnTo>
                      <a:pt x="151981" y="1140048"/>
                    </a:lnTo>
                    <a:lnTo>
                      <a:pt x="182961" y="1140048"/>
                    </a:lnTo>
                    <a:lnTo>
                      <a:pt x="213687" y="1140048"/>
                    </a:lnTo>
                    <a:lnTo>
                      <a:pt x="226003" y="1140048"/>
                    </a:lnTo>
                    <a:lnTo>
                      <a:pt x="226003" y="1124177"/>
                    </a:lnTo>
                    <a:lnTo>
                      <a:pt x="232225" y="1124177"/>
                    </a:lnTo>
                    <a:lnTo>
                      <a:pt x="232225" y="1108306"/>
                    </a:lnTo>
                    <a:lnTo>
                      <a:pt x="246699" y="1108306"/>
                    </a:lnTo>
                    <a:lnTo>
                      <a:pt x="246699" y="1092562"/>
                    </a:lnTo>
                    <a:lnTo>
                      <a:pt x="265110" y="1092562"/>
                    </a:lnTo>
                    <a:lnTo>
                      <a:pt x="271331" y="1092562"/>
                    </a:lnTo>
                    <a:lnTo>
                      <a:pt x="271331" y="1060820"/>
                    </a:lnTo>
                    <a:lnTo>
                      <a:pt x="314500" y="1060820"/>
                    </a:lnTo>
                    <a:lnTo>
                      <a:pt x="314500" y="1044949"/>
                    </a:lnTo>
                    <a:lnTo>
                      <a:pt x="341291" y="1044949"/>
                    </a:lnTo>
                    <a:lnTo>
                      <a:pt x="359701" y="1044949"/>
                    </a:lnTo>
                    <a:lnTo>
                      <a:pt x="365923" y="1044949"/>
                    </a:lnTo>
                    <a:lnTo>
                      <a:pt x="390554" y="1044949"/>
                    </a:lnTo>
                    <a:lnTo>
                      <a:pt x="390554" y="1029205"/>
                    </a:lnTo>
                    <a:lnTo>
                      <a:pt x="402870" y="1029205"/>
                    </a:lnTo>
                    <a:lnTo>
                      <a:pt x="409092" y="1029205"/>
                    </a:lnTo>
                    <a:lnTo>
                      <a:pt x="409092" y="996447"/>
                    </a:lnTo>
                    <a:lnTo>
                      <a:pt x="433724" y="996447"/>
                    </a:lnTo>
                    <a:lnTo>
                      <a:pt x="439945" y="996447"/>
                    </a:lnTo>
                    <a:lnTo>
                      <a:pt x="439945" y="980576"/>
                    </a:lnTo>
                    <a:lnTo>
                      <a:pt x="515999" y="980576"/>
                    </a:lnTo>
                    <a:lnTo>
                      <a:pt x="515999" y="981719"/>
                    </a:lnTo>
                    <a:lnTo>
                      <a:pt x="554978" y="980576"/>
                    </a:lnTo>
                    <a:lnTo>
                      <a:pt x="554978" y="963562"/>
                    </a:lnTo>
                    <a:lnTo>
                      <a:pt x="573516" y="963562"/>
                    </a:lnTo>
                    <a:lnTo>
                      <a:pt x="573516" y="947691"/>
                    </a:lnTo>
                    <a:lnTo>
                      <a:pt x="579737" y="947691"/>
                    </a:lnTo>
                    <a:lnTo>
                      <a:pt x="592180" y="947691"/>
                    </a:lnTo>
                    <a:lnTo>
                      <a:pt x="592180" y="930804"/>
                    </a:lnTo>
                    <a:lnTo>
                      <a:pt x="616812" y="930804"/>
                    </a:lnTo>
                    <a:lnTo>
                      <a:pt x="622906" y="930804"/>
                    </a:lnTo>
                    <a:lnTo>
                      <a:pt x="629128" y="930804"/>
                    </a:lnTo>
                    <a:lnTo>
                      <a:pt x="692866" y="930804"/>
                    </a:lnTo>
                    <a:lnTo>
                      <a:pt x="692866" y="914933"/>
                    </a:lnTo>
                    <a:lnTo>
                      <a:pt x="723592" y="914933"/>
                    </a:lnTo>
                    <a:lnTo>
                      <a:pt x="729813" y="914933"/>
                    </a:lnTo>
                    <a:lnTo>
                      <a:pt x="744161" y="914933"/>
                    </a:lnTo>
                    <a:lnTo>
                      <a:pt x="750509" y="914933"/>
                    </a:lnTo>
                    <a:lnTo>
                      <a:pt x="775141" y="914933"/>
                    </a:lnTo>
                    <a:lnTo>
                      <a:pt x="793552" y="914933"/>
                    </a:lnTo>
                    <a:lnTo>
                      <a:pt x="857290" y="914933"/>
                    </a:lnTo>
                    <a:lnTo>
                      <a:pt x="857290" y="898047"/>
                    </a:lnTo>
                    <a:lnTo>
                      <a:pt x="875827" y="898047"/>
                    </a:lnTo>
                    <a:lnTo>
                      <a:pt x="888143" y="898047"/>
                    </a:lnTo>
                    <a:lnTo>
                      <a:pt x="888143" y="881033"/>
                    </a:lnTo>
                    <a:lnTo>
                      <a:pt x="894237" y="881033"/>
                    </a:lnTo>
                    <a:lnTo>
                      <a:pt x="900459" y="881033"/>
                    </a:lnTo>
                    <a:lnTo>
                      <a:pt x="964197" y="881033"/>
                    </a:lnTo>
                    <a:lnTo>
                      <a:pt x="970418" y="881033"/>
                    </a:lnTo>
                    <a:lnTo>
                      <a:pt x="976513" y="881033"/>
                    </a:lnTo>
                    <a:lnTo>
                      <a:pt x="976513" y="864146"/>
                    </a:lnTo>
                    <a:lnTo>
                      <a:pt x="1025904" y="864146"/>
                    </a:lnTo>
                    <a:lnTo>
                      <a:pt x="1040378" y="864146"/>
                    </a:lnTo>
                    <a:lnTo>
                      <a:pt x="1052694" y="864146"/>
                    </a:lnTo>
                    <a:lnTo>
                      <a:pt x="1065010" y="864146"/>
                    </a:lnTo>
                    <a:lnTo>
                      <a:pt x="1071104" y="864146"/>
                    </a:lnTo>
                    <a:lnTo>
                      <a:pt x="1071104" y="847132"/>
                    </a:lnTo>
                    <a:lnTo>
                      <a:pt x="1077326" y="847132"/>
                    </a:lnTo>
                    <a:lnTo>
                      <a:pt x="1102085" y="847132"/>
                    </a:lnTo>
                    <a:lnTo>
                      <a:pt x="1132811" y="847132"/>
                    </a:lnTo>
                    <a:lnTo>
                      <a:pt x="1132811" y="830118"/>
                    </a:lnTo>
                    <a:lnTo>
                      <a:pt x="1141064" y="830118"/>
                    </a:lnTo>
                    <a:lnTo>
                      <a:pt x="1153380" y="830118"/>
                    </a:lnTo>
                    <a:lnTo>
                      <a:pt x="1159474" y="830118"/>
                    </a:lnTo>
                    <a:lnTo>
                      <a:pt x="1184233" y="830118"/>
                    </a:lnTo>
                    <a:lnTo>
                      <a:pt x="1196549" y="830118"/>
                    </a:lnTo>
                    <a:lnTo>
                      <a:pt x="1221181" y="830118"/>
                    </a:lnTo>
                    <a:lnTo>
                      <a:pt x="1241750" y="830118"/>
                    </a:lnTo>
                    <a:lnTo>
                      <a:pt x="1247971" y="830118"/>
                    </a:lnTo>
                    <a:lnTo>
                      <a:pt x="1247971" y="812089"/>
                    </a:lnTo>
                    <a:lnTo>
                      <a:pt x="1260414" y="812089"/>
                    </a:lnTo>
                    <a:lnTo>
                      <a:pt x="1278824" y="812089"/>
                    </a:lnTo>
                    <a:lnTo>
                      <a:pt x="1285046" y="812089"/>
                    </a:lnTo>
                    <a:lnTo>
                      <a:pt x="1291140" y="812089"/>
                    </a:lnTo>
                    <a:lnTo>
                      <a:pt x="1297362" y="812089"/>
                    </a:lnTo>
                    <a:lnTo>
                      <a:pt x="1321993" y="812089"/>
                    </a:lnTo>
                    <a:lnTo>
                      <a:pt x="1334309" y="812089"/>
                    </a:lnTo>
                    <a:lnTo>
                      <a:pt x="1340404" y="812089"/>
                    </a:lnTo>
                    <a:lnTo>
                      <a:pt x="1355005" y="812089"/>
                    </a:lnTo>
                    <a:lnTo>
                      <a:pt x="1379637" y="812089"/>
                    </a:lnTo>
                    <a:lnTo>
                      <a:pt x="1391953" y="812089"/>
                    </a:lnTo>
                    <a:lnTo>
                      <a:pt x="1410363" y="812089"/>
                    </a:lnTo>
                    <a:lnTo>
                      <a:pt x="1422679" y="812089"/>
                    </a:lnTo>
                    <a:lnTo>
                      <a:pt x="1441344" y="812089"/>
                    </a:lnTo>
                    <a:lnTo>
                      <a:pt x="1449470" y="812089"/>
                    </a:lnTo>
                    <a:lnTo>
                      <a:pt x="1449470" y="793932"/>
                    </a:lnTo>
                    <a:lnTo>
                      <a:pt x="1468007" y="793932"/>
                    </a:lnTo>
                    <a:lnTo>
                      <a:pt x="1468007" y="774760"/>
                    </a:lnTo>
                    <a:lnTo>
                      <a:pt x="1474101" y="774760"/>
                    </a:lnTo>
                    <a:lnTo>
                      <a:pt x="1511049" y="774760"/>
                    </a:lnTo>
                    <a:lnTo>
                      <a:pt x="1517398" y="774760"/>
                    </a:lnTo>
                    <a:lnTo>
                      <a:pt x="1535808" y="774760"/>
                    </a:lnTo>
                    <a:lnTo>
                      <a:pt x="1535808" y="755461"/>
                    </a:lnTo>
                    <a:lnTo>
                      <a:pt x="1599546" y="755461"/>
                    </a:lnTo>
                    <a:lnTo>
                      <a:pt x="1599546" y="737305"/>
                    </a:lnTo>
                    <a:lnTo>
                      <a:pt x="1605768" y="737305"/>
                    </a:lnTo>
                    <a:lnTo>
                      <a:pt x="1605768" y="718132"/>
                    </a:lnTo>
                    <a:lnTo>
                      <a:pt x="1618083" y="718132"/>
                    </a:lnTo>
                    <a:lnTo>
                      <a:pt x="1669505" y="718132"/>
                    </a:lnTo>
                    <a:lnTo>
                      <a:pt x="1669505" y="698960"/>
                    </a:lnTo>
                    <a:lnTo>
                      <a:pt x="1712675" y="698960"/>
                    </a:lnTo>
                    <a:lnTo>
                      <a:pt x="1731212" y="698960"/>
                    </a:lnTo>
                    <a:lnTo>
                      <a:pt x="1776413" y="698960"/>
                    </a:lnTo>
                    <a:lnTo>
                      <a:pt x="1788729" y="698960"/>
                    </a:lnTo>
                    <a:lnTo>
                      <a:pt x="1819582" y="698960"/>
                    </a:lnTo>
                    <a:lnTo>
                      <a:pt x="1831898" y="698960"/>
                    </a:lnTo>
                    <a:lnTo>
                      <a:pt x="1852467" y="698960"/>
                    </a:lnTo>
                    <a:lnTo>
                      <a:pt x="1852467" y="679661"/>
                    </a:lnTo>
                    <a:lnTo>
                      <a:pt x="1858688" y="679661"/>
                    </a:lnTo>
                    <a:lnTo>
                      <a:pt x="1877226" y="679661"/>
                    </a:lnTo>
                    <a:lnTo>
                      <a:pt x="1877226" y="660489"/>
                    </a:lnTo>
                    <a:lnTo>
                      <a:pt x="1883320" y="660489"/>
                    </a:lnTo>
                    <a:lnTo>
                      <a:pt x="1883320" y="640047"/>
                    </a:lnTo>
                    <a:lnTo>
                      <a:pt x="1889541" y="640047"/>
                    </a:lnTo>
                    <a:lnTo>
                      <a:pt x="1889541" y="620875"/>
                    </a:lnTo>
                    <a:lnTo>
                      <a:pt x="1907952" y="620875"/>
                    </a:lnTo>
                    <a:lnTo>
                      <a:pt x="1938805" y="620875"/>
                    </a:lnTo>
                    <a:lnTo>
                      <a:pt x="1947058" y="620875"/>
                    </a:lnTo>
                    <a:lnTo>
                      <a:pt x="1996449" y="620875"/>
                    </a:lnTo>
                    <a:lnTo>
                      <a:pt x="2002543" y="620875"/>
                    </a:lnTo>
                    <a:lnTo>
                      <a:pt x="2002543" y="601703"/>
                    </a:lnTo>
                    <a:lnTo>
                      <a:pt x="2021081" y="601703"/>
                    </a:lnTo>
                    <a:lnTo>
                      <a:pt x="2039618" y="601703"/>
                    </a:lnTo>
                    <a:lnTo>
                      <a:pt x="2066281" y="601703"/>
                    </a:lnTo>
                    <a:lnTo>
                      <a:pt x="2072503" y="601703"/>
                    </a:lnTo>
                    <a:lnTo>
                      <a:pt x="2090913" y="601703"/>
                    </a:lnTo>
                    <a:lnTo>
                      <a:pt x="2127988" y="601703"/>
                    </a:lnTo>
                    <a:lnTo>
                      <a:pt x="2140304" y="601703"/>
                    </a:lnTo>
                    <a:lnTo>
                      <a:pt x="2197947" y="601703"/>
                    </a:lnTo>
                    <a:lnTo>
                      <a:pt x="2241117" y="601703"/>
                    </a:lnTo>
                    <a:lnTo>
                      <a:pt x="2241117" y="581388"/>
                    </a:lnTo>
                    <a:lnTo>
                      <a:pt x="2255464" y="581388"/>
                    </a:lnTo>
                    <a:lnTo>
                      <a:pt x="2261559" y="581388"/>
                    </a:lnTo>
                    <a:lnTo>
                      <a:pt x="2273874" y="581388"/>
                    </a:lnTo>
                    <a:lnTo>
                      <a:pt x="2298760" y="581388"/>
                    </a:lnTo>
                    <a:lnTo>
                      <a:pt x="2311076" y="581388"/>
                    </a:lnTo>
                    <a:lnTo>
                      <a:pt x="2393225" y="581388"/>
                    </a:lnTo>
                    <a:lnTo>
                      <a:pt x="2393225" y="559803"/>
                    </a:lnTo>
                    <a:lnTo>
                      <a:pt x="2411762" y="559803"/>
                    </a:lnTo>
                    <a:lnTo>
                      <a:pt x="2417856" y="559803"/>
                    </a:lnTo>
                    <a:lnTo>
                      <a:pt x="2417856" y="539488"/>
                    </a:lnTo>
                    <a:lnTo>
                      <a:pt x="2430172" y="539488"/>
                    </a:lnTo>
                    <a:lnTo>
                      <a:pt x="2450741" y="539488"/>
                    </a:lnTo>
                    <a:lnTo>
                      <a:pt x="2457090" y="539488"/>
                    </a:lnTo>
                    <a:lnTo>
                      <a:pt x="2475500" y="539488"/>
                    </a:lnTo>
                    <a:lnTo>
                      <a:pt x="2481721" y="539488"/>
                    </a:lnTo>
                    <a:lnTo>
                      <a:pt x="2494037" y="539488"/>
                    </a:lnTo>
                    <a:lnTo>
                      <a:pt x="2500132" y="539488"/>
                    </a:lnTo>
                    <a:lnTo>
                      <a:pt x="2537080" y="539488"/>
                    </a:lnTo>
                    <a:lnTo>
                      <a:pt x="2537080" y="518031"/>
                    </a:lnTo>
                    <a:lnTo>
                      <a:pt x="2557776" y="518031"/>
                    </a:lnTo>
                    <a:lnTo>
                      <a:pt x="2570091" y="518031"/>
                    </a:lnTo>
                    <a:lnTo>
                      <a:pt x="2576186" y="518031"/>
                    </a:lnTo>
                    <a:lnTo>
                      <a:pt x="2594723" y="518031"/>
                    </a:lnTo>
                    <a:lnTo>
                      <a:pt x="2625703" y="518031"/>
                    </a:lnTo>
                    <a:lnTo>
                      <a:pt x="2683093" y="518031"/>
                    </a:lnTo>
                    <a:lnTo>
                      <a:pt x="2695409" y="518031"/>
                    </a:lnTo>
                    <a:lnTo>
                      <a:pt x="2701631" y="518031"/>
                    </a:lnTo>
                    <a:lnTo>
                      <a:pt x="2707725" y="518031"/>
                    </a:lnTo>
                    <a:lnTo>
                      <a:pt x="2707725" y="495303"/>
                    </a:lnTo>
                    <a:lnTo>
                      <a:pt x="2726389" y="495303"/>
                    </a:lnTo>
                    <a:lnTo>
                      <a:pt x="2732484" y="495303"/>
                    </a:lnTo>
                    <a:lnTo>
                      <a:pt x="2744800" y="495303"/>
                    </a:lnTo>
                    <a:lnTo>
                      <a:pt x="2744800" y="472703"/>
                    </a:lnTo>
                    <a:lnTo>
                      <a:pt x="2765368" y="472703"/>
                    </a:lnTo>
                    <a:lnTo>
                      <a:pt x="2765368" y="450103"/>
                    </a:lnTo>
                    <a:lnTo>
                      <a:pt x="2777684" y="450103"/>
                    </a:lnTo>
                    <a:lnTo>
                      <a:pt x="2783906" y="450103"/>
                    </a:lnTo>
                    <a:lnTo>
                      <a:pt x="2796349" y="450103"/>
                    </a:lnTo>
                    <a:lnTo>
                      <a:pt x="2802443" y="450103"/>
                    </a:lnTo>
                    <a:lnTo>
                      <a:pt x="2890813" y="450103"/>
                    </a:lnTo>
                    <a:lnTo>
                      <a:pt x="2909350" y="450103"/>
                    </a:lnTo>
                    <a:lnTo>
                      <a:pt x="2921666" y="450103"/>
                    </a:lnTo>
                    <a:lnTo>
                      <a:pt x="2946298" y="450103"/>
                    </a:lnTo>
                    <a:lnTo>
                      <a:pt x="2979310" y="450103"/>
                    </a:lnTo>
                    <a:lnTo>
                      <a:pt x="2985405" y="450103"/>
                    </a:lnTo>
                    <a:lnTo>
                      <a:pt x="2991626" y="450103"/>
                    </a:lnTo>
                    <a:lnTo>
                      <a:pt x="3022352" y="450103"/>
                    </a:lnTo>
                    <a:lnTo>
                      <a:pt x="3086217" y="450103"/>
                    </a:lnTo>
                    <a:lnTo>
                      <a:pt x="3092312" y="450103"/>
                    </a:lnTo>
                    <a:lnTo>
                      <a:pt x="3098533" y="450103"/>
                    </a:lnTo>
                    <a:lnTo>
                      <a:pt x="3104628" y="450103"/>
                    </a:lnTo>
                    <a:lnTo>
                      <a:pt x="3123165" y="450103"/>
                    </a:lnTo>
                    <a:lnTo>
                      <a:pt x="3123165" y="425217"/>
                    </a:lnTo>
                    <a:lnTo>
                      <a:pt x="3156050" y="425217"/>
                    </a:lnTo>
                    <a:lnTo>
                      <a:pt x="3168366" y="425217"/>
                    </a:lnTo>
                    <a:lnTo>
                      <a:pt x="3186903" y="425217"/>
                    </a:lnTo>
                    <a:lnTo>
                      <a:pt x="3186903" y="401474"/>
                    </a:lnTo>
                    <a:lnTo>
                      <a:pt x="3211535" y="401474"/>
                    </a:lnTo>
                    <a:lnTo>
                      <a:pt x="3248610" y="401474"/>
                    </a:lnTo>
                    <a:lnTo>
                      <a:pt x="3275273" y="401474"/>
                    </a:lnTo>
                    <a:lnTo>
                      <a:pt x="3275273" y="376588"/>
                    </a:lnTo>
                    <a:lnTo>
                      <a:pt x="3293810" y="376588"/>
                    </a:lnTo>
                    <a:lnTo>
                      <a:pt x="3293810" y="351702"/>
                    </a:lnTo>
                    <a:lnTo>
                      <a:pt x="3299905" y="351702"/>
                    </a:lnTo>
                    <a:lnTo>
                      <a:pt x="3318569" y="351702"/>
                    </a:lnTo>
                    <a:lnTo>
                      <a:pt x="3318569" y="326816"/>
                    </a:lnTo>
                    <a:lnTo>
                      <a:pt x="3343201" y="326816"/>
                    </a:lnTo>
                    <a:lnTo>
                      <a:pt x="3363770" y="326816"/>
                    </a:lnTo>
                    <a:lnTo>
                      <a:pt x="3369864" y="326816"/>
                    </a:lnTo>
                    <a:lnTo>
                      <a:pt x="3394623" y="326816"/>
                    </a:lnTo>
                    <a:lnTo>
                      <a:pt x="3413161" y="326816"/>
                    </a:lnTo>
                    <a:lnTo>
                      <a:pt x="3419255" y="326816"/>
                    </a:lnTo>
                    <a:lnTo>
                      <a:pt x="3419255" y="300788"/>
                    </a:lnTo>
                    <a:lnTo>
                      <a:pt x="3431571" y="300788"/>
                    </a:lnTo>
                    <a:lnTo>
                      <a:pt x="3443887" y="300788"/>
                    </a:lnTo>
                    <a:lnTo>
                      <a:pt x="3458234" y="300788"/>
                    </a:lnTo>
                    <a:lnTo>
                      <a:pt x="3476899" y="300788"/>
                    </a:lnTo>
                    <a:lnTo>
                      <a:pt x="3489215" y="300788"/>
                    </a:lnTo>
                    <a:lnTo>
                      <a:pt x="3501531" y="300788"/>
                    </a:lnTo>
                    <a:lnTo>
                      <a:pt x="3583806" y="300788"/>
                    </a:lnTo>
                    <a:lnTo>
                      <a:pt x="3596122" y="300788"/>
                    </a:lnTo>
                    <a:lnTo>
                      <a:pt x="3602216" y="300788"/>
                    </a:lnTo>
                    <a:lnTo>
                      <a:pt x="3614532" y="300788"/>
                    </a:lnTo>
                    <a:lnTo>
                      <a:pt x="3651607" y="300788"/>
                    </a:lnTo>
                    <a:lnTo>
                      <a:pt x="3696808" y="300788"/>
                    </a:lnTo>
                    <a:lnTo>
                      <a:pt x="3703029" y="300788"/>
                    </a:lnTo>
                    <a:lnTo>
                      <a:pt x="3727661" y="300788"/>
                    </a:lnTo>
                    <a:lnTo>
                      <a:pt x="3733882" y="300788"/>
                    </a:lnTo>
                    <a:lnTo>
                      <a:pt x="3746198" y="300788"/>
                    </a:lnTo>
                    <a:lnTo>
                      <a:pt x="3760546" y="300788"/>
                    </a:lnTo>
                    <a:lnTo>
                      <a:pt x="3766767" y="300788"/>
                    </a:lnTo>
                    <a:lnTo>
                      <a:pt x="3791399" y="300788"/>
                    </a:lnTo>
                    <a:lnTo>
                      <a:pt x="3803715" y="300788"/>
                    </a:lnTo>
                    <a:lnTo>
                      <a:pt x="3809809" y="300788"/>
                    </a:lnTo>
                    <a:lnTo>
                      <a:pt x="3828474" y="300788"/>
                    </a:lnTo>
                    <a:lnTo>
                      <a:pt x="3846884" y="300788"/>
                    </a:lnTo>
                    <a:lnTo>
                      <a:pt x="3861358" y="300788"/>
                    </a:lnTo>
                    <a:lnTo>
                      <a:pt x="3892085" y="300788"/>
                    </a:lnTo>
                    <a:lnTo>
                      <a:pt x="3904528" y="300788"/>
                    </a:lnTo>
                    <a:lnTo>
                      <a:pt x="3916844" y="300788"/>
                    </a:lnTo>
                    <a:lnTo>
                      <a:pt x="3923065" y="300788"/>
                    </a:lnTo>
                    <a:lnTo>
                      <a:pt x="3935381" y="300788"/>
                    </a:lnTo>
                    <a:lnTo>
                      <a:pt x="3941475" y="300788"/>
                    </a:lnTo>
                    <a:lnTo>
                      <a:pt x="3962044" y="300788"/>
                    </a:lnTo>
                    <a:lnTo>
                      <a:pt x="4075173" y="300788"/>
                    </a:lnTo>
                    <a:lnTo>
                      <a:pt x="4087489" y="300788"/>
                    </a:lnTo>
                    <a:lnTo>
                      <a:pt x="4112121" y="300788"/>
                    </a:lnTo>
                    <a:lnTo>
                      <a:pt x="4182080" y="300788"/>
                    </a:lnTo>
                    <a:lnTo>
                      <a:pt x="4194396" y="300788"/>
                    </a:lnTo>
                    <a:lnTo>
                      <a:pt x="4212934" y="300788"/>
                    </a:lnTo>
                    <a:lnTo>
                      <a:pt x="4225250" y="300788"/>
                    </a:lnTo>
                    <a:lnTo>
                      <a:pt x="4307525" y="300788"/>
                    </a:lnTo>
                    <a:lnTo>
                      <a:pt x="4338378" y="300788"/>
                    </a:lnTo>
                    <a:lnTo>
                      <a:pt x="4377358" y="300788"/>
                    </a:lnTo>
                    <a:lnTo>
                      <a:pt x="4383579" y="300788"/>
                    </a:lnTo>
                    <a:lnTo>
                      <a:pt x="4389674" y="300788"/>
                    </a:lnTo>
                    <a:lnTo>
                      <a:pt x="4401990" y="300788"/>
                    </a:lnTo>
                    <a:lnTo>
                      <a:pt x="4432970" y="300788"/>
                    </a:lnTo>
                    <a:lnTo>
                      <a:pt x="4432970" y="264602"/>
                    </a:lnTo>
                    <a:lnTo>
                      <a:pt x="4445285" y="264602"/>
                    </a:lnTo>
                    <a:lnTo>
                      <a:pt x="4478171" y="264602"/>
                    </a:lnTo>
                    <a:lnTo>
                      <a:pt x="4490486" y="264602"/>
                    </a:lnTo>
                    <a:lnTo>
                      <a:pt x="4490486" y="228416"/>
                    </a:lnTo>
                    <a:lnTo>
                      <a:pt x="4509024" y="228416"/>
                    </a:lnTo>
                    <a:lnTo>
                      <a:pt x="4515245" y="228416"/>
                    </a:lnTo>
                    <a:lnTo>
                      <a:pt x="4521340" y="228416"/>
                    </a:lnTo>
                    <a:lnTo>
                      <a:pt x="4572635" y="228416"/>
                    </a:lnTo>
                    <a:lnTo>
                      <a:pt x="4603615" y="228416"/>
                    </a:lnTo>
                    <a:lnTo>
                      <a:pt x="4609837" y="228416"/>
                    </a:lnTo>
                    <a:lnTo>
                      <a:pt x="4704301" y="228416"/>
                    </a:lnTo>
                    <a:lnTo>
                      <a:pt x="4722838" y="228416"/>
                    </a:lnTo>
                    <a:lnTo>
                      <a:pt x="4741248" y="228416"/>
                    </a:lnTo>
                    <a:lnTo>
                      <a:pt x="4774260" y="228416"/>
                    </a:lnTo>
                    <a:lnTo>
                      <a:pt x="4792798" y="228416"/>
                    </a:lnTo>
                    <a:lnTo>
                      <a:pt x="4792798" y="188802"/>
                    </a:lnTo>
                    <a:lnTo>
                      <a:pt x="4798892" y="188802"/>
                    </a:lnTo>
                    <a:lnTo>
                      <a:pt x="4854504" y="188802"/>
                    </a:lnTo>
                    <a:lnTo>
                      <a:pt x="4854504" y="150330"/>
                    </a:lnTo>
                    <a:lnTo>
                      <a:pt x="4868852" y="150330"/>
                    </a:lnTo>
                    <a:lnTo>
                      <a:pt x="4874946" y="150330"/>
                    </a:lnTo>
                    <a:lnTo>
                      <a:pt x="4874946" y="109701"/>
                    </a:lnTo>
                    <a:lnTo>
                      <a:pt x="4887262" y="109701"/>
                    </a:lnTo>
                    <a:lnTo>
                      <a:pt x="4905800" y="109701"/>
                    </a:lnTo>
                    <a:lnTo>
                      <a:pt x="4911894" y="109701"/>
                    </a:lnTo>
                    <a:lnTo>
                      <a:pt x="4930558" y="109701"/>
                    </a:lnTo>
                    <a:lnTo>
                      <a:pt x="4963443" y="109701"/>
                    </a:lnTo>
                    <a:lnTo>
                      <a:pt x="4988075" y="109701"/>
                    </a:lnTo>
                    <a:lnTo>
                      <a:pt x="5031244" y="109701"/>
                    </a:lnTo>
                    <a:lnTo>
                      <a:pt x="5043560" y="109701"/>
                    </a:lnTo>
                    <a:lnTo>
                      <a:pt x="5064129" y="109701"/>
                    </a:lnTo>
                    <a:lnTo>
                      <a:pt x="5064129" y="67801"/>
                    </a:lnTo>
                    <a:lnTo>
                      <a:pt x="5107425" y="67801"/>
                    </a:lnTo>
                    <a:lnTo>
                      <a:pt x="5113519" y="67801"/>
                    </a:lnTo>
                    <a:lnTo>
                      <a:pt x="5132057" y="67801"/>
                    </a:lnTo>
                    <a:lnTo>
                      <a:pt x="5138151" y="67801"/>
                    </a:lnTo>
                    <a:lnTo>
                      <a:pt x="5150467" y="67801"/>
                    </a:lnTo>
                    <a:lnTo>
                      <a:pt x="5177131" y="67801"/>
                    </a:lnTo>
                    <a:lnTo>
                      <a:pt x="5208111" y="67801"/>
                    </a:lnTo>
                    <a:lnTo>
                      <a:pt x="5238837" y="67801"/>
                    </a:lnTo>
                    <a:lnTo>
                      <a:pt x="5284165" y="67801"/>
                    </a:lnTo>
                    <a:lnTo>
                      <a:pt x="5339650" y="67801"/>
                    </a:lnTo>
                    <a:lnTo>
                      <a:pt x="5378756" y="67801"/>
                    </a:lnTo>
                    <a:lnTo>
                      <a:pt x="5403388" y="67801"/>
                    </a:lnTo>
                    <a:lnTo>
                      <a:pt x="5409609" y="67801"/>
                    </a:lnTo>
                    <a:lnTo>
                      <a:pt x="5415704" y="67801"/>
                    </a:lnTo>
                    <a:lnTo>
                      <a:pt x="5428020" y="67801"/>
                    </a:lnTo>
                    <a:lnTo>
                      <a:pt x="5522738" y="67801"/>
                    </a:lnTo>
                    <a:lnTo>
                      <a:pt x="5574034" y="67801"/>
                    </a:lnTo>
                    <a:lnTo>
                      <a:pt x="5580255" y="67801"/>
                    </a:lnTo>
                    <a:lnTo>
                      <a:pt x="5693383" y="67801"/>
                    </a:lnTo>
                    <a:lnTo>
                      <a:pt x="5699605" y="67801"/>
                    </a:lnTo>
                    <a:lnTo>
                      <a:pt x="5736553" y="67801"/>
                    </a:lnTo>
                    <a:lnTo>
                      <a:pt x="5754963" y="67801"/>
                    </a:lnTo>
                    <a:lnTo>
                      <a:pt x="5769311" y="67801"/>
                    </a:lnTo>
                    <a:lnTo>
                      <a:pt x="5870251" y="67801"/>
                    </a:lnTo>
                    <a:lnTo>
                      <a:pt x="5882566" y="67801"/>
                    </a:lnTo>
                    <a:lnTo>
                      <a:pt x="5919514" y="67801"/>
                    </a:lnTo>
                    <a:lnTo>
                      <a:pt x="5944146" y="67801"/>
                    </a:lnTo>
                    <a:lnTo>
                      <a:pt x="5962683" y="67801"/>
                    </a:lnTo>
                    <a:lnTo>
                      <a:pt x="5970936" y="67801"/>
                    </a:lnTo>
                    <a:lnTo>
                      <a:pt x="5995568" y="67801"/>
                    </a:lnTo>
                    <a:lnTo>
                      <a:pt x="6014105" y="67801"/>
                    </a:lnTo>
                    <a:lnTo>
                      <a:pt x="6063496" y="67801"/>
                    </a:lnTo>
                    <a:lnTo>
                      <a:pt x="6077843" y="67801"/>
                    </a:lnTo>
                    <a:lnTo>
                      <a:pt x="6096254" y="67801"/>
                    </a:lnTo>
                    <a:lnTo>
                      <a:pt x="6108570" y="67801"/>
                    </a:lnTo>
                    <a:lnTo>
                      <a:pt x="6172435" y="67801"/>
                    </a:lnTo>
                    <a:lnTo>
                      <a:pt x="6221825" y="67801"/>
                    </a:lnTo>
                    <a:lnTo>
                      <a:pt x="6264867" y="67801"/>
                    </a:lnTo>
                    <a:lnTo>
                      <a:pt x="6279215" y="67801"/>
                    </a:lnTo>
                    <a:lnTo>
                      <a:pt x="6334827" y="67801"/>
                    </a:lnTo>
                    <a:lnTo>
                      <a:pt x="6359459" y="67801"/>
                    </a:lnTo>
                    <a:lnTo>
                      <a:pt x="6367712" y="67801"/>
                    </a:lnTo>
                    <a:lnTo>
                      <a:pt x="6380155" y="67801"/>
                    </a:lnTo>
                    <a:lnTo>
                      <a:pt x="6410881" y="67801"/>
                    </a:lnTo>
                    <a:lnTo>
                      <a:pt x="6454050" y="67801"/>
                    </a:lnTo>
                    <a:lnTo>
                      <a:pt x="6454050" y="0"/>
                    </a:lnTo>
                    <a:lnTo>
                      <a:pt x="6487062" y="0"/>
                    </a:lnTo>
                    <a:lnTo>
                      <a:pt x="6493157" y="0"/>
                    </a:lnTo>
                    <a:lnTo>
                      <a:pt x="6499378" y="0"/>
                    </a:lnTo>
                    <a:lnTo>
                      <a:pt x="6511694" y="0"/>
                    </a:lnTo>
                    <a:lnTo>
                      <a:pt x="6569211" y="0"/>
                    </a:lnTo>
                    <a:lnTo>
                      <a:pt x="6581526" y="0"/>
                    </a:lnTo>
                    <a:lnTo>
                      <a:pt x="6649455" y="0"/>
                    </a:lnTo>
                    <a:lnTo>
                      <a:pt x="6655676" y="0"/>
                    </a:lnTo>
                    <a:lnTo>
                      <a:pt x="6661770" y="0"/>
                    </a:lnTo>
                    <a:lnTo>
                      <a:pt x="6731730" y="0"/>
                    </a:lnTo>
                    <a:lnTo>
                      <a:pt x="6768677" y="0"/>
                    </a:lnTo>
                    <a:lnTo>
                      <a:pt x="6789246" y="0"/>
                    </a:lnTo>
                    <a:lnTo>
                      <a:pt x="6814005" y="0"/>
                    </a:lnTo>
                    <a:lnTo>
                      <a:pt x="6838637" y="0"/>
                    </a:lnTo>
                  </a:path>
                </a:pathLst>
              </a:custGeom>
              <a:noFill/>
              <a:ln w="12690" cap="flat">
                <a:solidFill>
                  <a:srgbClr val="335B09"/>
                </a:solidFill>
                <a:prstDash val="solid"/>
                <a:miter/>
              </a:ln>
            </p:spPr>
            <p:txBody>
              <a:bodyPr/>
              <a:lstStyle/>
              <a:p>
                <a:endParaRPr lang="en-US" sz="1000"/>
              </a:p>
            </p:txBody>
          </p:sp>
          <p:sp>
            <p:nvSpPr>
              <p:cNvPr id="67" name="Freeform 41">
                <a:extLst>
                  <a:ext uri="{FF2B5EF4-FFF2-40B4-BE49-F238E27FC236}">
                    <a16:creationId xmlns:a16="http://schemas.microsoft.com/office/drawing/2014/main" id="{3084C670-104D-9DE1-64E4-78BB872DD4DB}"/>
                  </a:ext>
                </a:extLst>
              </p:cNvPr>
              <p:cNvSpPr/>
              <p:nvPr/>
            </p:nvSpPr>
            <p:spPr>
              <a:xfrm>
                <a:off x="1108560" y="2948932"/>
                <a:ext cx="6832415" cy="1653507"/>
              </a:xfrm>
              <a:custGeom>
                <a:avLst/>
                <a:gdLst>
                  <a:gd name="csX0" fmla="*/ 0 w 6832415"/>
                  <a:gd name="csY0" fmla="*/ 1653508 h 1653507"/>
                  <a:gd name="csX1" fmla="*/ 6094 w 6832415"/>
                  <a:gd name="csY1" fmla="*/ 1653508 h 1653507"/>
                  <a:gd name="csX2" fmla="*/ 6094 w 6832415"/>
                  <a:gd name="csY2" fmla="*/ 1598022 h 1653507"/>
                  <a:gd name="csX3" fmla="*/ 12316 w 6832415"/>
                  <a:gd name="csY3" fmla="*/ 1598022 h 1653507"/>
                  <a:gd name="csX4" fmla="*/ 12316 w 6832415"/>
                  <a:gd name="csY4" fmla="*/ 1569835 h 1653507"/>
                  <a:gd name="csX5" fmla="*/ 18410 w 6832415"/>
                  <a:gd name="csY5" fmla="*/ 1569835 h 1653507"/>
                  <a:gd name="csX6" fmla="*/ 18410 w 6832415"/>
                  <a:gd name="csY6" fmla="*/ 1556250 h 1653507"/>
                  <a:gd name="csX7" fmla="*/ 24632 w 6832415"/>
                  <a:gd name="csY7" fmla="*/ 1556250 h 1653507"/>
                  <a:gd name="csX8" fmla="*/ 24632 w 6832415"/>
                  <a:gd name="csY8" fmla="*/ 1513335 h 1653507"/>
                  <a:gd name="csX9" fmla="*/ 38979 w 6832415"/>
                  <a:gd name="csY9" fmla="*/ 1513335 h 1653507"/>
                  <a:gd name="csX10" fmla="*/ 38979 w 6832415"/>
                  <a:gd name="csY10" fmla="*/ 1471435 h 1653507"/>
                  <a:gd name="csX11" fmla="*/ 45074 w 6832415"/>
                  <a:gd name="csY11" fmla="*/ 1471435 h 1653507"/>
                  <a:gd name="csX12" fmla="*/ 45074 w 6832415"/>
                  <a:gd name="csY12" fmla="*/ 1457849 h 1653507"/>
                  <a:gd name="csX13" fmla="*/ 63611 w 6832415"/>
                  <a:gd name="csY13" fmla="*/ 1457849 h 1653507"/>
                  <a:gd name="csX14" fmla="*/ 69833 w 6832415"/>
                  <a:gd name="csY14" fmla="*/ 1457849 h 1653507"/>
                  <a:gd name="csX15" fmla="*/ 69833 w 6832415"/>
                  <a:gd name="csY15" fmla="*/ 1443121 h 1653507"/>
                  <a:gd name="csX16" fmla="*/ 76054 w 6832415"/>
                  <a:gd name="csY16" fmla="*/ 1443121 h 1653507"/>
                  <a:gd name="csX17" fmla="*/ 76054 w 6832415"/>
                  <a:gd name="csY17" fmla="*/ 1429535 h 1653507"/>
                  <a:gd name="csX18" fmla="*/ 82148 w 6832415"/>
                  <a:gd name="csY18" fmla="*/ 1429535 h 1653507"/>
                  <a:gd name="csX19" fmla="*/ 82148 w 6832415"/>
                  <a:gd name="csY19" fmla="*/ 1414934 h 1653507"/>
                  <a:gd name="csX20" fmla="*/ 88370 w 6832415"/>
                  <a:gd name="csY20" fmla="*/ 1414934 h 1653507"/>
                  <a:gd name="csX21" fmla="*/ 88370 w 6832415"/>
                  <a:gd name="csY21" fmla="*/ 1401348 h 1653507"/>
                  <a:gd name="csX22" fmla="*/ 94464 w 6832415"/>
                  <a:gd name="csY22" fmla="*/ 1401348 h 1653507"/>
                  <a:gd name="csX23" fmla="*/ 94464 w 6832415"/>
                  <a:gd name="csY23" fmla="*/ 1373034 h 1653507"/>
                  <a:gd name="csX24" fmla="*/ 100686 w 6832415"/>
                  <a:gd name="csY24" fmla="*/ 1373034 h 1653507"/>
                  <a:gd name="csX25" fmla="*/ 100686 w 6832415"/>
                  <a:gd name="csY25" fmla="*/ 1358306 h 1653507"/>
                  <a:gd name="csX26" fmla="*/ 113002 w 6832415"/>
                  <a:gd name="csY26" fmla="*/ 1358306 h 1653507"/>
                  <a:gd name="csX27" fmla="*/ 131412 w 6832415"/>
                  <a:gd name="csY27" fmla="*/ 1358306 h 1653507"/>
                  <a:gd name="csX28" fmla="*/ 131412 w 6832415"/>
                  <a:gd name="csY28" fmla="*/ 1344721 h 1653507"/>
                  <a:gd name="csX29" fmla="*/ 139665 w 6832415"/>
                  <a:gd name="csY29" fmla="*/ 1344721 h 1653507"/>
                  <a:gd name="csX30" fmla="*/ 151981 w 6832415"/>
                  <a:gd name="csY30" fmla="*/ 1344721 h 1653507"/>
                  <a:gd name="csX31" fmla="*/ 164424 w 6832415"/>
                  <a:gd name="csY31" fmla="*/ 1344721 h 1653507"/>
                  <a:gd name="csX32" fmla="*/ 164424 w 6832415"/>
                  <a:gd name="csY32" fmla="*/ 1329992 h 1653507"/>
                  <a:gd name="csX33" fmla="*/ 176740 w 6832415"/>
                  <a:gd name="csY33" fmla="*/ 1329992 h 1653507"/>
                  <a:gd name="csX34" fmla="*/ 176740 w 6832415"/>
                  <a:gd name="csY34" fmla="*/ 1315264 h 1653507"/>
                  <a:gd name="csX35" fmla="*/ 182961 w 6832415"/>
                  <a:gd name="csY35" fmla="*/ 1315264 h 1653507"/>
                  <a:gd name="csX36" fmla="*/ 182961 w 6832415"/>
                  <a:gd name="csY36" fmla="*/ 1301805 h 1653507"/>
                  <a:gd name="csX37" fmla="*/ 201372 w 6832415"/>
                  <a:gd name="csY37" fmla="*/ 1301805 h 1653507"/>
                  <a:gd name="csX38" fmla="*/ 201372 w 6832415"/>
                  <a:gd name="csY38" fmla="*/ 1287077 h 1653507"/>
                  <a:gd name="csX39" fmla="*/ 213687 w 6832415"/>
                  <a:gd name="csY39" fmla="*/ 1287077 h 1653507"/>
                  <a:gd name="csX40" fmla="*/ 213687 w 6832415"/>
                  <a:gd name="csY40" fmla="*/ 1272349 h 1653507"/>
                  <a:gd name="csX41" fmla="*/ 219909 w 6832415"/>
                  <a:gd name="csY41" fmla="*/ 1272349 h 1653507"/>
                  <a:gd name="csX42" fmla="*/ 219909 w 6832415"/>
                  <a:gd name="csY42" fmla="*/ 1258763 h 1653507"/>
                  <a:gd name="csX43" fmla="*/ 226003 w 6832415"/>
                  <a:gd name="csY43" fmla="*/ 1258763 h 1653507"/>
                  <a:gd name="csX44" fmla="*/ 226003 w 6832415"/>
                  <a:gd name="csY44" fmla="*/ 1244035 h 1653507"/>
                  <a:gd name="csX45" fmla="*/ 259015 w 6832415"/>
                  <a:gd name="csY45" fmla="*/ 1244035 h 1653507"/>
                  <a:gd name="csX46" fmla="*/ 265110 w 6832415"/>
                  <a:gd name="csY46" fmla="*/ 1244035 h 1653507"/>
                  <a:gd name="csX47" fmla="*/ 265110 w 6832415"/>
                  <a:gd name="csY47" fmla="*/ 1229433 h 1653507"/>
                  <a:gd name="csX48" fmla="*/ 271331 w 6832415"/>
                  <a:gd name="csY48" fmla="*/ 1229433 h 1653507"/>
                  <a:gd name="csX49" fmla="*/ 283647 w 6832415"/>
                  <a:gd name="csY49" fmla="*/ 1229433 h 1653507"/>
                  <a:gd name="csX50" fmla="*/ 283647 w 6832415"/>
                  <a:gd name="csY50" fmla="*/ 1215848 h 1653507"/>
                  <a:gd name="csX51" fmla="*/ 289868 w 6832415"/>
                  <a:gd name="csY51" fmla="*/ 1215848 h 1653507"/>
                  <a:gd name="csX52" fmla="*/ 289868 w 6832415"/>
                  <a:gd name="csY52" fmla="*/ 1201120 h 1653507"/>
                  <a:gd name="csX53" fmla="*/ 347385 w 6832415"/>
                  <a:gd name="csY53" fmla="*/ 1201120 h 1653507"/>
                  <a:gd name="csX54" fmla="*/ 347385 w 6832415"/>
                  <a:gd name="csY54" fmla="*/ 1186391 h 1653507"/>
                  <a:gd name="csX55" fmla="*/ 402870 w 6832415"/>
                  <a:gd name="csY55" fmla="*/ 1186391 h 1653507"/>
                  <a:gd name="csX56" fmla="*/ 409092 w 6832415"/>
                  <a:gd name="csY56" fmla="*/ 1186391 h 1653507"/>
                  <a:gd name="csX57" fmla="*/ 415313 w 6832415"/>
                  <a:gd name="csY57" fmla="*/ 1186391 h 1653507"/>
                  <a:gd name="csX58" fmla="*/ 421408 w 6832415"/>
                  <a:gd name="csY58" fmla="*/ 1186391 h 1653507"/>
                  <a:gd name="csX59" fmla="*/ 427629 w 6832415"/>
                  <a:gd name="csY59" fmla="*/ 1186391 h 1653507"/>
                  <a:gd name="csX60" fmla="*/ 427629 w 6832415"/>
                  <a:gd name="csY60" fmla="*/ 1156935 h 1653507"/>
                  <a:gd name="csX61" fmla="*/ 433724 w 6832415"/>
                  <a:gd name="csY61" fmla="*/ 1156935 h 1653507"/>
                  <a:gd name="csX62" fmla="*/ 439945 w 6832415"/>
                  <a:gd name="csY62" fmla="*/ 1156935 h 1653507"/>
                  <a:gd name="csX63" fmla="*/ 439945 w 6832415"/>
                  <a:gd name="csY63" fmla="*/ 1142333 h 1653507"/>
                  <a:gd name="csX64" fmla="*/ 454292 w 6832415"/>
                  <a:gd name="csY64" fmla="*/ 1142333 h 1653507"/>
                  <a:gd name="csX65" fmla="*/ 491240 w 6832415"/>
                  <a:gd name="csY65" fmla="*/ 1142333 h 1653507"/>
                  <a:gd name="csX66" fmla="*/ 554978 w 6832415"/>
                  <a:gd name="csY66" fmla="*/ 1142333 h 1653507"/>
                  <a:gd name="csX67" fmla="*/ 554978 w 6832415"/>
                  <a:gd name="csY67" fmla="*/ 1127605 h 1653507"/>
                  <a:gd name="csX68" fmla="*/ 567294 w 6832415"/>
                  <a:gd name="csY68" fmla="*/ 1127605 h 1653507"/>
                  <a:gd name="csX69" fmla="*/ 573516 w 6832415"/>
                  <a:gd name="csY69" fmla="*/ 1127605 h 1653507"/>
                  <a:gd name="csX70" fmla="*/ 573516 w 6832415"/>
                  <a:gd name="csY70" fmla="*/ 1112877 h 1653507"/>
                  <a:gd name="csX71" fmla="*/ 579737 w 6832415"/>
                  <a:gd name="csY71" fmla="*/ 1112877 h 1653507"/>
                  <a:gd name="csX72" fmla="*/ 610590 w 6832415"/>
                  <a:gd name="csY72" fmla="*/ 1112877 h 1653507"/>
                  <a:gd name="csX73" fmla="*/ 610590 w 6832415"/>
                  <a:gd name="csY73" fmla="*/ 1098275 h 1653507"/>
                  <a:gd name="csX74" fmla="*/ 635222 w 6832415"/>
                  <a:gd name="csY74" fmla="*/ 1098275 h 1653507"/>
                  <a:gd name="csX75" fmla="*/ 655791 w 6832415"/>
                  <a:gd name="csY75" fmla="*/ 1098275 h 1653507"/>
                  <a:gd name="csX76" fmla="*/ 668234 w 6832415"/>
                  <a:gd name="csY76" fmla="*/ 1098275 h 1653507"/>
                  <a:gd name="csX77" fmla="*/ 668234 w 6832415"/>
                  <a:gd name="csY77" fmla="*/ 1083420 h 1653507"/>
                  <a:gd name="csX78" fmla="*/ 674328 w 6832415"/>
                  <a:gd name="csY78" fmla="*/ 1083420 h 1653507"/>
                  <a:gd name="csX79" fmla="*/ 674328 w 6832415"/>
                  <a:gd name="csY79" fmla="*/ 1067676 h 1653507"/>
                  <a:gd name="csX80" fmla="*/ 686644 w 6832415"/>
                  <a:gd name="csY80" fmla="*/ 1067676 h 1653507"/>
                  <a:gd name="csX81" fmla="*/ 692866 w 6832415"/>
                  <a:gd name="csY81" fmla="*/ 1067676 h 1653507"/>
                  <a:gd name="csX82" fmla="*/ 692866 w 6832415"/>
                  <a:gd name="csY82" fmla="*/ 1052948 h 1653507"/>
                  <a:gd name="csX83" fmla="*/ 729813 w 6832415"/>
                  <a:gd name="csY83" fmla="*/ 1052948 h 1653507"/>
                  <a:gd name="csX84" fmla="*/ 735908 w 6832415"/>
                  <a:gd name="csY84" fmla="*/ 1052948 h 1653507"/>
                  <a:gd name="csX85" fmla="*/ 762825 w 6832415"/>
                  <a:gd name="csY85" fmla="*/ 1052948 h 1653507"/>
                  <a:gd name="csX86" fmla="*/ 768920 w 6832415"/>
                  <a:gd name="csY86" fmla="*/ 1052948 h 1653507"/>
                  <a:gd name="csX87" fmla="*/ 787457 w 6832415"/>
                  <a:gd name="csY87" fmla="*/ 1052948 h 1653507"/>
                  <a:gd name="csX88" fmla="*/ 787457 w 6832415"/>
                  <a:gd name="csY88" fmla="*/ 1037077 h 1653507"/>
                  <a:gd name="csX89" fmla="*/ 793552 w 6832415"/>
                  <a:gd name="csY89" fmla="*/ 1037077 h 1653507"/>
                  <a:gd name="csX90" fmla="*/ 799773 w 6832415"/>
                  <a:gd name="csY90" fmla="*/ 1037077 h 1653507"/>
                  <a:gd name="csX91" fmla="*/ 805868 w 6832415"/>
                  <a:gd name="csY91" fmla="*/ 1037077 h 1653507"/>
                  <a:gd name="csX92" fmla="*/ 805868 w 6832415"/>
                  <a:gd name="csY92" fmla="*/ 1022348 h 1653507"/>
                  <a:gd name="csX93" fmla="*/ 818183 w 6832415"/>
                  <a:gd name="csY93" fmla="*/ 1022348 h 1653507"/>
                  <a:gd name="csX94" fmla="*/ 857290 w 6832415"/>
                  <a:gd name="csY94" fmla="*/ 1022348 h 1653507"/>
                  <a:gd name="csX95" fmla="*/ 857290 w 6832415"/>
                  <a:gd name="csY95" fmla="*/ 1006604 h 1653507"/>
                  <a:gd name="csX96" fmla="*/ 881921 w 6832415"/>
                  <a:gd name="csY96" fmla="*/ 1006604 h 1653507"/>
                  <a:gd name="csX97" fmla="*/ 906553 w 6832415"/>
                  <a:gd name="csY97" fmla="*/ 1006604 h 1653507"/>
                  <a:gd name="csX98" fmla="*/ 912775 w 6832415"/>
                  <a:gd name="csY98" fmla="*/ 1006604 h 1653507"/>
                  <a:gd name="csX99" fmla="*/ 925218 w 6832415"/>
                  <a:gd name="csY99" fmla="*/ 1006604 h 1653507"/>
                  <a:gd name="csX100" fmla="*/ 925218 w 6832415"/>
                  <a:gd name="csY100" fmla="*/ 990733 h 1653507"/>
                  <a:gd name="csX101" fmla="*/ 937534 w 6832415"/>
                  <a:gd name="csY101" fmla="*/ 990733 h 1653507"/>
                  <a:gd name="csX102" fmla="*/ 945786 w 6832415"/>
                  <a:gd name="csY102" fmla="*/ 990733 h 1653507"/>
                  <a:gd name="csX103" fmla="*/ 945786 w 6832415"/>
                  <a:gd name="csY103" fmla="*/ 974989 h 1653507"/>
                  <a:gd name="csX104" fmla="*/ 970418 w 6832415"/>
                  <a:gd name="csY104" fmla="*/ 974989 h 1653507"/>
                  <a:gd name="csX105" fmla="*/ 970418 w 6832415"/>
                  <a:gd name="csY105" fmla="*/ 959118 h 1653507"/>
                  <a:gd name="csX106" fmla="*/ 988829 w 6832415"/>
                  <a:gd name="csY106" fmla="*/ 959118 h 1653507"/>
                  <a:gd name="csX107" fmla="*/ 1007493 w 6832415"/>
                  <a:gd name="csY107" fmla="*/ 959118 h 1653507"/>
                  <a:gd name="csX108" fmla="*/ 1013588 w 6832415"/>
                  <a:gd name="csY108" fmla="*/ 959118 h 1653507"/>
                  <a:gd name="csX109" fmla="*/ 1040378 w 6832415"/>
                  <a:gd name="csY109" fmla="*/ 959118 h 1653507"/>
                  <a:gd name="csX110" fmla="*/ 1040378 w 6832415"/>
                  <a:gd name="csY110" fmla="*/ 943247 h 1653507"/>
                  <a:gd name="csX111" fmla="*/ 1058788 w 6832415"/>
                  <a:gd name="csY111" fmla="*/ 943247 h 1653507"/>
                  <a:gd name="csX112" fmla="*/ 1065010 w 6832415"/>
                  <a:gd name="csY112" fmla="*/ 943247 h 1653507"/>
                  <a:gd name="csX113" fmla="*/ 1065010 w 6832415"/>
                  <a:gd name="csY113" fmla="*/ 927376 h 1653507"/>
                  <a:gd name="csX114" fmla="*/ 1089641 w 6832415"/>
                  <a:gd name="csY114" fmla="*/ 927376 h 1653507"/>
                  <a:gd name="csX115" fmla="*/ 1095863 w 6832415"/>
                  <a:gd name="csY115" fmla="*/ 927376 h 1653507"/>
                  <a:gd name="csX116" fmla="*/ 1102085 w 6832415"/>
                  <a:gd name="csY116" fmla="*/ 927376 h 1653507"/>
                  <a:gd name="csX117" fmla="*/ 1114400 w 6832415"/>
                  <a:gd name="csY117" fmla="*/ 927376 h 1653507"/>
                  <a:gd name="csX118" fmla="*/ 1114400 w 6832415"/>
                  <a:gd name="csY118" fmla="*/ 910489 h 1653507"/>
                  <a:gd name="csX119" fmla="*/ 1178138 w 6832415"/>
                  <a:gd name="csY119" fmla="*/ 910489 h 1653507"/>
                  <a:gd name="csX120" fmla="*/ 1184233 w 6832415"/>
                  <a:gd name="csY120" fmla="*/ 910489 h 1653507"/>
                  <a:gd name="csX121" fmla="*/ 1215086 w 6832415"/>
                  <a:gd name="csY121" fmla="*/ 910489 h 1653507"/>
                  <a:gd name="csX122" fmla="*/ 1233624 w 6832415"/>
                  <a:gd name="csY122" fmla="*/ 910489 h 1653507"/>
                  <a:gd name="csX123" fmla="*/ 1233624 w 6832415"/>
                  <a:gd name="csY123" fmla="*/ 894618 h 1653507"/>
                  <a:gd name="csX124" fmla="*/ 1254066 w 6832415"/>
                  <a:gd name="csY124" fmla="*/ 894618 h 1653507"/>
                  <a:gd name="csX125" fmla="*/ 1272730 w 6832415"/>
                  <a:gd name="csY125" fmla="*/ 894618 h 1653507"/>
                  <a:gd name="csX126" fmla="*/ 1321993 w 6832415"/>
                  <a:gd name="csY126" fmla="*/ 894618 h 1653507"/>
                  <a:gd name="csX127" fmla="*/ 1328088 w 6832415"/>
                  <a:gd name="csY127" fmla="*/ 894618 h 1653507"/>
                  <a:gd name="csX128" fmla="*/ 1385732 w 6832415"/>
                  <a:gd name="csY128" fmla="*/ 894618 h 1653507"/>
                  <a:gd name="csX129" fmla="*/ 1404269 w 6832415"/>
                  <a:gd name="csY129" fmla="*/ 894618 h 1653507"/>
                  <a:gd name="csX130" fmla="*/ 1410363 w 6832415"/>
                  <a:gd name="csY130" fmla="*/ 894618 h 1653507"/>
                  <a:gd name="csX131" fmla="*/ 1410363 w 6832415"/>
                  <a:gd name="csY131" fmla="*/ 877604 h 1653507"/>
                  <a:gd name="csX132" fmla="*/ 1428901 w 6832415"/>
                  <a:gd name="csY132" fmla="*/ 877604 h 1653507"/>
                  <a:gd name="csX133" fmla="*/ 1428901 w 6832415"/>
                  <a:gd name="csY133" fmla="*/ 860718 h 1653507"/>
                  <a:gd name="csX134" fmla="*/ 1435122 w 6832415"/>
                  <a:gd name="csY134" fmla="*/ 860718 h 1653507"/>
                  <a:gd name="csX135" fmla="*/ 1441344 w 6832415"/>
                  <a:gd name="csY135" fmla="*/ 860718 h 1653507"/>
                  <a:gd name="csX136" fmla="*/ 1468007 w 6832415"/>
                  <a:gd name="csY136" fmla="*/ 860718 h 1653507"/>
                  <a:gd name="csX137" fmla="*/ 1468007 w 6832415"/>
                  <a:gd name="csY137" fmla="*/ 843704 h 1653507"/>
                  <a:gd name="csX138" fmla="*/ 1474101 w 6832415"/>
                  <a:gd name="csY138" fmla="*/ 843704 h 1653507"/>
                  <a:gd name="csX139" fmla="*/ 1480323 w 6832415"/>
                  <a:gd name="csY139" fmla="*/ 843704 h 1653507"/>
                  <a:gd name="csX140" fmla="*/ 1486417 w 6832415"/>
                  <a:gd name="csY140" fmla="*/ 843704 h 1653507"/>
                  <a:gd name="csX141" fmla="*/ 1492639 w 6832415"/>
                  <a:gd name="csY141" fmla="*/ 843704 h 1653507"/>
                  <a:gd name="csX142" fmla="*/ 1498733 w 6832415"/>
                  <a:gd name="csY142" fmla="*/ 843704 h 1653507"/>
                  <a:gd name="csX143" fmla="*/ 1504955 w 6832415"/>
                  <a:gd name="csY143" fmla="*/ 843704 h 1653507"/>
                  <a:gd name="csX144" fmla="*/ 1523492 w 6832415"/>
                  <a:gd name="csY144" fmla="*/ 843704 h 1653507"/>
                  <a:gd name="csX145" fmla="*/ 1529713 w 6832415"/>
                  <a:gd name="csY145" fmla="*/ 843704 h 1653507"/>
                  <a:gd name="csX146" fmla="*/ 1529713 w 6832415"/>
                  <a:gd name="csY146" fmla="*/ 825674 h 1653507"/>
                  <a:gd name="csX147" fmla="*/ 1535808 w 6832415"/>
                  <a:gd name="csY147" fmla="*/ 825674 h 1653507"/>
                  <a:gd name="csX148" fmla="*/ 1568693 w 6832415"/>
                  <a:gd name="csY148" fmla="*/ 825674 h 1653507"/>
                  <a:gd name="csX149" fmla="*/ 1568693 w 6832415"/>
                  <a:gd name="csY149" fmla="*/ 808661 h 1653507"/>
                  <a:gd name="csX150" fmla="*/ 1574914 w 6832415"/>
                  <a:gd name="csY150" fmla="*/ 808661 h 1653507"/>
                  <a:gd name="csX151" fmla="*/ 1593325 w 6832415"/>
                  <a:gd name="csY151" fmla="*/ 808661 h 1653507"/>
                  <a:gd name="csX152" fmla="*/ 1624305 w 6832415"/>
                  <a:gd name="csY152" fmla="*/ 808661 h 1653507"/>
                  <a:gd name="csX153" fmla="*/ 1644747 w 6832415"/>
                  <a:gd name="csY153" fmla="*/ 808661 h 1653507"/>
                  <a:gd name="csX154" fmla="*/ 1663284 w 6832415"/>
                  <a:gd name="csY154" fmla="*/ 808661 h 1653507"/>
                  <a:gd name="csX155" fmla="*/ 1675600 w 6832415"/>
                  <a:gd name="csY155" fmla="*/ 808661 h 1653507"/>
                  <a:gd name="csX156" fmla="*/ 1681821 w 6832415"/>
                  <a:gd name="csY156" fmla="*/ 808661 h 1653507"/>
                  <a:gd name="csX157" fmla="*/ 1712675 w 6832415"/>
                  <a:gd name="csY157" fmla="*/ 808661 h 1653507"/>
                  <a:gd name="csX158" fmla="*/ 1718896 w 6832415"/>
                  <a:gd name="csY158" fmla="*/ 808661 h 1653507"/>
                  <a:gd name="csX159" fmla="*/ 1763970 w 6832415"/>
                  <a:gd name="csY159" fmla="*/ 808661 h 1653507"/>
                  <a:gd name="csX160" fmla="*/ 1776413 w 6832415"/>
                  <a:gd name="csY160" fmla="*/ 808661 h 1653507"/>
                  <a:gd name="csX161" fmla="*/ 1782634 w 6832415"/>
                  <a:gd name="csY161" fmla="*/ 808661 h 1653507"/>
                  <a:gd name="csX162" fmla="*/ 1782634 w 6832415"/>
                  <a:gd name="csY162" fmla="*/ 789488 h 1653507"/>
                  <a:gd name="csX163" fmla="*/ 1801045 w 6832415"/>
                  <a:gd name="csY163" fmla="*/ 789488 h 1653507"/>
                  <a:gd name="csX164" fmla="*/ 1825676 w 6832415"/>
                  <a:gd name="csY164" fmla="*/ 789488 h 1653507"/>
                  <a:gd name="csX165" fmla="*/ 1852467 w 6832415"/>
                  <a:gd name="csY165" fmla="*/ 789488 h 1653507"/>
                  <a:gd name="csX166" fmla="*/ 1852467 w 6832415"/>
                  <a:gd name="csY166" fmla="*/ 771332 h 1653507"/>
                  <a:gd name="csX167" fmla="*/ 1864910 w 6832415"/>
                  <a:gd name="csY167" fmla="*/ 771332 h 1653507"/>
                  <a:gd name="csX168" fmla="*/ 1864910 w 6832415"/>
                  <a:gd name="csY168" fmla="*/ 752160 h 1653507"/>
                  <a:gd name="csX169" fmla="*/ 1889541 w 6832415"/>
                  <a:gd name="csY169" fmla="*/ 752160 h 1653507"/>
                  <a:gd name="csX170" fmla="*/ 1926489 w 6832415"/>
                  <a:gd name="csY170" fmla="*/ 752160 h 1653507"/>
                  <a:gd name="csX171" fmla="*/ 1926489 w 6832415"/>
                  <a:gd name="csY171" fmla="*/ 734003 h 1653507"/>
                  <a:gd name="csX172" fmla="*/ 1947058 w 6832415"/>
                  <a:gd name="csY172" fmla="*/ 734003 h 1653507"/>
                  <a:gd name="csX173" fmla="*/ 1953280 w 6832415"/>
                  <a:gd name="csY173" fmla="*/ 734003 h 1653507"/>
                  <a:gd name="csX174" fmla="*/ 1971817 w 6832415"/>
                  <a:gd name="csY174" fmla="*/ 734003 h 1653507"/>
                  <a:gd name="csX175" fmla="*/ 1977911 w 6832415"/>
                  <a:gd name="csY175" fmla="*/ 734003 h 1653507"/>
                  <a:gd name="csX176" fmla="*/ 1996449 w 6832415"/>
                  <a:gd name="csY176" fmla="*/ 734003 h 1653507"/>
                  <a:gd name="csX177" fmla="*/ 2002543 w 6832415"/>
                  <a:gd name="csY177" fmla="*/ 734003 h 1653507"/>
                  <a:gd name="csX178" fmla="*/ 2008765 w 6832415"/>
                  <a:gd name="csY178" fmla="*/ 734003 h 1653507"/>
                  <a:gd name="csX179" fmla="*/ 2039618 w 6832415"/>
                  <a:gd name="csY179" fmla="*/ 734003 h 1653507"/>
                  <a:gd name="csX180" fmla="*/ 2045840 w 6832415"/>
                  <a:gd name="csY180" fmla="*/ 734003 h 1653507"/>
                  <a:gd name="csX181" fmla="*/ 2045840 w 6832415"/>
                  <a:gd name="csY181" fmla="*/ 714704 h 1653507"/>
                  <a:gd name="csX182" fmla="*/ 2053965 w 6832415"/>
                  <a:gd name="csY182" fmla="*/ 714704 h 1653507"/>
                  <a:gd name="csX183" fmla="*/ 2072503 w 6832415"/>
                  <a:gd name="csY183" fmla="*/ 714704 h 1653507"/>
                  <a:gd name="csX184" fmla="*/ 2078597 w 6832415"/>
                  <a:gd name="csY184" fmla="*/ 714704 h 1653507"/>
                  <a:gd name="csX185" fmla="*/ 2090913 w 6832415"/>
                  <a:gd name="csY185" fmla="*/ 714704 h 1653507"/>
                  <a:gd name="csX186" fmla="*/ 2097135 w 6832415"/>
                  <a:gd name="csY186" fmla="*/ 714704 h 1653507"/>
                  <a:gd name="csX187" fmla="*/ 2121893 w 6832415"/>
                  <a:gd name="csY187" fmla="*/ 714704 h 1653507"/>
                  <a:gd name="csX188" fmla="*/ 2127988 w 6832415"/>
                  <a:gd name="csY188" fmla="*/ 714704 h 1653507"/>
                  <a:gd name="csX189" fmla="*/ 2134209 w 6832415"/>
                  <a:gd name="csY189" fmla="*/ 714704 h 1653507"/>
                  <a:gd name="csX190" fmla="*/ 2146525 w 6832415"/>
                  <a:gd name="csY190" fmla="*/ 714704 h 1653507"/>
                  <a:gd name="csX191" fmla="*/ 2160873 w 6832415"/>
                  <a:gd name="csY191" fmla="*/ 714704 h 1653507"/>
                  <a:gd name="csX192" fmla="*/ 2167094 w 6832415"/>
                  <a:gd name="csY192" fmla="*/ 714704 h 1653507"/>
                  <a:gd name="csX193" fmla="*/ 2191726 w 6832415"/>
                  <a:gd name="csY193" fmla="*/ 714704 h 1653507"/>
                  <a:gd name="csX194" fmla="*/ 2204169 w 6832415"/>
                  <a:gd name="csY194" fmla="*/ 714704 h 1653507"/>
                  <a:gd name="csX195" fmla="*/ 2216485 w 6832415"/>
                  <a:gd name="csY195" fmla="*/ 714704 h 1653507"/>
                  <a:gd name="csX196" fmla="*/ 2228801 w 6832415"/>
                  <a:gd name="csY196" fmla="*/ 714704 h 1653507"/>
                  <a:gd name="csX197" fmla="*/ 2255464 w 6832415"/>
                  <a:gd name="csY197" fmla="*/ 714704 h 1653507"/>
                  <a:gd name="csX198" fmla="*/ 2273874 w 6832415"/>
                  <a:gd name="csY198" fmla="*/ 714704 h 1653507"/>
                  <a:gd name="csX199" fmla="*/ 2280096 w 6832415"/>
                  <a:gd name="csY199" fmla="*/ 714704 h 1653507"/>
                  <a:gd name="csX200" fmla="*/ 2286444 w 6832415"/>
                  <a:gd name="csY200" fmla="*/ 714704 h 1653507"/>
                  <a:gd name="csX201" fmla="*/ 2298760 w 6832415"/>
                  <a:gd name="csY201" fmla="*/ 714704 h 1653507"/>
                  <a:gd name="csX202" fmla="*/ 2311076 w 6832415"/>
                  <a:gd name="csY202" fmla="*/ 714704 h 1653507"/>
                  <a:gd name="csX203" fmla="*/ 2317171 w 6832415"/>
                  <a:gd name="csY203" fmla="*/ 714704 h 1653507"/>
                  <a:gd name="csX204" fmla="*/ 2323392 w 6832415"/>
                  <a:gd name="csY204" fmla="*/ 714704 h 1653507"/>
                  <a:gd name="csX205" fmla="*/ 2329487 w 6832415"/>
                  <a:gd name="csY205" fmla="*/ 714704 h 1653507"/>
                  <a:gd name="csX206" fmla="*/ 2335708 w 6832415"/>
                  <a:gd name="csY206" fmla="*/ 714704 h 1653507"/>
                  <a:gd name="csX207" fmla="*/ 2341803 w 6832415"/>
                  <a:gd name="csY207" fmla="*/ 714704 h 1653507"/>
                  <a:gd name="csX208" fmla="*/ 2399446 w 6832415"/>
                  <a:gd name="csY208" fmla="*/ 714704 h 1653507"/>
                  <a:gd name="csX209" fmla="*/ 2417856 w 6832415"/>
                  <a:gd name="csY209" fmla="*/ 714704 h 1653507"/>
                  <a:gd name="csX210" fmla="*/ 2450741 w 6832415"/>
                  <a:gd name="csY210" fmla="*/ 714704 h 1653507"/>
                  <a:gd name="csX211" fmla="*/ 2450741 w 6832415"/>
                  <a:gd name="csY211" fmla="*/ 692231 h 1653507"/>
                  <a:gd name="csX212" fmla="*/ 2463184 w 6832415"/>
                  <a:gd name="csY212" fmla="*/ 692231 h 1653507"/>
                  <a:gd name="csX213" fmla="*/ 2463184 w 6832415"/>
                  <a:gd name="csY213" fmla="*/ 669504 h 1653507"/>
                  <a:gd name="csX214" fmla="*/ 2475500 w 6832415"/>
                  <a:gd name="csY214" fmla="*/ 669504 h 1653507"/>
                  <a:gd name="csX215" fmla="*/ 2494037 w 6832415"/>
                  <a:gd name="csY215" fmla="*/ 669504 h 1653507"/>
                  <a:gd name="csX216" fmla="*/ 2524764 w 6832415"/>
                  <a:gd name="csY216" fmla="*/ 669504 h 1653507"/>
                  <a:gd name="csX217" fmla="*/ 2537080 w 6832415"/>
                  <a:gd name="csY217" fmla="*/ 669504 h 1653507"/>
                  <a:gd name="csX218" fmla="*/ 2537080 w 6832415"/>
                  <a:gd name="csY218" fmla="*/ 646903 h 1653507"/>
                  <a:gd name="csX219" fmla="*/ 2551554 w 6832415"/>
                  <a:gd name="csY219" fmla="*/ 646903 h 1653507"/>
                  <a:gd name="csX220" fmla="*/ 2551554 w 6832415"/>
                  <a:gd name="csY220" fmla="*/ 624303 h 1653507"/>
                  <a:gd name="csX221" fmla="*/ 2563870 w 6832415"/>
                  <a:gd name="csY221" fmla="*/ 624303 h 1653507"/>
                  <a:gd name="csX222" fmla="*/ 2570091 w 6832415"/>
                  <a:gd name="csY222" fmla="*/ 624303 h 1653507"/>
                  <a:gd name="csX223" fmla="*/ 2607039 w 6832415"/>
                  <a:gd name="csY223" fmla="*/ 624303 h 1653507"/>
                  <a:gd name="csX224" fmla="*/ 2631798 w 6832415"/>
                  <a:gd name="csY224" fmla="*/ 624303 h 1653507"/>
                  <a:gd name="csX225" fmla="*/ 2631798 w 6832415"/>
                  <a:gd name="csY225" fmla="*/ 600560 h 1653507"/>
                  <a:gd name="csX226" fmla="*/ 2644114 w 6832415"/>
                  <a:gd name="csY226" fmla="*/ 600560 h 1653507"/>
                  <a:gd name="csX227" fmla="*/ 2664683 w 6832415"/>
                  <a:gd name="csY227" fmla="*/ 600560 h 1653507"/>
                  <a:gd name="csX228" fmla="*/ 2664683 w 6832415"/>
                  <a:gd name="csY228" fmla="*/ 577959 h 1653507"/>
                  <a:gd name="csX229" fmla="*/ 2689315 w 6832415"/>
                  <a:gd name="csY229" fmla="*/ 577959 h 1653507"/>
                  <a:gd name="csX230" fmla="*/ 2720168 w 6832415"/>
                  <a:gd name="csY230" fmla="*/ 577959 h 1653507"/>
                  <a:gd name="csX231" fmla="*/ 2744800 w 6832415"/>
                  <a:gd name="csY231" fmla="*/ 577959 h 1653507"/>
                  <a:gd name="csX232" fmla="*/ 2751021 w 6832415"/>
                  <a:gd name="csY232" fmla="*/ 577959 h 1653507"/>
                  <a:gd name="csX233" fmla="*/ 2751021 w 6832415"/>
                  <a:gd name="csY233" fmla="*/ 554089 h 1653507"/>
                  <a:gd name="csX234" fmla="*/ 2777684 w 6832415"/>
                  <a:gd name="csY234" fmla="*/ 554089 h 1653507"/>
                  <a:gd name="csX235" fmla="*/ 2783906 w 6832415"/>
                  <a:gd name="csY235" fmla="*/ 554089 h 1653507"/>
                  <a:gd name="csX236" fmla="*/ 2796349 w 6832415"/>
                  <a:gd name="csY236" fmla="*/ 554089 h 1653507"/>
                  <a:gd name="csX237" fmla="*/ 2796349 w 6832415"/>
                  <a:gd name="csY237" fmla="*/ 530473 h 1653507"/>
                  <a:gd name="csX238" fmla="*/ 2814759 w 6832415"/>
                  <a:gd name="csY238" fmla="*/ 530473 h 1653507"/>
                  <a:gd name="csX239" fmla="*/ 2820981 w 6832415"/>
                  <a:gd name="csY239" fmla="*/ 530473 h 1653507"/>
                  <a:gd name="csX240" fmla="*/ 2866055 w 6832415"/>
                  <a:gd name="csY240" fmla="*/ 530473 h 1653507"/>
                  <a:gd name="csX241" fmla="*/ 2866055 w 6832415"/>
                  <a:gd name="csY241" fmla="*/ 505588 h 1653507"/>
                  <a:gd name="csX242" fmla="*/ 2884719 w 6832415"/>
                  <a:gd name="csY242" fmla="*/ 505588 h 1653507"/>
                  <a:gd name="csX243" fmla="*/ 2890813 w 6832415"/>
                  <a:gd name="csY243" fmla="*/ 505588 h 1653507"/>
                  <a:gd name="csX244" fmla="*/ 2909350 w 6832415"/>
                  <a:gd name="csY244" fmla="*/ 505588 h 1653507"/>
                  <a:gd name="csX245" fmla="*/ 2915572 w 6832415"/>
                  <a:gd name="csY245" fmla="*/ 505588 h 1653507"/>
                  <a:gd name="csX246" fmla="*/ 2927888 w 6832415"/>
                  <a:gd name="csY246" fmla="*/ 505588 h 1653507"/>
                  <a:gd name="csX247" fmla="*/ 2946298 w 6832415"/>
                  <a:gd name="csY247" fmla="*/ 505588 h 1653507"/>
                  <a:gd name="csX248" fmla="*/ 2954551 w 6832415"/>
                  <a:gd name="csY248" fmla="*/ 505588 h 1653507"/>
                  <a:gd name="csX249" fmla="*/ 2973089 w 6832415"/>
                  <a:gd name="csY249" fmla="*/ 505588 h 1653507"/>
                  <a:gd name="csX250" fmla="*/ 3010037 w 6832415"/>
                  <a:gd name="csY250" fmla="*/ 505588 h 1653507"/>
                  <a:gd name="csX251" fmla="*/ 3028574 w 6832415"/>
                  <a:gd name="csY251" fmla="*/ 505588 h 1653507"/>
                  <a:gd name="csX252" fmla="*/ 3028574 w 6832415"/>
                  <a:gd name="csY252" fmla="*/ 480702 h 1653507"/>
                  <a:gd name="csX253" fmla="*/ 3034668 w 6832415"/>
                  <a:gd name="csY253" fmla="*/ 480702 h 1653507"/>
                  <a:gd name="csX254" fmla="*/ 3046984 w 6832415"/>
                  <a:gd name="csY254" fmla="*/ 480702 h 1653507"/>
                  <a:gd name="csX255" fmla="*/ 3073902 w 6832415"/>
                  <a:gd name="csY255" fmla="*/ 480702 h 1653507"/>
                  <a:gd name="csX256" fmla="*/ 3086217 w 6832415"/>
                  <a:gd name="csY256" fmla="*/ 480702 h 1653507"/>
                  <a:gd name="csX257" fmla="*/ 3110849 w 6832415"/>
                  <a:gd name="csY257" fmla="*/ 480702 h 1653507"/>
                  <a:gd name="csX258" fmla="*/ 3156050 w 6832415"/>
                  <a:gd name="csY258" fmla="*/ 480702 h 1653507"/>
                  <a:gd name="csX259" fmla="*/ 3174587 w 6832415"/>
                  <a:gd name="csY259" fmla="*/ 480702 h 1653507"/>
                  <a:gd name="csX260" fmla="*/ 3223978 w 6832415"/>
                  <a:gd name="csY260" fmla="*/ 480702 h 1653507"/>
                  <a:gd name="csX261" fmla="*/ 3256863 w 6832415"/>
                  <a:gd name="csY261" fmla="*/ 480702 h 1653507"/>
                  <a:gd name="csX262" fmla="*/ 3275273 w 6832415"/>
                  <a:gd name="csY262" fmla="*/ 480702 h 1653507"/>
                  <a:gd name="csX263" fmla="*/ 3299905 w 6832415"/>
                  <a:gd name="csY263" fmla="*/ 480702 h 1653507"/>
                  <a:gd name="csX264" fmla="*/ 3306253 w 6832415"/>
                  <a:gd name="csY264" fmla="*/ 480702 h 1653507"/>
                  <a:gd name="csX265" fmla="*/ 3312348 w 6832415"/>
                  <a:gd name="csY265" fmla="*/ 480702 h 1653507"/>
                  <a:gd name="csX266" fmla="*/ 3324664 w 6832415"/>
                  <a:gd name="csY266" fmla="*/ 480702 h 1653507"/>
                  <a:gd name="csX267" fmla="*/ 3343201 w 6832415"/>
                  <a:gd name="csY267" fmla="*/ 480702 h 1653507"/>
                  <a:gd name="csX268" fmla="*/ 3357549 w 6832415"/>
                  <a:gd name="csY268" fmla="*/ 480702 h 1653507"/>
                  <a:gd name="csX269" fmla="*/ 3376086 w 6832415"/>
                  <a:gd name="csY269" fmla="*/ 480702 h 1653507"/>
                  <a:gd name="csX270" fmla="*/ 3388402 w 6832415"/>
                  <a:gd name="csY270" fmla="*/ 480702 h 1653507"/>
                  <a:gd name="csX271" fmla="*/ 3394623 w 6832415"/>
                  <a:gd name="csY271" fmla="*/ 480702 h 1653507"/>
                  <a:gd name="csX272" fmla="*/ 3400845 w 6832415"/>
                  <a:gd name="csY272" fmla="*/ 480702 h 1653507"/>
                  <a:gd name="csX273" fmla="*/ 3400845 w 6832415"/>
                  <a:gd name="csY273" fmla="*/ 452388 h 1653507"/>
                  <a:gd name="csX274" fmla="*/ 3425477 w 6832415"/>
                  <a:gd name="csY274" fmla="*/ 452388 h 1653507"/>
                  <a:gd name="csX275" fmla="*/ 3431571 w 6832415"/>
                  <a:gd name="csY275" fmla="*/ 452388 h 1653507"/>
                  <a:gd name="csX276" fmla="*/ 3443887 w 6832415"/>
                  <a:gd name="csY276" fmla="*/ 452388 h 1653507"/>
                  <a:gd name="csX277" fmla="*/ 3443887 w 6832415"/>
                  <a:gd name="csY277" fmla="*/ 424074 h 1653507"/>
                  <a:gd name="csX278" fmla="*/ 3476899 w 6832415"/>
                  <a:gd name="csY278" fmla="*/ 424074 h 1653507"/>
                  <a:gd name="csX279" fmla="*/ 3482993 w 6832415"/>
                  <a:gd name="csY279" fmla="*/ 424074 h 1653507"/>
                  <a:gd name="csX280" fmla="*/ 3489215 w 6832415"/>
                  <a:gd name="csY280" fmla="*/ 424074 h 1653507"/>
                  <a:gd name="csX281" fmla="*/ 3495309 w 6832415"/>
                  <a:gd name="csY281" fmla="*/ 424074 h 1653507"/>
                  <a:gd name="csX282" fmla="*/ 3526162 w 6832415"/>
                  <a:gd name="csY282" fmla="*/ 424074 h 1653507"/>
                  <a:gd name="csX283" fmla="*/ 3577584 w 6832415"/>
                  <a:gd name="csY283" fmla="*/ 424074 h 1653507"/>
                  <a:gd name="csX284" fmla="*/ 3577584 w 6832415"/>
                  <a:gd name="csY284" fmla="*/ 393602 h 1653507"/>
                  <a:gd name="csX285" fmla="*/ 3596122 w 6832415"/>
                  <a:gd name="csY285" fmla="*/ 393602 h 1653507"/>
                  <a:gd name="csX286" fmla="*/ 3602216 w 6832415"/>
                  <a:gd name="csY286" fmla="*/ 393602 h 1653507"/>
                  <a:gd name="csX287" fmla="*/ 3614532 w 6832415"/>
                  <a:gd name="csY287" fmla="*/ 393602 h 1653507"/>
                  <a:gd name="csX288" fmla="*/ 3645385 w 6832415"/>
                  <a:gd name="csY288" fmla="*/ 393602 h 1653507"/>
                  <a:gd name="csX289" fmla="*/ 3672176 w 6832415"/>
                  <a:gd name="csY289" fmla="*/ 393602 h 1653507"/>
                  <a:gd name="csX290" fmla="*/ 3684492 w 6832415"/>
                  <a:gd name="csY290" fmla="*/ 393602 h 1653507"/>
                  <a:gd name="csX291" fmla="*/ 3690713 w 6832415"/>
                  <a:gd name="csY291" fmla="*/ 393602 h 1653507"/>
                  <a:gd name="csX292" fmla="*/ 3696808 w 6832415"/>
                  <a:gd name="csY292" fmla="*/ 393602 h 1653507"/>
                  <a:gd name="csX293" fmla="*/ 3709124 w 6832415"/>
                  <a:gd name="csY293" fmla="*/ 393602 h 1653507"/>
                  <a:gd name="csX294" fmla="*/ 3709124 w 6832415"/>
                  <a:gd name="csY294" fmla="*/ 361860 h 1653507"/>
                  <a:gd name="csX295" fmla="*/ 3766767 w 6832415"/>
                  <a:gd name="csY295" fmla="*/ 361860 h 1653507"/>
                  <a:gd name="csX296" fmla="*/ 3772862 w 6832415"/>
                  <a:gd name="csY296" fmla="*/ 361860 h 1653507"/>
                  <a:gd name="csX297" fmla="*/ 3772862 w 6832415"/>
                  <a:gd name="csY297" fmla="*/ 330245 h 1653507"/>
                  <a:gd name="csX298" fmla="*/ 3797493 w 6832415"/>
                  <a:gd name="csY298" fmla="*/ 330245 h 1653507"/>
                  <a:gd name="csX299" fmla="*/ 3803715 w 6832415"/>
                  <a:gd name="csY299" fmla="*/ 330245 h 1653507"/>
                  <a:gd name="csX300" fmla="*/ 3809809 w 6832415"/>
                  <a:gd name="csY300" fmla="*/ 330245 h 1653507"/>
                  <a:gd name="csX301" fmla="*/ 3853106 w 6832415"/>
                  <a:gd name="csY301" fmla="*/ 330245 h 1653507"/>
                  <a:gd name="csX302" fmla="*/ 3853106 w 6832415"/>
                  <a:gd name="csY302" fmla="*/ 297360 h 1653507"/>
                  <a:gd name="csX303" fmla="*/ 3904528 w 6832415"/>
                  <a:gd name="csY303" fmla="*/ 297360 h 1653507"/>
                  <a:gd name="csX304" fmla="*/ 3910749 w 6832415"/>
                  <a:gd name="csY304" fmla="*/ 297360 h 1653507"/>
                  <a:gd name="csX305" fmla="*/ 3941475 w 6832415"/>
                  <a:gd name="csY305" fmla="*/ 297360 h 1653507"/>
                  <a:gd name="csX306" fmla="*/ 3941475 w 6832415"/>
                  <a:gd name="csY306" fmla="*/ 264602 h 1653507"/>
                  <a:gd name="csX307" fmla="*/ 3955823 w 6832415"/>
                  <a:gd name="csY307" fmla="*/ 264602 h 1653507"/>
                  <a:gd name="csX308" fmla="*/ 3974360 w 6832415"/>
                  <a:gd name="csY308" fmla="*/ 264602 h 1653507"/>
                  <a:gd name="csX309" fmla="*/ 3986803 w 6832415"/>
                  <a:gd name="csY309" fmla="*/ 264602 h 1653507"/>
                  <a:gd name="csX310" fmla="*/ 4023751 w 6832415"/>
                  <a:gd name="csY310" fmla="*/ 264602 h 1653507"/>
                  <a:gd name="csX311" fmla="*/ 4087489 w 6832415"/>
                  <a:gd name="csY311" fmla="*/ 264602 h 1653507"/>
                  <a:gd name="csX312" fmla="*/ 4099805 w 6832415"/>
                  <a:gd name="csY312" fmla="*/ 264602 h 1653507"/>
                  <a:gd name="csX313" fmla="*/ 4106026 w 6832415"/>
                  <a:gd name="csY313" fmla="*/ 264602 h 1653507"/>
                  <a:gd name="csX314" fmla="*/ 4106026 w 6832415"/>
                  <a:gd name="csY314" fmla="*/ 229559 h 1653507"/>
                  <a:gd name="csX315" fmla="*/ 4112121 w 6832415"/>
                  <a:gd name="csY315" fmla="*/ 229559 h 1653507"/>
                  <a:gd name="csX316" fmla="*/ 4112121 w 6832415"/>
                  <a:gd name="csY316" fmla="*/ 194515 h 1653507"/>
                  <a:gd name="csX317" fmla="*/ 4212934 w 6832415"/>
                  <a:gd name="csY317" fmla="*/ 194515 h 1653507"/>
                  <a:gd name="csX318" fmla="*/ 4212934 w 6832415"/>
                  <a:gd name="csY318" fmla="*/ 160615 h 1653507"/>
                  <a:gd name="csX319" fmla="*/ 4237566 w 6832415"/>
                  <a:gd name="csY319" fmla="*/ 160615 h 1653507"/>
                  <a:gd name="csX320" fmla="*/ 4243787 w 6832415"/>
                  <a:gd name="csY320" fmla="*/ 160615 h 1653507"/>
                  <a:gd name="csX321" fmla="*/ 4258134 w 6832415"/>
                  <a:gd name="csY321" fmla="*/ 160615 h 1653507"/>
                  <a:gd name="csX322" fmla="*/ 4264356 w 6832415"/>
                  <a:gd name="csY322" fmla="*/ 160615 h 1653507"/>
                  <a:gd name="csX323" fmla="*/ 4270450 w 6832415"/>
                  <a:gd name="csY323" fmla="*/ 160615 h 1653507"/>
                  <a:gd name="csX324" fmla="*/ 4332284 w 6832415"/>
                  <a:gd name="csY324" fmla="*/ 160615 h 1653507"/>
                  <a:gd name="csX325" fmla="*/ 4344600 w 6832415"/>
                  <a:gd name="csY325" fmla="*/ 160615 h 1653507"/>
                  <a:gd name="csX326" fmla="*/ 4383579 w 6832415"/>
                  <a:gd name="csY326" fmla="*/ 160615 h 1653507"/>
                  <a:gd name="csX327" fmla="*/ 4389674 w 6832415"/>
                  <a:gd name="csY327" fmla="*/ 160615 h 1653507"/>
                  <a:gd name="csX328" fmla="*/ 4420654 w 6832415"/>
                  <a:gd name="csY328" fmla="*/ 160615 h 1653507"/>
                  <a:gd name="csX329" fmla="*/ 4445285 w 6832415"/>
                  <a:gd name="csY329" fmla="*/ 160615 h 1653507"/>
                  <a:gd name="csX330" fmla="*/ 4457601 w 6832415"/>
                  <a:gd name="csY330" fmla="*/ 160615 h 1653507"/>
                  <a:gd name="csX331" fmla="*/ 4484265 w 6832415"/>
                  <a:gd name="csY331" fmla="*/ 160615 h 1653507"/>
                  <a:gd name="csX332" fmla="*/ 4490486 w 6832415"/>
                  <a:gd name="csY332" fmla="*/ 160615 h 1653507"/>
                  <a:gd name="csX333" fmla="*/ 4515245 w 6832415"/>
                  <a:gd name="csY333" fmla="*/ 160615 h 1653507"/>
                  <a:gd name="csX334" fmla="*/ 4539877 w 6832415"/>
                  <a:gd name="csY334" fmla="*/ 160615 h 1653507"/>
                  <a:gd name="csX335" fmla="*/ 4591299 w 6832415"/>
                  <a:gd name="csY335" fmla="*/ 160615 h 1653507"/>
                  <a:gd name="csX336" fmla="*/ 4615931 w 6832415"/>
                  <a:gd name="csY336" fmla="*/ 160615 h 1653507"/>
                  <a:gd name="csX337" fmla="*/ 4628247 w 6832415"/>
                  <a:gd name="csY337" fmla="*/ 160615 h 1653507"/>
                  <a:gd name="csX338" fmla="*/ 4634468 w 6832415"/>
                  <a:gd name="csY338" fmla="*/ 160615 h 1653507"/>
                  <a:gd name="csX339" fmla="*/ 4640563 w 6832415"/>
                  <a:gd name="csY339" fmla="*/ 160615 h 1653507"/>
                  <a:gd name="csX340" fmla="*/ 4652879 w 6832415"/>
                  <a:gd name="csY340" fmla="*/ 160615 h 1653507"/>
                  <a:gd name="csX341" fmla="*/ 4673575 w 6832415"/>
                  <a:gd name="csY341" fmla="*/ 160615 h 1653507"/>
                  <a:gd name="csX342" fmla="*/ 4679669 w 6832415"/>
                  <a:gd name="csY342" fmla="*/ 160615 h 1653507"/>
                  <a:gd name="csX343" fmla="*/ 4753691 w 6832415"/>
                  <a:gd name="csY343" fmla="*/ 160615 h 1653507"/>
                  <a:gd name="csX344" fmla="*/ 4780482 w 6832415"/>
                  <a:gd name="csY344" fmla="*/ 160615 h 1653507"/>
                  <a:gd name="csX345" fmla="*/ 4817429 w 6832415"/>
                  <a:gd name="csY345" fmla="*/ 160615 h 1653507"/>
                  <a:gd name="csX346" fmla="*/ 4823524 w 6832415"/>
                  <a:gd name="csY346" fmla="*/ 160615 h 1653507"/>
                  <a:gd name="csX347" fmla="*/ 4829745 w 6832415"/>
                  <a:gd name="csY347" fmla="*/ 160615 h 1653507"/>
                  <a:gd name="csX348" fmla="*/ 4835840 w 6832415"/>
                  <a:gd name="csY348" fmla="*/ 160615 h 1653507"/>
                  <a:gd name="csX349" fmla="*/ 4842188 w 6832415"/>
                  <a:gd name="csY349" fmla="*/ 160615 h 1653507"/>
                  <a:gd name="csX350" fmla="*/ 4862630 w 6832415"/>
                  <a:gd name="csY350" fmla="*/ 160615 h 1653507"/>
                  <a:gd name="csX351" fmla="*/ 4924464 w 6832415"/>
                  <a:gd name="csY351" fmla="*/ 160615 h 1653507"/>
                  <a:gd name="csX352" fmla="*/ 4924464 w 6832415"/>
                  <a:gd name="csY352" fmla="*/ 113002 h 1653507"/>
                  <a:gd name="csX353" fmla="*/ 4936780 w 6832415"/>
                  <a:gd name="csY353" fmla="*/ 113002 h 1653507"/>
                  <a:gd name="csX354" fmla="*/ 4942874 w 6832415"/>
                  <a:gd name="csY354" fmla="*/ 113002 h 1653507"/>
                  <a:gd name="csX355" fmla="*/ 4981853 w 6832415"/>
                  <a:gd name="csY355" fmla="*/ 113002 h 1653507"/>
                  <a:gd name="csX356" fmla="*/ 5000391 w 6832415"/>
                  <a:gd name="csY356" fmla="*/ 113002 h 1653507"/>
                  <a:gd name="csX357" fmla="*/ 5049782 w 6832415"/>
                  <a:gd name="csY357" fmla="*/ 113002 h 1653507"/>
                  <a:gd name="csX358" fmla="*/ 5076445 w 6832415"/>
                  <a:gd name="csY358" fmla="*/ 113002 h 1653507"/>
                  <a:gd name="csX359" fmla="*/ 5101203 w 6832415"/>
                  <a:gd name="csY359" fmla="*/ 113002 h 1653507"/>
                  <a:gd name="csX360" fmla="*/ 5144373 w 6832415"/>
                  <a:gd name="csY360" fmla="*/ 113002 h 1653507"/>
                  <a:gd name="csX361" fmla="*/ 5158720 w 6832415"/>
                  <a:gd name="csY361" fmla="*/ 113002 h 1653507"/>
                  <a:gd name="csX362" fmla="*/ 5164815 w 6832415"/>
                  <a:gd name="csY362" fmla="*/ 113002 h 1653507"/>
                  <a:gd name="csX363" fmla="*/ 5195795 w 6832415"/>
                  <a:gd name="csY363" fmla="*/ 113002 h 1653507"/>
                  <a:gd name="csX364" fmla="*/ 5201890 w 6832415"/>
                  <a:gd name="csY364" fmla="*/ 113002 h 1653507"/>
                  <a:gd name="csX365" fmla="*/ 5220427 w 6832415"/>
                  <a:gd name="csY365" fmla="*/ 113002 h 1653507"/>
                  <a:gd name="csX366" fmla="*/ 5238837 w 6832415"/>
                  <a:gd name="csY366" fmla="*/ 113002 h 1653507"/>
                  <a:gd name="csX367" fmla="*/ 5245059 w 6832415"/>
                  <a:gd name="csY367" fmla="*/ 113002 h 1653507"/>
                  <a:gd name="csX368" fmla="*/ 5290386 w 6832415"/>
                  <a:gd name="csY368" fmla="*/ 113002 h 1653507"/>
                  <a:gd name="csX369" fmla="*/ 5333429 w 6832415"/>
                  <a:gd name="csY369" fmla="*/ 113002 h 1653507"/>
                  <a:gd name="csX370" fmla="*/ 5339650 w 6832415"/>
                  <a:gd name="csY370" fmla="*/ 113002 h 1653507"/>
                  <a:gd name="csX371" fmla="*/ 5397294 w 6832415"/>
                  <a:gd name="csY371" fmla="*/ 113002 h 1653507"/>
                  <a:gd name="csX372" fmla="*/ 5452779 w 6832415"/>
                  <a:gd name="csY372" fmla="*/ 113002 h 1653507"/>
                  <a:gd name="csX373" fmla="*/ 5467126 w 6832415"/>
                  <a:gd name="csY373" fmla="*/ 113002 h 1653507"/>
                  <a:gd name="csX374" fmla="*/ 5510295 w 6832415"/>
                  <a:gd name="csY374" fmla="*/ 113002 h 1653507"/>
                  <a:gd name="csX375" fmla="*/ 5528833 w 6832415"/>
                  <a:gd name="csY375" fmla="*/ 113002 h 1653507"/>
                  <a:gd name="csX376" fmla="*/ 5535054 w 6832415"/>
                  <a:gd name="csY376" fmla="*/ 113002 h 1653507"/>
                  <a:gd name="csX377" fmla="*/ 5553465 w 6832415"/>
                  <a:gd name="csY377" fmla="*/ 113002 h 1653507"/>
                  <a:gd name="csX378" fmla="*/ 5574034 w 6832415"/>
                  <a:gd name="csY378" fmla="*/ 113002 h 1653507"/>
                  <a:gd name="csX379" fmla="*/ 5611108 w 6832415"/>
                  <a:gd name="csY379" fmla="*/ 113002 h 1653507"/>
                  <a:gd name="csX380" fmla="*/ 5617329 w 6832415"/>
                  <a:gd name="csY380" fmla="*/ 113002 h 1653507"/>
                  <a:gd name="csX381" fmla="*/ 5742647 w 6832415"/>
                  <a:gd name="csY381" fmla="*/ 113002 h 1653507"/>
                  <a:gd name="csX382" fmla="*/ 5781753 w 6832415"/>
                  <a:gd name="csY382" fmla="*/ 113002 h 1653507"/>
                  <a:gd name="csX383" fmla="*/ 5806385 w 6832415"/>
                  <a:gd name="csY383" fmla="*/ 113002 h 1653507"/>
                  <a:gd name="csX384" fmla="*/ 5812607 w 6832415"/>
                  <a:gd name="csY384" fmla="*/ 113002 h 1653507"/>
                  <a:gd name="csX385" fmla="*/ 5843333 w 6832415"/>
                  <a:gd name="csY385" fmla="*/ 113002 h 1653507"/>
                  <a:gd name="csX386" fmla="*/ 5944146 w 6832415"/>
                  <a:gd name="csY386" fmla="*/ 113002 h 1653507"/>
                  <a:gd name="csX387" fmla="*/ 6001790 w 6832415"/>
                  <a:gd name="csY387" fmla="*/ 113002 h 1653507"/>
                  <a:gd name="csX388" fmla="*/ 6032643 w 6832415"/>
                  <a:gd name="csY388" fmla="*/ 113002 h 1653507"/>
                  <a:gd name="csX389" fmla="*/ 6051180 w 6832415"/>
                  <a:gd name="csY389" fmla="*/ 113002 h 1653507"/>
                  <a:gd name="csX390" fmla="*/ 6090159 w 6832415"/>
                  <a:gd name="csY390" fmla="*/ 113002 h 1653507"/>
                  <a:gd name="csX391" fmla="*/ 6121013 w 6832415"/>
                  <a:gd name="csY391" fmla="*/ 113002 h 1653507"/>
                  <a:gd name="csX392" fmla="*/ 6164182 w 6832415"/>
                  <a:gd name="csY392" fmla="*/ 113002 h 1653507"/>
                  <a:gd name="csX393" fmla="*/ 6172435 w 6832415"/>
                  <a:gd name="csY393" fmla="*/ 113002 h 1653507"/>
                  <a:gd name="csX394" fmla="*/ 6234141 w 6832415"/>
                  <a:gd name="csY394" fmla="*/ 113002 h 1653507"/>
                  <a:gd name="csX395" fmla="*/ 6273121 w 6832415"/>
                  <a:gd name="csY395" fmla="*/ 113002 h 1653507"/>
                  <a:gd name="csX396" fmla="*/ 6304101 w 6832415"/>
                  <a:gd name="csY396" fmla="*/ 113002 h 1653507"/>
                  <a:gd name="csX397" fmla="*/ 6334827 w 6832415"/>
                  <a:gd name="csY397" fmla="*/ 113002 h 1653507"/>
                  <a:gd name="csX398" fmla="*/ 6353365 w 6832415"/>
                  <a:gd name="csY398" fmla="*/ 113002 h 1653507"/>
                  <a:gd name="csX399" fmla="*/ 6410881 w 6832415"/>
                  <a:gd name="csY399" fmla="*/ 113002 h 1653507"/>
                  <a:gd name="csX400" fmla="*/ 6447829 w 6832415"/>
                  <a:gd name="csY400" fmla="*/ 113002 h 1653507"/>
                  <a:gd name="csX401" fmla="*/ 6499378 w 6832415"/>
                  <a:gd name="csY401" fmla="*/ 113002 h 1653507"/>
                  <a:gd name="csX402" fmla="*/ 6517789 w 6832415"/>
                  <a:gd name="csY402" fmla="*/ 113002 h 1653507"/>
                  <a:gd name="csX403" fmla="*/ 6524010 w 6832415"/>
                  <a:gd name="csY403" fmla="*/ 113002 h 1653507"/>
                  <a:gd name="csX404" fmla="*/ 6530104 w 6832415"/>
                  <a:gd name="csY404" fmla="*/ 113002 h 1653507"/>
                  <a:gd name="csX405" fmla="*/ 6587748 w 6832415"/>
                  <a:gd name="csY405" fmla="*/ 113002 h 1653507"/>
                  <a:gd name="csX406" fmla="*/ 6600064 w 6832415"/>
                  <a:gd name="csY406" fmla="*/ 113002 h 1653507"/>
                  <a:gd name="csX407" fmla="*/ 6606158 w 6832415"/>
                  <a:gd name="csY407" fmla="*/ 113002 h 1653507"/>
                  <a:gd name="csX408" fmla="*/ 6631044 w 6832415"/>
                  <a:gd name="csY408" fmla="*/ 113002 h 1653507"/>
                  <a:gd name="csX409" fmla="*/ 6700750 w 6832415"/>
                  <a:gd name="csY409" fmla="*/ 113002 h 1653507"/>
                  <a:gd name="csX410" fmla="*/ 6750140 w 6832415"/>
                  <a:gd name="csY410" fmla="*/ 113002 h 1653507"/>
                  <a:gd name="csX411" fmla="*/ 6750140 w 6832415"/>
                  <a:gd name="csY411" fmla="*/ 0 h 1653507"/>
                  <a:gd name="csX412" fmla="*/ 6783025 w 6832415"/>
                  <a:gd name="csY412" fmla="*/ 0 h 1653507"/>
                  <a:gd name="csX413" fmla="*/ 6832416 w 6832415"/>
                  <a:gd name="csY413" fmla="*/ 0 h 16535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Lst>
                <a:rect l="l" t="t" r="r" b="b"/>
                <a:pathLst>
                  <a:path w="6832415" h="1653507">
                    <a:moveTo>
                      <a:pt x="0" y="1653508"/>
                    </a:moveTo>
                    <a:lnTo>
                      <a:pt x="6094" y="1653508"/>
                    </a:lnTo>
                    <a:lnTo>
                      <a:pt x="6094" y="1598022"/>
                    </a:lnTo>
                    <a:lnTo>
                      <a:pt x="12316" y="1598022"/>
                    </a:lnTo>
                    <a:lnTo>
                      <a:pt x="12316" y="1569835"/>
                    </a:lnTo>
                    <a:lnTo>
                      <a:pt x="18410" y="1569835"/>
                    </a:lnTo>
                    <a:lnTo>
                      <a:pt x="18410" y="1556250"/>
                    </a:lnTo>
                    <a:lnTo>
                      <a:pt x="24632" y="1556250"/>
                    </a:lnTo>
                    <a:lnTo>
                      <a:pt x="24632" y="1513335"/>
                    </a:lnTo>
                    <a:lnTo>
                      <a:pt x="38979" y="1513335"/>
                    </a:lnTo>
                    <a:lnTo>
                      <a:pt x="38979" y="1471435"/>
                    </a:lnTo>
                    <a:lnTo>
                      <a:pt x="45074" y="1471435"/>
                    </a:lnTo>
                    <a:lnTo>
                      <a:pt x="45074" y="1457849"/>
                    </a:lnTo>
                    <a:lnTo>
                      <a:pt x="63611" y="1457849"/>
                    </a:lnTo>
                    <a:lnTo>
                      <a:pt x="69833" y="1457849"/>
                    </a:lnTo>
                    <a:lnTo>
                      <a:pt x="69833" y="1443121"/>
                    </a:lnTo>
                    <a:lnTo>
                      <a:pt x="76054" y="1443121"/>
                    </a:lnTo>
                    <a:lnTo>
                      <a:pt x="76054" y="1429535"/>
                    </a:lnTo>
                    <a:lnTo>
                      <a:pt x="82148" y="1429535"/>
                    </a:lnTo>
                    <a:lnTo>
                      <a:pt x="82148" y="1414934"/>
                    </a:lnTo>
                    <a:lnTo>
                      <a:pt x="88370" y="1414934"/>
                    </a:lnTo>
                    <a:lnTo>
                      <a:pt x="88370" y="1401348"/>
                    </a:lnTo>
                    <a:lnTo>
                      <a:pt x="94464" y="1401348"/>
                    </a:lnTo>
                    <a:lnTo>
                      <a:pt x="94464" y="1373034"/>
                    </a:lnTo>
                    <a:lnTo>
                      <a:pt x="100686" y="1373034"/>
                    </a:lnTo>
                    <a:lnTo>
                      <a:pt x="100686" y="1358306"/>
                    </a:lnTo>
                    <a:lnTo>
                      <a:pt x="113002" y="1358306"/>
                    </a:lnTo>
                    <a:lnTo>
                      <a:pt x="131412" y="1358306"/>
                    </a:lnTo>
                    <a:lnTo>
                      <a:pt x="131412" y="1344721"/>
                    </a:lnTo>
                    <a:lnTo>
                      <a:pt x="139665" y="1344721"/>
                    </a:lnTo>
                    <a:lnTo>
                      <a:pt x="151981" y="1344721"/>
                    </a:lnTo>
                    <a:lnTo>
                      <a:pt x="164424" y="1344721"/>
                    </a:lnTo>
                    <a:lnTo>
                      <a:pt x="164424" y="1329992"/>
                    </a:lnTo>
                    <a:lnTo>
                      <a:pt x="176740" y="1329992"/>
                    </a:lnTo>
                    <a:lnTo>
                      <a:pt x="176740" y="1315264"/>
                    </a:lnTo>
                    <a:lnTo>
                      <a:pt x="182961" y="1315264"/>
                    </a:lnTo>
                    <a:lnTo>
                      <a:pt x="182961" y="1301805"/>
                    </a:lnTo>
                    <a:lnTo>
                      <a:pt x="201372" y="1301805"/>
                    </a:lnTo>
                    <a:lnTo>
                      <a:pt x="201372" y="1287077"/>
                    </a:lnTo>
                    <a:lnTo>
                      <a:pt x="213687" y="1287077"/>
                    </a:lnTo>
                    <a:lnTo>
                      <a:pt x="213687" y="1272349"/>
                    </a:lnTo>
                    <a:lnTo>
                      <a:pt x="219909" y="1272349"/>
                    </a:lnTo>
                    <a:lnTo>
                      <a:pt x="219909" y="1258763"/>
                    </a:lnTo>
                    <a:lnTo>
                      <a:pt x="226003" y="1258763"/>
                    </a:lnTo>
                    <a:lnTo>
                      <a:pt x="226003" y="1244035"/>
                    </a:lnTo>
                    <a:lnTo>
                      <a:pt x="259015" y="1244035"/>
                    </a:lnTo>
                    <a:lnTo>
                      <a:pt x="265110" y="1244035"/>
                    </a:lnTo>
                    <a:lnTo>
                      <a:pt x="265110" y="1229433"/>
                    </a:lnTo>
                    <a:lnTo>
                      <a:pt x="271331" y="1229433"/>
                    </a:lnTo>
                    <a:lnTo>
                      <a:pt x="283647" y="1229433"/>
                    </a:lnTo>
                    <a:lnTo>
                      <a:pt x="283647" y="1215848"/>
                    </a:lnTo>
                    <a:lnTo>
                      <a:pt x="289868" y="1215848"/>
                    </a:lnTo>
                    <a:lnTo>
                      <a:pt x="289868" y="1201120"/>
                    </a:lnTo>
                    <a:lnTo>
                      <a:pt x="347385" y="1201120"/>
                    </a:lnTo>
                    <a:lnTo>
                      <a:pt x="347385" y="1186391"/>
                    </a:lnTo>
                    <a:lnTo>
                      <a:pt x="402870" y="1186391"/>
                    </a:lnTo>
                    <a:lnTo>
                      <a:pt x="409092" y="1186391"/>
                    </a:lnTo>
                    <a:lnTo>
                      <a:pt x="415313" y="1186391"/>
                    </a:lnTo>
                    <a:lnTo>
                      <a:pt x="421408" y="1186391"/>
                    </a:lnTo>
                    <a:lnTo>
                      <a:pt x="427629" y="1186391"/>
                    </a:lnTo>
                    <a:lnTo>
                      <a:pt x="427629" y="1156935"/>
                    </a:lnTo>
                    <a:lnTo>
                      <a:pt x="433724" y="1156935"/>
                    </a:lnTo>
                    <a:lnTo>
                      <a:pt x="439945" y="1156935"/>
                    </a:lnTo>
                    <a:lnTo>
                      <a:pt x="439945" y="1142333"/>
                    </a:lnTo>
                    <a:lnTo>
                      <a:pt x="454292" y="1142333"/>
                    </a:lnTo>
                    <a:lnTo>
                      <a:pt x="491240" y="1142333"/>
                    </a:lnTo>
                    <a:lnTo>
                      <a:pt x="554978" y="1142333"/>
                    </a:lnTo>
                    <a:lnTo>
                      <a:pt x="554978" y="1127605"/>
                    </a:lnTo>
                    <a:lnTo>
                      <a:pt x="567294" y="1127605"/>
                    </a:lnTo>
                    <a:lnTo>
                      <a:pt x="573516" y="1127605"/>
                    </a:lnTo>
                    <a:lnTo>
                      <a:pt x="573516" y="1112877"/>
                    </a:lnTo>
                    <a:lnTo>
                      <a:pt x="579737" y="1112877"/>
                    </a:lnTo>
                    <a:lnTo>
                      <a:pt x="610590" y="1112877"/>
                    </a:lnTo>
                    <a:lnTo>
                      <a:pt x="610590" y="1098275"/>
                    </a:lnTo>
                    <a:lnTo>
                      <a:pt x="635222" y="1098275"/>
                    </a:lnTo>
                    <a:lnTo>
                      <a:pt x="655791" y="1098275"/>
                    </a:lnTo>
                    <a:lnTo>
                      <a:pt x="668234" y="1098275"/>
                    </a:lnTo>
                    <a:lnTo>
                      <a:pt x="668234" y="1083420"/>
                    </a:lnTo>
                    <a:lnTo>
                      <a:pt x="674328" y="1083420"/>
                    </a:lnTo>
                    <a:lnTo>
                      <a:pt x="674328" y="1067676"/>
                    </a:lnTo>
                    <a:lnTo>
                      <a:pt x="686644" y="1067676"/>
                    </a:lnTo>
                    <a:lnTo>
                      <a:pt x="692866" y="1067676"/>
                    </a:lnTo>
                    <a:lnTo>
                      <a:pt x="692866" y="1052948"/>
                    </a:lnTo>
                    <a:lnTo>
                      <a:pt x="729813" y="1052948"/>
                    </a:lnTo>
                    <a:lnTo>
                      <a:pt x="735908" y="1052948"/>
                    </a:lnTo>
                    <a:lnTo>
                      <a:pt x="762825" y="1052948"/>
                    </a:lnTo>
                    <a:lnTo>
                      <a:pt x="768920" y="1052948"/>
                    </a:lnTo>
                    <a:lnTo>
                      <a:pt x="787457" y="1052948"/>
                    </a:lnTo>
                    <a:lnTo>
                      <a:pt x="787457" y="1037077"/>
                    </a:lnTo>
                    <a:lnTo>
                      <a:pt x="793552" y="1037077"/>
                    </a:lnTo>
                    <a:lnTo>
                      <a:pt x="799773" y="1037077"/>
                    </a:lnTo>
                    <a:lnTo>
                      <a:pt x="805868" y="1037077"/>
                    </a:lnTo>
                    <a:lnTo>
                      <a:pt x="805868" y="1022348"/>
                    </a:lnTo>
                    <a:lnTo>
                      <a:pt x="818183" y="1022348"/>
                    </a:lnTo>
                    <a:lnTo>
                      <a:pt x="857290" y="1022348"/>
                    </a:lnTo>
                    <a:lnTo>
                      <a:pt x="857290" y="1006604"/>
                    </a:lnTo>
                    <a:lnTo>
                      <a:pt x="881921" y="1006604"/>
                    </a:lnTo>
                    <a:lnTo>
                      <a:pt x="906553" y="1006604"/>
                    </a:lnTo>
                    <a:lnTo>
                      <a:pt x="912775" y="1006604"/>
                    </a:lnTo>
                    <a:lnTo>
                      <a:pt x="925218" y="1006604"/>
                    </a:lnTo>
                    <a:lnTo>
                      <a:pt x="925218" y="990733"/>
                    </a:lnTo>
                    <a:lnTo>
                      <a:pt x="937534" y="990733"/>
                    </a:lnTo>
                    <a:lnTo>
                      <a:pt x="945786" y="990733"/>
                    </a:lnTo>
                    <a:lnTo>
                      <a:pt x="945786" y="974989"/>
                    </a:lnTo>
                    <a:lnTo>
                      <a:pt x="970418" y="974989"/>
                    </a:lnTo>
                    <a:lnTo>
                      <a:pt x="970418" y="959118"/>
                    </a:lnTo>
                    <a:lnTo>
                      <a:pt x="988829" y="959118"/>
                    </a:lnTo>
                    <a:lnTo>
                      <a:pt x="1007493" y="959118"/>
                    </a:lnTo>
                    <a:lnTo>
                      <a:pt x="1013588" y="959118"/>
                    </a:lnTo>
                    <a:lnTo>
                      <a:pt x="1040378" y="959118"/>
                    </a:lnTo>
                    <a:lnTo>
                      <a:pt x="1040378" y="943247"/>
                    </a:lnTo>
                    <a:lnTo>
                      <a:pt x="1058788" y="943247"/>
                    </a:lnTo>
                    <a:lnTo>
                      <a:pt x="1065010" y="943247"/>
                    </a:lnTo>
                    <a:lnTo>
                      <a:pt x="1065010" y="927376"/>
                    </a:lnTo>
                    <a:lnTo>
                      <a:pt x="1089641" y="927376"/>
                    </a:lnTo>
                    <a:lnTo>
                      <a:pt x="1095863" y="927376"/>
                    </a:lnTo>
                    <a:lnTo>
                      <a:pt x="1102085" y="927376"/>
                    </a:lnTo>
                    <a:lnTo>
                      <a:pt x="1114400" y="927376"/>
                    </a:lnTo>
                    <a:lnTo>
                      <a:pt x="1114400" y="910489"/>
                    </a:lnTo>
                    <a:lnTo>
                      <a:pt x="1178138" y="910489"/>
                    </a:lnTo>
                    <a:lnTo>
                      <a:pt x="1184233" y="910489"/>
                    </a:lnTo>
                    <a:lnTo>
                      <a:pt x="1215086" y="910489"/>
                    </a:lnTo>
                    <a:lnTo>
                      <a:pt x="1233624" y="910489"/>
                    </a:lnTo>
                    <a:lnTo>
                      <a:pt x="1233624" y="894618"/>
                    </a:lnTo>
                    <a:lnTo>
                      <a:pt x="1254066" y="894618"/>
                    </a:lnTo>
                    <a:lnTo>
                      <a:pt x="1272730" y="894618"/>
                    </a:lnTo>
                    <a:lnTo>
                      <a:pt x="1321993" y="894618"/>
                    </a:lnTo>
                    <a:lnTo>
                      <a:pt x="1328088" y="894618"/>
                    </a:lnTo>
                    <a:lnTo>
                      <a:pt x="1385732" y="894618"/>
                    </a:lnTo>
                    <a:lnTo>
                      <a:pt x="1404269" y="894618"/>
                    </a:lnTo>
                    <a:lnTo>
                      <a:pt x="1410363" y="894618"/>
                    </a:lnTo>
                    <a:lnTo>
                      <a:pt x="1410363" y="877604"/>
                    </a:lnTo>
                    <a:lnTo>
                      <a:pt x="1428901" y="877604"/>
                    </a:lnTo>
                    <a:lnTo>
                      <a:pt x="1428901" y="860718"/>
                    </a:lnTo>
                    <a:lnTo>
                      <a:pt x="1435122" y="860718"/>
                    </a:lnTo>
                    <a:lnTo>
                      <a:pt x="1441344" y="860718"/>
                    </a:lnTo>
                    <a:lnTo>
                      <a:pt x="1468007" y="860718"/>
                    </a:lnTo>
                    <a:lnTo>
                      <a:pt x="1468007" y="843704"/>
                    </a:lnTo>
                    <a:lnTo>
                      <a:pt x="1474101" y="843704"/>
                    </a:lnTo>
                    <a:lnTo>
                      <a:pt x="1480323" y="843704"/>
                    </a:lnTo>
                    <a:lnTo>
                      <a:pt x="1486417" y="843704"/>
                    </a:lnTo>
                    <a:lnTo>
                      <a:pt x="1492639" y="843704"/>
                    </a:lnTo>
                    <a:lnTo>
                      <a:pt x="1498733" y="843704"/>
                    </a:lnTo>
                    <a:lnTo>
                      <a:pt x="1504955" y="843704"/>
                    </a:lnTo>
                    <a:lnTo>
                      <a:pt x="1523492" y="843704"/>
                    </a:lnTo>
                    <a:lnTo>
                      <a:pt x="1529713" y="843704"/>
                    </a:lnTo>
                    <a:lnTo>
                      <a:pt x="1529713" y="825674"/>
                    </a:lnTo>
                    <a:lnTo>
                      <a:pt x="1535808" y="825674"/>
                    </a:lnTo>
                    <a:lnTo>
                      <a:pt x="1568693" y="825674"/>
                    </a:lnTo>
                    <a:lnTo>
                      <a:pt x="1568693" y="808661"/>
                    </a:lnTo>
                    <a:lnTo>
                      <a:pt x="1574914" y="808661"/>
                    </a:lnTo>
                    <a:lnTo>
                      <a:pt x="1593325" y="808661"/>
                    </a:lnTo>
                    <a:lnTo>
                      <a:pt x="1624305" y="808661"/>
                    </a:lnTo>
                    <a:lnTo>
                      <a:pt x="1644747" y="808661"/>
                    </a:lnTo>
                    <a:lnTo>
                      <a:pt x="1663284" y="808661"/>
                    </a:lnTo>
                    <a:lnTo>
                      <a:pt x="1675600" y="808661"/>
                    </a:lnTo>
                    <a:lnTo>
                      <a:pt x="1681821" y="808661"/>
                    </a:lnTo>
                    <a:lnTo>
                      <a:pt x="1712675" y="808661"/>
                    </a:lnTo>
                    <a:lnTo>
                      <a:pt x="1718896" y="808661"/>
                    </a:lnTo>
                    <a:lnTo>
                      <a:pt x="1763970" y="808661"/>
                    </a:lnTo>
                    <a:lnTo>
                      <a:pt x="1776413" y="808661"/>
                    </a:lnTo>
                    <a:lnTo>
                      <a:pt x="1782634" y="808661"/>
                    </a:lnTo>
                    <a:lnTo>
                      <a:pt x="1782634" y="789488"/>
                    </a:lnTo>
                    <a:lnTo>
                      <a:pt x="1801045" y="789488"/>
                    </a:lnTo>
                    <a:lnTo>
                      <a:pt x="1825676" y="789488"/>
                    </a:lnTo>
                    <a:lnTo>
                      <a:pt x="1852467" y="789488"/>
                    </a:lnTo>
                    <a:lnTo>
                      <a:pt x="1852467" y="771332"/>
                    </a:lnTo>
                    <a:lnTo>
                      <a:pt x="1864910" y="771332"/>
                    </a:lnTo>
                    <a:lnTo>
                      <a:pt x="1864910" y="752160"/>
                    </a:lnTo>
                    <a:lnTo>
                      <a:pt x="1889541" y="752160"/>
                    </a:lnTo>
                    <a:lnTo>
                      <a:pt x="1926489" y="752160"/>
                    </a:lnTo>
                    <a:lnTo>
                      <a:pt x="1926489" y="734003"/>
                    </a:lnTo>
                    <a:lnTo>
                      <a:pt x="1947058" y="734003"/>
                    </a:lnTo>
                    <a:lnTo>
                      <a:pt x="1953280" y="734003"/>
                    </a:lnTo>
                    <a:lnTo>
                      <a:pt x="1971817" y="734003"/>
                    </a:lnTo>
                    <a:lnTo>
                      <a:pt x="1977911" y="734003"/>
                    </a:lnTo>
                    <a:lnTo>
                      <a:pt x="1996449" y="734003"/>
                    </a:lnTo>
                    <a:lnTo>
                      <a:pt x="2002543" y="734003"/>
                    </a:lnTo>
                    <a:lnTo>
                      <a:pt x="2008765" y="734003"/>
                    </a:lnTo>
                    <a:lnTo>
                      <a:pt x="2039618" y="734003"/>
                    </a:lnTo>
                    <a:lnTo>
                      <a:pt x="2045840" y="734003"/>
                    </a:lnTo>
                    <a:lnTo>
                      <a:pt x="2045840" y="714704"/>
                    </a:lnTo>
                    <a:lnTo>
                      <a:pt x="2053965" y="714704"/>
                    </a:lnTo>
                    <a:lnTo>
                      <a:pt x="2072503" y="714704"/>
                    </a:lnTo>
                    <a:lnTo>
                      <a:pt x="2078597" y="714704"/>
                    </a:lnTo>
                    <a:lnTo>
                      <a:pt x="2090913" y="714704"/>
                    </a:lnTo>
                    <a:lnTo>
                      <a:pt x="2097135" y="714704"/>
                    </a:lnTo>
                    <a:lnTo>
                      <a:pt x="2121893" y="714704"/>
                    </a:lnTo>
                    <a:lnTo>
                      <a:pt x="2127988" y="714704"/>
                    </a:lnTo>
                    <a:lnTo>
                      <a:pt x="2134209" y="714704"/>
                    </a:lnTo>
                    <a:lnTo>
                      <a:pt x="2146525" y="714704"/>
                    </a:lnTo>
                    <a:lnTo>
                      <a:pt x="2160873" y="714704"/>
                    </a:lnTo>
                    <a:lnTo>
                      <a:pt x="2167094" y="714704"/>
                    </a:lnTo>
                    <a:lnTo>
                      <a:pt x="2191726" y="714704"/>
                    </a:lnTo>
                    <a:lnTo>
                      <a:pt x="2204169" y="714704"/>
                    </a:lnTo>
                    <a:lnTo>
                      <a:pt x="2216485" y="714704"/>
                    </a:lnTo>
                    <a:lnTo>
                      <a:pt x="2228801" y="714704"/>
                    </a:lnTo>
                    <a:lnTo>
                      <a:pt x="2255464" y="714704"/>
                    </a:lnTo>
                    <a:lnTo>
                      <a:pt x="2273874" y="714704"/>
                    </a:lnTo>
                    <a:lnTo>
                      <a:pt x="2280096" y="714704"/>
                    </a:lnTo>
                    <a:lnTo>
                      <a:pt x="2286444" y="714704"/>
                    </a:lnTo>
                    <a:lnTo>
                      <a:pt x="2298760" y="714704"/>
                    </a:lnTo>
                    <a:lnTo>
                      <a:pt x="2311076" y="714704"/>
                    </a:lnTo>
                    <a:lnTo>
                      <a:pt x="2317171" y="714704"/>
                    </a:lnTo>
                    <a:lnTo>
                      <a:pt x="2323392" y="714704"/>
                    </a:lnTo>
                    <a:lnTo>
                      <a:pt x="2329487" y="714704"/>
                    </a:lnTo>
                    <a:lnTo>
                      <a:pt x="2335708" y="714704"/>
                    </a:lnTo>
                    <a:lnTo>
                      <a:pt x="2341803" y="714704"/>
                    </a:lnTo>
                    <a:lnTo>
                      <a:pt x="2399446" y="714704"/>
                    </a:lnTo>
                    <a:lnTo>
                      <a:pt x="2417856" y="714704"/>
                    </a:lnTo>
                    <a:lnTo>
                      <a:pt x="2450741" y="714704"/>
                    </a:lnTo>
                    <a:lnTo>
                      <a:pt x="2450741" y="692231"/>
                    </a:lnTo>
                    <a:lnTo>
                      <a:pt x="2463184" y="692231"/>
                    </a:lnTo>
                    <a:lnTo>
                      <a:pt x="2463184" y="669504"/>
                    </a:lnTo>
                    <a:lnTo>
                      <a:pt x="2475500" y="669504"/>
                    </a:lnTo>
                    <a:lnTo>
                      <a:pt x="2494037" y="669504"/>
                    </a:lnTo>
                    <a:lnTo>
                      <a:pt x="2524764" y="669504"/>
                    </a:lnTo>
                    <a:lnTo>
                      <a:pt x="2537080" y="669504"/>
                    </a:lnTo>
                    <a:lnTo>
                      <a:pt x="2537080" y="646903"/>
                    </a:lnTo>
                    <a:lnTo>
                      <a:pt x="2551554" y="646903"/>
                    </a:lnTo>
                    <a:lnTo>
                      <a:pt x="2551554" y="624303"/>
                    </a:lnTo>
                    <a:lnTo>
                      <a:pt x="2563870" y="624303"/>
                    </a:lnTo>
                    <a:lnTo>
                      <a:pt x="2570091" y="624303"/>
                    </a:lnTo>
                    <a:lnTo>
                      <a:pt x="2607039" y="624303"/>
                    </a:lnTo>
                    <a:lnTo>
                      <a:pt x="2631798" y="624303"/>
                    </a:lnTo>
                    <a:lnTo>
                      <a:pt x="2631798" y="600560"/>
                    </a:lnTo>
                    <a:lnTo>
                      <a:pt x="2644114" y="600560"/>
                    </a:lnTo>
                    <a:lnTo>
                      <a:pt x="2664683" y="600560"/>
                    </a:lnTo>
                    <a:lnTo>
                      <a:pt x="2664683" y="577959"/>
                    </a:lnTo>
                    <a:lnTo>
                      <a:pt x="2689315" y="577959"/>
                    </a:lnTo>
                    <a:lnTo>
                      <a:pt x="2720168" y="577959"/>
                    </a:lnTo>
                    <a:lnTo>
                      <a:pt x="2744800" y="577959"/>
                    </a:lnTo>
                    <a:lnTo>
                      <a:pt x="2751021" y="577959"/>
                    </a:lnTo>
                    <a:lnTo>
                      <a:pt x="2751021" y="554089"/>
                    </a:lnTo>
                    <a:lnTo>
                      <a:pt x="2777684" y="554089"/>
                    </a:lnTo>
                    <a:lnTo>
                      <a:pt x="2783906" y="554089"/>
                    </a:lnTo>
                    <a:lnTo>
                      <a:pt x="2796349" y="554089"/>
                    </a:lnTo>
                    <a:lnTo>
                      <a:pt x="2796349" y="530473"/>
                    </a:lnTo>
                    <a:lnTo>
                      <a:pt x="2814759" y="530473"/>
                    </a:lnTo>
                    <a:lnTo>
                      <a:pt x="2820981" y="530473"/>
                    </a:lnTo>
                    <a:lnTo>
                      <a:pt x="2866055" y="530473"/>
                    </a:lnTo>
                    <a:lnTo>
                      <a:pt x="2866055" y="505588"/>
                    </a:lnTo>
                    <a:lnTo>
                      <a:pt x="2884719" y="505588"/>
                    </a:lnTo>
                    <a:lnTo>
                      <a:pt x="2890813" y="505588"/>
                    </a:lnTo>
                    <a:lnTo>
                      <a:pt x="2909350" y="505588"/>
                    </a:lnTo>
                    <a:lnTo>
                      <a:pt x="2915572" y="505588"/>
                    </a:lnTo>
                    <a:lnTo>
                      <a:pt x="2927888" y="505588"/>
                    </a:lnTo>
                    <a:lnTo>
                      <a:pt x="2946298" y="505588"/>
                    </a:lnTo>
                    <a:lnTo>
                      <a:pt x="2954551" y="505588"/>
                    </a:lnTo>
                    <a:lnTo>
                      <a:pt x="2973089" y="505588"/>
                    </a:lnTo>
                    <a:lnTo>
                      <a:pt x="3010037" y="505588"/>
                    </a:lnTo>
                    <a:lnTo>
                      <a:pt x="3028574" y="505588"/>
                    </a:lnTo>
                    <a:lnTo>
                      <a:pt x="3028574" y="480702"/>
                    </a:lnTo>
                    <a:lnTo>
                      <a:pt x="3034668" y="480702"/>
                    </a:lnTo>
                    <a:lnTo>
                      <a:pt x="3046984" y="480702"/>
                    </a:lnTo>
                    <a:lnTo>
                      <a:pt x="3073902" y="480702"/>
                    </a:lnTo>
                    <a:lnTo>
                      <a:pt x="3086217" y="480702"/>
                    </a:lnTo>
                    <a:lnTo>
                      <a:pt x="3110849" y="480702"/>
                    </a:lnTo>
                    <a:lnTo>
                      <a:pt x="3156050" y="480702"/>
                    </a:lnTo>
                    <a:lnTo>
                      <a:pt x="3174587" y="480702"/>
                    </a:lnTo>
                    <a:lnTo>
                      <a:pt x="3223978" y="480702"/>
                    </a:lnTo>
                    <a:lnTo>
                      <a:pt x="3256863" y="480702"/>
                    </a:lnTo>
                    <a:lnTo>
                      <a:pt x="3275273" y="480702"/>
                    </a:lnTo>
                    <a:lnTo>
                      <a:pt x="3299905" y="480702"/>
                    </a:lnTo>
                    <a:lnTo>
                      <a:pt x="3306253" y="480702"/>
                    </a:lnTo>
                    <a:lnTo>
                      <a:pt x="3312348" y="480702"/>
                    </a:lnTo>
                    <a:lnTo>
                      <a:pt x="3324664" y="480702"/>
                    </a:lnTo>
                    <a:lnTo>
                      <a:pt x="3343201" y="480702"/>
                    </a:lnTo>
                    <a:lnTo>
                      <a:pt x="3357549" y="480702"/>
                    </a:lnTo>
                    <a:lnTo>
                      <a:pt x="3376086" y="480702"/>
                    </a:lnTo>
                    <a:lnTo>
                      <a:pt x="3388402" y="480702"/>
                    </a:lnTo>
                    <a:lnTo>
                      <a:pt x="3394623" y="480702"/>
                    </a:lnTo>
                    <a:lnTo>
                      <a:pt x="3400845" y="480702"/>
                    </a:lnTo>
                    <a:lnTo>
                      <a:pt x="3400845" y="452388"/>
                    </a:lnTo>
                    <a:lnTo>
                      <a:pt x="3425477" y="452388"/>
                    </a:lnTo>
                    <a:lnTo>
                      <a:pt x="3431571" y="452388"/>
                    </a:lnTo>
                    <a:lnTo>
                      <a:pt x="3443887" y="452388"/>
                    </a:lnTo>
                    <a:lnTo>
                      <a:pt x="3443887" y="424074"/>
                    </a:lnTo>
                    <a:lnTo>
                      <a:pt x="3476899" y="424074"/>
                    </a:lnTo>
                    <a:lnTo>
                      <a:pt x="3482993" y="424074"/>
                    </a:lnTo>
                    <a:lnTo>
                      <a:pt x="3489215" y="424074"/>
                    </a:lnTo>
                    <a:lnTo>
                      <a:pt x="3495309" y="424074"/>
                    </a:lnTo>
                    <a:lnTo>
                      <a:pt x="3526162" y="424074"/>
                    </a:lnTo>
                    <a:lnTo>
                      <a:pt x="3577584" y="424074"/>
                    </a:lnTo>
                    <a:lnTo>
                      <a:pt x="3577584" y="393602"/>
                    </a:lnTo>
                    <a:lnTo>
                      <a:pt x="3596122" y="393602"/>
                    </a:lnTo>
                    <a:lnTo>
                      <a:pt x="3602216" y="393602"/>
                    </a:lnTo>
                    <a:lnTo>
                      <a:pt x="3614532" y="393602"/>
                    </a:lnTo>
                    <a:lnTo>
                      <a:pt x="3645385" y="393602"/>
                    </a:lnTo>
                    <a:lnTo>
                      <a:pt x="3672176" y="393602"/>
                    </a:lnTo>
                    <a:lnTo>
                      <a:pt x="3684492" y="393602"/>
                    </a:lnTo>
                    <a:lnTo>
                      <a:pt x="3690713" y="393602"/>
                    </a:lnTo>
                    <a:lnTo>
                      <a:pt x="3696808" y="393602"/>
                    </a:lnTo>
                    <a:lnTo>
                      <a:pt x="3709124" y="393602"/>
                    </a:lnTo>
                    <a:lnTo>
                      <a:pt x="3709124" y="361860"/>
                    </a:lnTo>
                    <a:lnTo>
                      <a:pt x="3766767" y="361860"/>
                    </a:lnTo>
                    <a:lnTo>
                      <a:pt x="3772862" y="361860"/>
                    </a:lnTo>
                    <a:lnTo>
                      <a:pt x="3772862" y="330245"/>
                    </a:lnTo>
                    <a:lnTo>
                      <a:pt x="3797493" y="330245"/>
                    </a:lnTo>
                    <a:lnTo>
                      <a:pt x="3803715" y="330245"/>
                    </a:lnTo>
                    <a:lnTo>
                      <a:pt x="3809809" y="330245"/>
                    </a:lnTo>
                    <a:lnTo>
                      <a:pt x="3853106" y="330245"/>
                    </a:lnTo>
                    <a:lnTo>
                      <a:pt x="3853106" y="297360"/>
                    </a:lnTo>
                    <a:lnTo>
                      <a:pt x="3904528" y="297360"/>
                    </a:lnTo>
                    <a:lnTo>
                      <a:pt x="3910749" y="297360"/>
                    </a:lnTo>
                    <a:lnTo>
                      <a:pt x="3941475" y="297360"/>
                    </a:lnTo>
                    <a:lnTo>
                      <a:pt x="3941475" y="264602"/>
                    </a:lnTo>
                    <a:lnTo>
                      <a:pt x="3955823" y="264602"/>
                    </a:lnTo>
                    <a:lnTo>
                      <a:pt x="3974360" y="264602"/>
                    </a:lnTo>
                    <a:lnTo>
                      <a:pt x="3986803" y="264602"/>
                    </a:lnTo>
                    <a:lnTo>
                      <a:pt x="4023751" y="264602"/>
                    </a:lnTo>
                    <a:lnTo>
                      <a:pt x="4087489" y="264602"/>
                    </a:lnTo>
                    <a:lnTo>
                      <a:pt x="4099805" y="264602"/>
                    </a:lnTo>
                    <a:lnTo>
                      <a:pt x="4106026" y="264602"/>
                    </a:lnTo>
                    <a:lnTo>
                      <a:pt x="4106026" y="229559"/>
                    </a:lnTo>
                    <a:lnTo>
                      <a:pt x="4112121" y="229559"/>
                    </a:lnTo>
                    <a:lnTo>
                      <a:pt x="4112121" y="194515"/>
                    </a:lnTo>
                    <a:lnTo>
                      <a:pt x="4212934" y="194515"/>
                    </a:lnTo>
                    <a:lnTo>
                      <a:pt x="4212934" y="160615"/>
                    </a:lnTo>
                    <a:lnTo>
                      <a:pt x="4237566" y="160615"/>
                    </a:lnTo>
                    <a:lnTo>
                      <a:pt x="4243787" y="160615"/>
                    </a:lnTo>
                    <a:lnTo>
                      <a:pt x="4258134" y="160615"/>
                    </a:lnTo>
                    <a:lnTo>
                      <a:pt x="4264356" y="160615"/>
                    </a:lnTo>
                    <a:lnTo>
                      <a:pt x="4270450" y="160615"/>
                    </a:lnTo>
                    <a:lnTo>
                      <a:pt x="4332284" y="160615"/>
                    </a:lnTo>
                    <a:lnTo>
                      <a:pt x="4344600" y="160615"/>
                    </a:lnTo>
                    <a:lnTo>
                      <a:pt x="4383579" y="160615"/>
                    </a:lnTo>
                    <a:lnTo>
                      <a:pt x="4389674" y="160615"/>
                    </a:lnTo>
                    <a:lnTo>
                      <a:pt x="4420654" y="160615"/>
                    </a:lnTo>
                    <a:lnTo>
                      <a:pt x="4445285" y="160615"/>
                    </a:lnTo>
                    <a:lnTo>
                      <a:pt x="4457601" y="160615"/>
                    </a:lnTo>
                    <a:lnTo>
                      <a:pt x="4484265" y="160615"/>
                    </a:lnTo>
                    <a:lnTo>
                      <a:pt x="4490486" y="160615"/>
                    </a:lnTo>
                    <a:lnTo>
                      <a:pt x="4515245" y="160615"/>
                    </a:lnTo>
                    <a:lnTo>
                      <a:pt x="4539877" y="160615"/>
                    </a:lnTo>
                    <a:lnTo>
                      <a:pt x="4591299" y="160615"/>
                    </a:lnTo>
                    <a:lnTo>
                      <a:pt x="4615931" y="160615"/>
                    </a:lnTo>
                    <a:lnTo>
                      <a:pt x="4628247" y="160615"/>
                    </a:lnTo>
                    <a:lnTo>
                      <a:pt x="4634468" y="160615"/>
                    </a:lnTo>
                    <a:lnTo>
                      <a:pt x="4640563" y="160615"/>
                    </a:lnTo>
                    <a:lnTo>
                      <a:pt x="4652879" y="160615"/>
                    </a:lnTo>
                    <a:lnTo>
                      <a:pt x="4673575" y="160615"/>
                    </a:lnTo>
                    <a:lnTo>
                      <a:pt x="4679669" y="160615"/>
                    </a:lnTo>
                    <a:lnTo>
                      <a:pt x="4753691" y="160615"/>
                    </a:lnTo>
                    <a:lnTo>
                      <a:pt x="4780482" y="160615"/>
                    </a:lnTo>
                    <a:lnTo>
                      <a:pt x="4817429" y="160615"/>
                    </a:lnTo>
                    <a:lnTo>
                      <a:pt x="4823524" y="160615"/>
                    </a:lnTo>
                    <a:lnTo>
                      <a:pt x="4829745" y="160615"/>
                    </a:lnTo>
                    <a:lnTo>
                      <a:pt x="4835840" y="160615"/>
                    </a:lnTo>
                    <a:lnTo>
                      <a:pt x="4842188" y="160615"/>
                    </a:lnTo>
                    <a:lnTo>
                      <a:pt x="4862630" y="160615"/>
                    </a:lnTo>
                    <a:lnTo>
                      <a:pt x="4924464" y="160615"/>
                    </a:lnTo>
                    <a:lnTo>
                      <a:pt x="4924464" y="113002"/>
                    </a:lnTo>
                    <a:lnTo>
                      <a:pt x="4936780" y="113002"/>
                    </a:lnTo>
                    <a:lnTo>
                      <a:pt x="4942874" y="113002"/>
                    </a:lnTo>
                    <a:lnTo>
                      <a:pt x="4981853" y="113002"/>
                    </a:lnTo>
                    <a:lnTo>
                      <a:pt x="5000391" y="113002"/>
                    </a:lnTo>
                    <a:lnTo>
                      <a:pt x="5049782" y="113002"/>
                    </a:lnTo>
                    <a:lnTo>
                      <a:pt x="5076445" y="113002"/>
                    </a:lnTo>
                    <a:lnTo>
                      <a:pt x="5101203" y="113002"/>
                    </a:lnTo>
                    <a:lnTo>
                      <a:pt x="5144373" y="113002"/>
                    </a:lnTo>
                    <a:lnTo>
                      <a:pt x="5158720" y="113002"/>
                    </a:lnTo>
                    <a:lnTo>
                      <a:pt x="5164815" y="113002"/>
                    </a:lnTo>
                    <a:lnTo>
                      <a:pt x="5195795" y="113002"/>
                    </a:lnTo>
                    <a:lnTo>
                      <a:pt x="5201890" y="113002"/>
                    </a:lnTo>
                    <a:lnTo>
                      <a:pt x="5220427" y="113002"/>
                    </a:lnTo>
                    <a:lnTo>
                      <a:pt x="5238837" y="113002"/>
                    </a:lnTo>
                    <a:lnTo>
                      <a:pt x="5245059" y="113002"/>
                    </a:lnTo>
                    <a:lnTo>
                      <a:pt x="5290386" y="113002"/>
                    </a:lnTo>
                    <a:lnTo>
                      <a:pt x="5333429" y="113002"/>
                    </a:lnTo>
                    <a:lnTo>
                      <a:pt x="5339650" y="113002"/>
                    </a:lnTo>
                    <a:lnTo>
                      <a:pt x="5397294" y="113002"/>
                    </a:lnTo>
                    <a:lnTo>
                      <a:pt x="5452779" y="113002"/>
                    </a:lnTo>
                    <a:lnTo>
                      <a:pt x="5467126" y="113002"/>
                    </a:lnTo>
                    <a:lnTo>
                      <a:pt x="5510295" y="113002"/>
                    </a:lnTo>
                    <a:lnTo>
                      <a:pt x="5528833" y="113002"/>
                    </a:lnTo>
                    <a:lnTo>
                      <a:pt x="5535054" y="113002"/>
                    </a:lnTo>
                    <a:lnTo>
                      <a:pt x="5553465" y="113002"/>
                    </a:lnTo>
                    <a:lnTo>
                      <a:pt x="5574034" y="113002"/>
                    </a:lnTo>
                    <a:lnTo>
                      <a:pt x="5611108" y="113002"/>
                    </a:lnTo>
                    <a:lnTo>
                      <a:pt x="5617329" y="113002"/>
                    </a:lnTo>
                    <a:lnTo>
                      <a:pt x="5742647" y="113002"/>
                    </a:lnTo>
                    <a:lnTo>
                      <a:pt x="5781753" y="113002"/>
                    </a:lnTo>
                    <a:lnTo>
                      <a:pt x="5806385" y="113002"/>
                    </a:lnTo>
                    <a:lnTo>
                      <a:pt x="5812607" y="113002"/>
                    </a:lnTo>
                    <a:lnTo>
                      <a:pt x="5843333" y="113002"/>
                    </a:lnTo>
                    <a:lnTo>
                      <a:pt x="5944146" y="113002"/>
                    </a:lnTo>
                    <a:lnTo>
                      <a:pt x="6001790" y="113002"/>
                    </a:lnTo>
                    <a:lnTo>
                      <a:pt x="6032643" y="113002"/>
                    </a:lnTo>
                    <a:lnTo>
                      <a:pt x="6051180" y="113002"/>
                    </a:lnTo>
                    <a:lnTo>
                      <a:pt x="6090159" y="113002"/>
                    </a:lnTo>
                    <a:lnTo>
                      <a:pt x="6121013" y="113002"/>
                    </a:lnTo>
                    <a:lnTo>
                      <a:pt x="6164182" y="113002"/>
                    </a:lnTo>
                    <a:lnTo>
                      <a:pt x="6172435" y="113002"/>
                    </a:lnTo>
                    <a:lnTo>
                      <a:pt x="6234141" y="113002"/>
                    </a:lnTo>
                    <a:lnTo>
                      <a:pt x="6273121" y="113002"/>
                    </a:lnTo>
                    <a:lnTo>
                      <a:pt x="6304101" y="113002"/>
                    </a:lnTo>
                    <a:lnTo>
                      <a:pt x="6334827" y="113002"/>
                    </a:lnTo>
                    <a:lnTo>
                      <a:pt x="6353365" y="113002"/>
                    </a:lnTo>
                    <a:lnTo>
                      <a:pt x="6410881" y="113002"/>
                    </a:lnTo>
                    <a:lnTo>
                      <a:pt x="6447829" y="113002"/>
                    </a:lnTo>
                    <a:lnTo>
                      <a:pt x="6499378" y="113002"/>
                    </a:lnTo>
                    <a:lnTo>
                      <a:pt x="6517789" y="113002"/>
                    </a:lnTo>
                    <a:lnTo>
                      <a:pt x="6524010" y="113002"/>
                    </a:lnTo>
                    <a:lnTo>
                      <a:pt x="6530104" y="113002"/>
                    </a:lnTo>
                    <a:lnTo>
                      <a:pt x="6587748" y="113002"/>
                    </a:lnTo>
                    <a:lnTo>
                      <a:pt x="6600064" y="113002"/>
                    </a:lnTo>
                    <a:lnTo>
                      <a:pt x="6606158" y="113002"/>
                    </a:lnTo>
                    <a:lnTo>
                      <a:pt x="6631044" y="113002"/>
                    </a:lnTo>
                    <a:lnTo>
                      <a:pt x="6700750" y="113002"/>
                    </a:lnTo>
                    <a:lnTo>
                      <a:pt x="6750140" y="113002"/>
                    </a:lnTo>
                    <a:lnTo>
                      <a:pt x="6750140" y="0"/>
                    </a:lnTo>
                    <a:lnTo>
                      <a:pt x="6783025" y="0"/>
                    </a:lnTo>
                    <a:lnTo>
                      <a:pt x="6832416" y="0"/>
                    </a:lnTo>
                  </a:path>
                </a:pathLst>
              </a:custGeom>
              <a:noFill/>
              <a:ln w="12690" cap="flat">
                <a:solidFill>
                  <a:srgbClr val="16374D"/>
                </a:solidFill>
                <a:prstDash val="solid"/>
                <a:miter/>
              </a:ln>
            </p:spPr>
            <p:txBody>
              <a:bodyPr/>
              <a:lstStyle/>
              <a:p>
                <a:endParaRPr lang="en-US" sz="1000"/>
              </a:p>
            </p:txBody>
          </p:sp>
        </p:grpSp>
        <p:grpSp>
          <p:nvGrpSpPr>
            <p:cNvPr id="28" name="Group 27">
              <a:extLst>
                <a:ext uri="{FF2B5EF4-FFF2-40B4-BE49-F238E27FC236}">
                  <a16:creationId xmlns:a16="http://schemas.microsoft.com/office/drawing/2014/main" id="{C5361C57-3A92-2C47-5D15-AC3D159EC078}"/>
                </a:ext>
              </a:extLst>
            </p:cNvPr>
            <p:cNvGrpSpPr/>
            <p:nvPr/>
          </p:nvGrpSpPr>
          <p:grpSpPr>
            <a:xfrm>
              <a:off x="1377859" y="1525999"/>
              <a:ext cx="230320" cy="962799"/>
              <a:chOff x="1377859" y="1525999"/>
              <a:chExt cx="230320" cy="962799"/>
            </a:xfrm>
          </p:grpSpPr>
          <p:sp>
            <p:nvSpPr>
              <p:cNvPr id="54" name="Freeform 42">
                <a:extLst>
                  <a:ext uri="{FF2B5EF4-FFF2-40B4-BE49-F238E27FC236}">
                    <a16:creationId xmlns:a16="http://schemas.microsoft.com/office/drawing/2014/main" id="{A2333BDB-7595-7DD5-04EE-A7D4F5AF21CA}"/>
                  </a:ext>
                </a:extLst>
              </p:cNvPr>
              <p:cNvSpPr/>
              <p:nvPr/>
            </p:nvSpPr>
            <p:spPr>
              <a:xfrm>
                <a:off x="1377859" y="1525999"/>
                <a:ext cx="230320" cy="12696"/>
              </a:xfrm>
              <a:custGeom>
                <a:avLst/>
                <a:gdLst>
                  <a:gd name="csX0" fmla="*/ 0 w 230320"/>
                  <a:gd name="csY0" fmla="*/ 0 h 12696"/>
                  <a:gd name="csX1" fmla="*/ 230320 w 230320"/>
                  <a:gd name="csY1" fmla="*/ 0 h 12696"/>
                </a:gdLst>
                <a:ahLst/>
                <a:cxnLst>
                  <a:cxn ang="0">
                    <a:pos x="csX0" y="csY0"/>
                  </a:cxn>
                  <a:cxn ang="0">
                    <a:pos x="csX1" y="csY1"/>
                  </a:cxn>
                </a:cxnLst>
                <a:rect l="l" t="t" r="r" b="b"/>
                <a:pathLst>
                  <a:path w="230320" h="12696">
                    <a:moveTo>
                      <a:pt x="0" y="0"/>
                    </a:moveTo>
                    <a:lnTo>
                      <a:pt x="230320" y="0"/>
                    </a:lnTo>
                  </a:path>
                </a:pathLst>
              </a:custGeom>
              <a:ln w="12690" cap="flat">
                <a:solidFill>
                  <a:srgbClr val="66B512"/>
                </a:solidFill>
                <a:prstDash val="solid"/>
                <a:miter/>
              </a:ln>
            </p:spPr>
            <p:txBody>
              <a:bodyPr/>
              <a:lstStyle/>
              <a:p>
                <a:endParaRPr lang="en-US" sz="1000"/>
              </a:p>
            </p:txBody>
          </p:sp>
          <p:sp>
            <p:nvSpPr>
              <p:cNvPr id="55" name="Freeform 43">
                <a:extLst>
                  <a:ext uri="{FF2B5EF4-FFF2-40B4-BE49-F238E27FC236}">
                    <a16:creationId xmlns:a16="http://schemas.microsoft.com/office/drawing/2014/main" id="{06759956-F6C5-078F-2B15-1601F072C2AD}"/>
                  </a:ext>
                </a:extLst>
              </p:cNvPr>
              <p:cNvSpPr/>
              <p:nvPr/>
            </p:nvSpPr>
            <p:spPr>
              <a:xfrm>
                <a:off x="1377859" y="1684328"/>
                <a:ext cx="230320" cy="12696"/>
              </a:xfrm>
              <a:custGeom>
                <a:avLst/>
                <a:gdLst>
                  <a:gd name="csX0" fmla="*/ 0 w 230320"/>
                  <a:gd name="csY0" fmla="*/ 0 h 12696"/>
                  <a:gd name="csX1" fmla="*/ 230320 w 230320"/>
                  <a:gd name="csY1" fmla="*/ 0 h 12696"/>
                </a:gdLst>
                <a:ahLst/>
                <a:cxnLst>
                  <a:cxn ang="0">
                    <a:pos x="csX0" y="csY0"/>
                  </a:cxn>
                  <a:cxn ang="0">
                    <a:pos x="csX1" y="csY1"/>
                  </a:cxn>
                </a:cxnLst>
                <a:rect l="l" t="t" r="r" b="b"/>
                <a:pathLst>
                  <a:path w="230320" h="12696">
                    <a:moveTo>
                      <a:pt x="0" y="0"/>
                    </a:moveTo>
                    <a:lnTo>
                      <a:pt x="230320" y="0"/>
                    </a:lnTo>
                  </a:path>
                </a:pathLst>
              </a:custGeom>
              <a:ln w="12690" cap="flat">
                <a:solidFill>
                  <a:srgbClr val="E0A100"/>
                </a:solidFill>
                <a:prstDash val="solid"/>
                <a:miter/>
              </a:ln>
            </p:spPr>
            <p:txBody>
              <a:bodyPr/>
              <a:lstStyle/>
              <a:p>
                <a:endParaRPr lang="en-US" sz="1000"/>
              </a:p>
            </p:txBody>
          </p:sp>
          <p:sp>
            <p:nvSpPr>
              <p:cNvPr id="56" name="Freeform 44">
                <a:extLst>
                  <a:ext uri="{FF2B5EF4-FFF2-40B4-BE49-F238E27FC236}">
                    <a16:creationId xmlns:a16="http://schemas.microsoft.com/office/drawing/2014/main" id="{90D626CC-2CE8-81A4-C54C-DE33E36A92C8}"/>
                  </a:ext>
                </a:extLst>
              </p:cNvPr>
              <p:cNvSpPr/>
              <p:nvPr/>
            </p:nvSpPr>
            <p:spPr>
              <a:xfrm>
                <a:off x="1377859" y="1842658"/>
                <a:ext cx="230320" cy="12696"/>
              </a:xfrm>
              <a:custGeom>
                <a:avLst/>
                <a:gdLst>
                  <a:gd name="csX0" fmla="*/ 0 w 230320"/>
                  <a:gd name="csY0" fmla="*/ 0 h 12696"/>
                  <a:gd name="csX1" fmla="*/ 230320 w 230320"/>
                  <a:gd name="csY1" fmla="*/ 0 h 12696"/>
                </a:gdLst>
                <a:ahLst/>
                <a:cxnLst>
                  <a:cxn ang="0">
                    <a:pos x="csX0" y="csY0"/>
                  </a:cxn>
                  <a:cxn ang="0">
                    <a:pos x="csX1" y="csY1"/>
                  </a:cxn>
                </a:cxnLst>
                <a:rect l="l" t="t" r="r" b="b"/>
                <a:pathLst>
                  <a:path w="230320" h="12696">
                    <a:moveTo>
                      <a:pt x="0" y="0"/>
                    </a:moveTo>
                    <a:lnTo>
                      <a:pt x="230320" y="0"/>
                    </a:lnTo>
                  </a:path>
                </a:pathLst>
              </a:custGeom>
              <a:ln w="12690" cap="flat">
                <a:solidFill>
                  <a:srgbClr val="F55C60"/>
                </a:solidFill>
                <a:prstDash val="solid"/>
                <a:miter/>
              </a:ln>
            </p:spPr>
            <p:txBody>
              <a:bodyPr/>
              <a:lstStyle/>
              <a:p>
                <a:endParaRPr lang="en-US" sz="1000"/>
              </a:p>
            </p:txBody>
          </p:sp>
          <p:sp>
            <p:nvSpPr>
              <p:cNvPr id="57" name="Freeform 45">
                <a:extLst>
                  <a:ext uri="{FF2B5EF4-FFF2-40B4-BE49-F238E27FC236}">
                    <a16:creationId xmlns:a16="http://schemas.microsoft.com/office/drawing/2014/main" id="{DB082CCF-16D9-D42C-9BCE-1BDC8BB4E204}"/>
                  </a:ext>
                </a:extLst>
              </p:cNvPr>
              <p:cNvSpPr/>
              <p:nvPr/>
            </p:nvSpPr>
            <p:spPr>
              <a:xfrm>
                <a:off x="1377859" y="2001114"/>
                <a:ext cx="230320" cy="12696"/>
              </a:xfrm>
              <a:custGeom>
                <a:avLst/>
                <a:gdLst>
                  <a:gd name="csX0" fmla="*/ 0 w 230320"/>
                  <a:gd name="csY0" fmla="*/ 0 h 12696"/>
                  <a:gd name="csX1" fmla="*/ 230320 w 230320"/>
                  <a:gd name="csY1" fmla="*/ 0 h 12696"/>
                </a:gdLst>
                <a:ahLst/>
                <a:cxnLst>
                  <a:cxn ang="0">
                    <a:pos x="csX0" y="csY0"/>
                  </a:cxn>
                  <a:cxn ang="0">
                    <a:pos x="csX1" y="csY1"/>
                  </a:cxn>
                </a:cxnLst>
                <a:rect l="l" t="t" r="r" b="b"/>
                <a:pathLst>
                  <a:path w="230320" h="12696">
                    <a:moveTo>
                      <a:pt x="0" y="0"/>
                    </a:moveTo>
                    <a:lnTo>
                      <a:pt x="230320" y="0"/>
                    </a:lnTo>
                  </a:path>
                </a:pathLst>
              </a:custGeom>
              <a:ln w="12690" cap="flat">
                <a:solidFill>
                  <a:srgbClr val="669BD2"/>
                </a:solidFill>
                <a:prstDash val="solid"/>
                <a:miter/>
              </a:ln>
            </p:spPr>
            <p:txBody>
              <a:bodyPr/>
              <a:lstStyle/>
              <a:p>
                <a:endParaRPr lang="en-US" sz="1000"/>
              </a:p>
            </p:txBody>
          </p:sp>
          <p:sp>
            <p:nvSpPr>
              <p:cNvPr id="58" name="Freeform 46">
                <a:extLst>
                  <a:ext uri="{FF2B5EF4-FFF2-40B4-BE49-F238E27FC236}">
                    <a16:creationId xmlns:a16="http://schemas.microsoft.com/office/drawing/2014/main" id="{6F01C82C-E233-B77F-51C4-B4D0DEE7C20B}"/>
                  </a:ext>
                </a:extLst>
              </p:cNvPr>
              <p:cNvSpPr/>
              <p:nvPr/>
            </p:nvSpPr>
            <p:spPr>
              <a:xfrm>
                <a:off x="1377859" y="2159444"/>
                <a:ext cx="230320" cy="12696"/>
              </a:xfrm>
              <a:custGeom>
                <a:avLst/>
                <a:gdLst>
                  <a:gd name="csX0" fmla="*/ 0 w 230320"/>
                  <a:gd name="csY0" fmla="*/ 0 h 12696"/>
                  <a:gd name="csX1" fmla="*/ 230320 w 230320"/>
                  <a:gd name="csY1" fmla="*/ 0 h 12696"/>
                </a:gdLst>
                <a:ahLst/>
                <a:cxnLst>
                  <a:cxn ang="0">
                    <a:pos x="csX0" y="csY0"/>
                  </a:cxn>
                  <a:cxn ang="0">
                    <a:pos x="csX1" y="csY1"/>
                  </a:cxn>
                </a:cxnLst>
                <a:rect l="l" t="t" r="r" b="b"/>
                <a:pathLst>
                  <a:path w="230320" h="12696">
                    <a:moveTo>
                      <a:pt x="0" y="0"/>
                    </a:moveTo>
                    <a:lnTo>
                      <a:pt x="230320" y="0"/>
                    </a:lnTo>
                  </a:path>
                </a:pathLst>
              </a:custGeom>
              <a:ln w="12690" cap="flat">
                <a:solidFill>
                  <a:srgbClr val="762A83"/>
                </a:solidFill>
                <a:prstDash val="solid"/>
                <a:miter/>
              </a:ln>
            </p:spPr>
            <p:txBody>
              <a:bodyPr/>
              <a:lstStyle/>
              <a:p>
                <a:endParaRPr lang="en-US" sz="1000"/>
              </a:p>
            </p:txBody>
          </p:sp>
          <p:sp>
            <p:nvSpPr>
              <p:cNvPr id="59" name="Freeform 47">
                <a:extLst>
                  <a:ext uri="{FF2B5EF4-FFF2-40B4-BE49-F238E27FC236}">
                    <a16:creationId xmlns:a16="http://schemas.microsoft.com/office/drawing/2014/main" id="{205A6827-D1D9-ACA1-6CA4-916335307278}"/>
                  </a:ext>
                </a:extLst>
              </p:cNvPr>
              <p:cNvSpPr/>
              <p:nvPr/>
            </p:nvSpPr>
            <p:spPr>
              <a:xfrm>
                <a:off x="1377859" y="2317773"/>
                <a:ext cx="230320" cy="12696"/>
              </a:xfrm>
              <a:custGeom>
                <a:avLst/>
                <a:gdLst>
                  <a:gd name="csX0" fmla="*/ 0 w 230320"/>
                  <a:gd name="csY0" fmla="*/ 0 h 12696"/>
                  <a:gd name="csX1" fmla="*/ 230320 w 230320"/>
                  <a:gd name="csY1" fmla="*/ 0 h 12696"/>
                </a:gdLst>
                <a:ahLst/>
                <a:cxnLst>
                  <a:cxn ang="0">
                    <a:pos x="csX0" y="csY0"/>
                  </a:cxn>
                  <a:cxn ang="0">
                    <a:pos x="csX1" y="csY1"/>
                  </a:cxn>
                </a:cxnLst>
                <a:rect l="l" t="t" r="r" b="b"/>
                <a:pathLst>
                  <a:path w="230320" h="12696">
                    <a:moveTo>
                      <a:pt x="0" y="0"/>
                    </a:moveTo>
                    <a:lnTo>
                      <a:pt x="230320" y="0"/>
                    </a:lnTo>
                  </a:path>
                </a:pathLst>
              </a:custGeom>
              <a:ln w="12690" cap="flat">
                <a:solidFill>
                  <a:srgbClr val="335B09"/>
                </a:solidFill>
                <a:prstDash val="solid"/>
                <a:miter/>
              </a:ln>
            </p:spPr>
            <p:txBody>
              <a:bodyPr/>
              <a:lstStyle/>
              <a:p>
                <a:endParaRPr lang="en-US" sz="1000"/>
              </a:p>
            </p:txBody>
          </p:sp>
          <p:sp>
            <p:nvSpPr>
              <p:cNvPr id="60" name="Freeform 48">
                <a:extLst>
                  <a:ext uri="{FF2B5EF4-FFF2-40B4-BE49-F238E27FC236}">
                    <a16:creationId xmlns:a16="http://schemas.microsoft.com/office/drawing/2014/main" id="{C1A4AFDD-0A7F-73A4-7B37-04E35FA1402D}"/>
                  </a:ext>
                </a:extLst>
              </p:cNvPr>
              <p:cNvSpPr/>
              <p:nvPr/>
            </p:nvSpPr>
            <p:spPr>
              <a:xfrm>
                <a:off x="1377859" y="2476102"/>
                <a:ext cx="230320" cy="12696"/>
              </a:xfrm>
              <a:custGeom>
                <a:avLst/>
                <a:gdLst>
                  <a:gd name="csX0" fmla="*/ 0 w 230320"/>
                  <a:gd name="csY0" fmla="*/ 0 h 12696"/>
                  <a:gd name="csX1" fmla="*/ 230320 w 230320"/>
                  <a:gd name="csY1" fmla="*/ 0 h 12696"/>
                </a:gdLst>
                <a:ahLst/>
                <a:cxnLst>
                  <a:cxn ang="0">
                    <a:pos x="csX0" y="csY0"/>
                  </a:cxn>
                  <a:cxn ang="0">
                    <a:pos x="csX1" y="csY1"/>
                  </a:cxn>
                </a:cxnLst>
                <a:rect l="l" t="t" r="r" b="b"/>
                <a:pathLst>
                  <a:path w="230320" h="12696">
                    <a:moveTo>
                      <a:pt x="0" y="0"/>
                    </a:moveTo>
                    <a:lnTo>
                      <a:pt x="230320" y="0"/>
                    </a:lnTo>
                  </a:path>
                </a:pathLst>
              </a:custGeom>
              <a:ln w="12690" cap="flat">
                <a:solidFill>
                  <a:srgbClr val="16374D"/>
                </a:solidFill>
                <a:prstDash val="solid"/>
                <a:miter/>
              </a:ln>
            </p:spPr>
            <p:txBody>
              <a:bodyPr/>
              <a:lstStyle/>
              <a:p>
                <a:endParaRPr lang="en-US" sz="1000"/>
              </a:p>
            </p:txBody>
          </p:sp>
        </p:grpSp>
        <p:sp>
          <p:nvSpPr>
            <p:cNvPr id="29" name="TextBox 28">
              <a:extLst>
                <a:ext uri="{FF2B5EF4-FFF2-40B4-BE49-F238E27FC236}">
                  <a16:creationId xmlns:a16="http://schemas.microsoft.com/office/drawing/2014/main" id="{7FBDF1A8-B1EB-5731-2683-7EEC96BDF2A3}"/>
                </a:ext>
              </a:extLst>
            </p:cNvPr>
            <p:cNvSpPr txBox="1"/>
            <p:nvPr/>
          </p:nvSpPr>
          <p:spPr>
            <a:xfrm>
              <a:off x="3714258" y="4777304"/>
              <a:ext cx="1691489" cy="246221"/>
            </a:xfrm>
            <a:prstGeom prst="rect">
              <a:avLst/>
            </a:prstGeom>
            <a:noFill/>
          </p:spPr>
          <p:txBody>
            <a:bodyPr vert="horz" wrap="none" lIns="91440" tIns="45720" rIns="91440" bIns="45720" rtlCol="0">
              <a:spAutoFit/>
            </a:bodyPr>
            <a:lstStyle/>
            <a:p>
              <a:pPr algn="ctr">
                <a:spcBef>
                  <a:spcPts val="600"/>
                </a:spcBef>
              </a:pPr>
              <a:r>
                <a:rPr lang="en-US" sz="1000" b="1" spc="0" baseline="0" dirty="0" err="1">
                  <a:ln/>
                  <a:solidFill>
                    <a:srgbClr val="53585A"/>
                  </a:solidFill>
                  <a:latin typeface="Arial"/>
                  <a:cs typeface="Arial"/>
                  <a:sym typeface="Arial"/>
                  <a:rtl val="0"/>
                </a:rPr>
                <a:t>Months after index event</a:t>
              </a:r>
            </a:p>
          </p:txBody>
        </p:sp>
        <p:sp>
          <p:nvSpPr>
            <p:cNvPr id="30" name="TextBox 29">
              <a:extLst>
                <a:ext uri="{FF2B5EF4-FFF2-40B4-BE49-F238E27FC236}">
                  <a16:creationId xmlns:a16="http://schemas.microsoft.com/office/drawing/2014/main" id="{68B3F1C7-99A1-7934-DC48-2AF06BE5B5D8}"/>
                </a:ext>
              </a:extLst>
            </p:cNvPr>
            <p:cNvSpPr txBox="1"/>
            <p:nvPr/>
          </p:nvSpPr>
          <p:spPr>
            <a:xfrm rot="16200000">
              <a:off x="-333682" y="2874451"/>
              <a:ext cx="2031325" cy="246221"/>
            </a:xfrm>
            <a:prstGeom prst="rect">
              <a:avLst/>
            </a:prstGeom>
            <a:noFill/>
          </p:spPr>
          <p:txBody>
            <a:bodyPr vert="horz" wrap="none" lIns="91440" tIns="45720" rIns="91440" bIns="45720" rtlCol="0">
              <a:spAutoFit/>
            </a:bodyPr>
            <a:lstStyle/>
            <a:p>
              <a:pPr algn="ctr">
                <a:spcBef>
                  <a:spcPts val="600"/>
                </a:spcBef>
              </a:pPr>
              <a:r>
                <a:rPr lang="en-US" sz="1000" b="1" spc="0" baseline="0" dirty="0" err="1">
                  <a:ln/>
                  <a:solidFill>
                    <a:srgbClr val="53585A"/>
                  </a:solidFill>
                  <a:latin typeface="Arial"/>
                  <a:cs typeface="Arial"/>
                  <a:sym typeface="Arial"/>
                  <a:rtl val="0"/>
                </a:rPr>
                <a:t>Cumulative incidence of death</a:t>
              </a:r>
            </a:p>
          </p:txBody>
        </p:sp>
        <p:grpSp>
          <p:nvGrpSpPr>
            <p:cNvPr id="31" name="Group 30">
              <a:extLst>
                <a:ext uri="{FF2B5EF4-FFF2-40B4-BE49-F238E27FC236}">
                  <a16:creationId xmlns:a16="http://schemas.microsoft.com/office/drawing/2014/main" id="{AF9E4C76-E2B2-01B6-DEEB-51FA9FA39EAB}"/>
                </a:ext>
              </a:extLst>
            </p:cNvPr>
            <p:cNvGrpSpPr/>
            <p:nvPr/>
          </p:nvGrpSpPr>
          <p:grpSpPr>
            <a:xfrm>
              <a:off x="1650565" y="1401679"/>
              <a:ext cx="3621504" cy="1192764"/>
              <a:chOff x="1647390" y="1411204"/>
              <a:chExt cx="3621504" cy="1192764"/>
            </a:xfrm>
          </p:grpSpPr>
          <p:sp>
            <p:nvSpPr>
              <p:cNvPr id="47" name="TextBox 46">
                <a:extLst>
                  <a:ext uri="{FF2B5EF4-FFF2-40B4-BE49-F238E27FC236}">
                    <a16:creationId xmlns:a16="http://schemas.microsoft.com/office/drawing/2014/main" id="{1EE1B8E2-E547-A057-BC42-2FF68793DCAA}"/>
                  </a:ext>
                </a:extLst>
              </p:cNvPr>
              <p:cNvSpPr txBox="1"/>
              <p:nvPr/>
            </p:nvSpPr>
            <p:spPr>
              <a:xfrm>
                <a:off x="1647390" y="1411204"/>
                <a:ext cx="3621504" cy="246221"/>
              </a:xfrm>
              <a:prstGeom prst="rect">
                <a:avLst/>
              </a:prstGeom>
              <a:noFill/>
            </p:spPr>
            <p:txBody>
              <a:bodyPr vert="horz" wrap="none" lIns="91440" tIns="45720" rIns="91440" bIns="45720" rtlCol="0">
                <a:spAutoFit/>
              </a:bodyPr>
              <a:lstStyle/>
              <a:p>
                <a:pPr algn="l">
                  <a:spcBef>
                    <a:spcPts val="600"/>
                  </a:spcBef>
                </a:pPr>
                <a:r>
                  <a:rPr lang="en-US" sz="1000" spc="0" baseline="0" dirty="0" err="1">
                    <a:ln/>
                    <a:solidFill>
                      <a:srgbClr val="53585A"/>
                    </a:solidFill>
                    <a:latin typeface="Arial"/>
                    <a:cs typeface="Arial"/>
                    <a:sym typeface="Arial"/>
                    <a:rtl val="0"/>
                  </a:rPr>
                  <a:t>40% eGFR decline or kidney failure (n=2216; deaths, n=190)</a:t>
                </a:r>
              </a:p>
            </p:txBody>
          </p:sp>
          <p:sp>
            <p:nvSpPr>
              <p:cNvPr id="48" name="TextBox 47">
                <a:extLst>
                  <a:ext uri="{FF2B5EF4-FFF2-40B4-BE49-F238E27FC236}">
                    <a16:creationId xmlns:a16="http://schemas.microsoft.com/office/drawing/2014/main" id="{03F550BB-43D2-575C-F65A-675CA76701AA}"/>
                  </a:ext>
                </a:extLst>
              </p:cNvPr>
              <p:cNvSpPr txBox="1"/>
              <p:nvPr/>
            </p:nvSpPr>
            <p:spPr>
              <a:xfrm>
                <a:off x="1647390" y="1568963"/>
                <a:ext cx="3621504" cy="246221"/>
              </a:xfrm>
              <a:prstGeom prst="rect">
                <a:avLst/>
              </a:prstGeom>
              <a:noFill/>
            </p:spPr>
            <p:txBody>
              <a:bodyPr vert="horz" wrap="none" lIns="91440" tIns="45720" rIns="91440" bIns="45720" rtlCol="0">
                <a:spAutoFit/>
              </a:bodyPr>
              <a:lstStyle/>
              <a:p>
                <a:pPr algn="l">
                  <a:spcBef>
                    <a:spcPts val="600"/>
                  </a:spcBef>
                </a:pPr>
                <a:r>
                  <a:rPr lang="en-US" sz="1000" spc="0" baseline="0" dirty="0" err="1">
                    <a:ln/>
                    <a:solidFill>
                      <a:srgbClr val="53585A"/>
                    </a:solidFill>
                    <a:latin typeface="Arial"/>
                    <a:cs typeface="Arial"/>
                    <a:sym typeface="Arial"/>
                    <a:rtl val="0"/>
                  </a:rPr>
                  <a:t>50% eGFR decline or kidney failure (n=1324; deaths, n=135)</a:t>
                </a:r>
              </a:p>
            </p:txBody>
          </p:sp>
          <p:sp>
            <p:nvSpPr>
              <p:cNvPr id="49" name="TextBox 48">
                <a:extLst>
                  <a:ext uri="{FF2B5EF4-FFF2-40B4-BE49-F238E27FC236}">
                    <a16:creationId xmlns:a16="http://schemas.microsoft.com/office/drawing/2014/main" id="{BAE4C679-89C4-B35F-42C2-E148A89F958B}"/>
                  </a:ext>
                </a:extLst>
              </p:cNvPr>
              <p:cNvSpPr txBox="1"/>
              <p:nvPr/>
            </p:nvSpPr>
            <p:spPr>
              <a:xfrm>
                <a:off x="1647390" y="1726716"/>
                <a:ext cx="3621504" cy="246221"/>
              </a:xfrm>
              <a:prstGeom prst="rect">
                <a:avLst/>
              </a:prstGeom>
              <a:noFill/>
            </p:spPr>
            <p:txBody>
              <a:bodyPr vert="horz" wrap="none" lIns="91440" tIns="45720" rIns="91440" bIns="45720" rtlCol="0">
                <a:spAutoFit/>
              </a:bodyPr>
              <a:lstStyle/>
              <a:p>
                <a:pPr algn="l">
                  <a:spcBef>
                    <a:spcPts val="600"/>
                  </a:spcBef>
                </a:pPr>
                <a:r>
                  <a:rPr lang="en-US" sz="1000" spc="0" baseline="0" dirty="0" err="1">
                    <a:ln/>
                    <a:solidFill>
                      <a:srgbClr val="53585A"/>
                    </a:solidFill>
                    <a:latin typeface="Arial"/>
                    <a:cs typeface="Arial"/>
                    <a:sym typeface="Arial"/>
                    <a:rtl val="0"/>
                  </a:rPr>
                  <a:t>57% eGFR decline or kidney failure (n=1049; deaths, n=113)</a:t>
                </a:r>
              </a:p>
            </p:txBody>
          </p:sp>
          <p:sp>
            <p:nvSpPr>
              <p:cNvPr id="50" name="TextBox 49">
                <a:extLst>
                  <a:ext uri="{FF2B5EF4-FFF2-40B4-BE49-F238E27FC236}">
                    <a16:creationId xmlns:a16="http://schemas.microsoft.com/office/drawing/2014/main" id="{5B114178-DFC9-980B-5E6A-E53587E572F4}"/>
                  </a:ext>
                </a:extLst>
              </p:cNvPr>
              <p:cNvSpPr txBox="1"/>
              <p:nvPr/>
            </p:nvSpPr>
            <p:spPr>
              <a:xfrm>
                <a:off x="1647390" y="1884476"/>
                <a:ext cx="1808508" cy="246221"/>
              </a:xfrm>
              <a:prstGeom prst="rect">
                <a:avLst/>
              </a:prstGeom>
              <a:noFill/>
            </p:spPr>
            <p:txBody>
              <a:bodyPr vert="horz" wrap="none" lIns="91440" tIns="45720" rIns="91440" bIns="45720" rtlCol="0">
                <a:spAutoFit/>
              </a:bodyPr>
              <a:lstStyle/>
              <a:p>
                <a:pPr algn="l">
                  <a:spcBef>
                    <a:spcPts val="600"/>
                  </a:spcBef>
                </a:pPr>
                <a:r>
                  <a:rPr lang="en-US" sz="1000" spc="0" baseline="0" dirty="0" err="1">
                    <a:ln/>
                    <a:solidFill>
                      <a:srgbClr val="53585A"/>
                    </a:solidFill>
                    <a:latin typeface="Arial"/>
                    <a:cs typeface="Arial"/>
                    <a:sym typeface="Arial"/>
                    <a:rtl val="0"/>
                  </a:rPr>
                  <a:t>HHF (n=597; deaths, n=132)</a:t>
                </a:r>
              </a:p>
            </p:txBody>
          </p:sp>
          <p:sp>
            <p:nvSpPr>
              <p:cNvPr id="51" name="TextBox 50">
                <a:extLst>
                  <a:ext uri="{FF2B5EF4-FFF2-40B4-BE49-F238E27FC236}">
                    <a16:creationId xmlns:a16="http://schemas.microsoft.com/office/drawing/2014/main" id="{4D2823D6-7524-CA14-405C-F19F8E9BC29E}"/>
                  </a:ext>
                </a:extLst>
              </p:cNvPr>
              <p:cNvSpPr txBox="1"/>
              <p:nvPr/>
            </p:nvSpPr>
            <p:spPr>
              <a:xfrm>
                <a:off x="1647390" y="2042229"/>
                <a:ext cx="2169184" cy="246221"/>
              </a:xfrm>
              <a:prstGeom prst="rect">
                <a:avLst/>
              </a:prstGeom>
              <a:noFill/>
            </p:spPr>
            <p:txBody>
              <a:bodyPr vert="horz" wrap="none" lIns="91440" tIns="45720" rIns="91440" bIns="45720" rtlCol="0">
                <a:spAutoFit/>
              </a:bodyPr>
              <a:lstStyle/>
              <a:p>
                <a:pPr algn="l">
                  <a:spcBef>
                    <a:spcPts val="600"/>
                  </a:spcBef>
                </a:pPr>
                <a:r>
                  <a:rPr lang="en-US" sz="1000" spc="0" baseline="0" dirty="0" err="1">
                    <a:ln/>
                    <a:solidFill>
                      <a:srgbClr val="53585A"/>
                    </a:solidFill>
                    <a:latin typeface="Arial"/>
                    <a:cs typeface="Arial"/>
                    <a:sym typeface="Arial"/>
                    <a:rtl val="0"/>
                  </a:rPr>
                  <a:t>Non-fatal MI (n=372; deaths, n=66)</a:t>
                </a:r>
              </a:p>
            </p:txBody>
          </p:sp>
          <p:sp>
            <p:nvSpPr>
              <p:cNvPr id="52" name="TextBox 51">
                <a:extLst>
                  <a:ext uri="{FF2B5EF4-FFF2-40B4-BE49-F238E27FC236}">
                    <a16:creationId xmlns:a16="http://schemas.microsoft.com/office/drawing/2014/main" id="{9E003F22-00F6-95CC-9976-D6585E8E3DC0}"/>
                  </a:ext>
                </a:extLst>
              </p:cNvPr>
              <p:cNvSpPr txBox="1"/>
              <p:nvPr/>
            </p:nvSpPr>
            <p:spPr>
              <a:xfrm>
                <a:off x="1647390" y="2199988"/>
                <a:ext cx="2374368" cy="246221"/>
              </a:xfrm>
              <a:prstGeom prst="rect">
                <a:avLst/>
              </a:prstGeom>
              <a:noFill/>
            </p:spPr>
            <p:txBody>
              <a:bodyPr vert="horz" wrap="none" lIns="91440" tIns="45720" rIns="91440" bIns="45720" rtlCol="0">
                <a:spAutoFit/>
              </a:bodyPr>
              <a:lstStyle/>
              <a:p>
                <a:pPr algn="l">
                  <a:spcBef>
                    <a:spcPts val="600"/>
                  </a:spcBef>
                </a:pPr>
                <a:r>
                  <a:rPr lang="en-US" sz="1000" spc="0" baseline="0" dirty="0" err="1">
                    <a:ln/>
                    <a:solidFill>
                      <a:srgbClr val="53585A"/>
                    </a:solidFill>
                    <a:latin typeface="Arial"/>
                    <a:cs typeface="Arial"/>
                    <a:sym typeface="Arial"/>
                    <a:rtl val="0"/>
                  </a:rPr>
                  <a:t>Non-fatal stroke (n=414; deaths, n=63)</a:t>
                </a:r>
              </a:p>
            </p:txBody>
          </p:sp>
          <p:sp>
            <p:nvSpPr>
              <p:cNvPr id="53" name="TextBox 52">
                <a:extLst>
                  <a:ext uri="{FF2B5EF4-FFF2-40B4-BE49-F238E27FC236}">
                    <a16:creationId xmlns:a16="http://schemas.microsoft.com/office/drawing/2014/main" id="{5BA8EC12-CC74-F947-75F1-E883DF3BC9F9}"/>
                  </a:ext>
                </a:extLst>
              </p:cNvPr>
              <p:cNvSpPr txBox="1"/>
              <p:nvPr/>
            </p:nvSpPr>
            <p:spPr>
              <a:xfrm>
                <a:off x="1648619" y="2357747"/>
                <a:ext cx="2637260" cy="246221"/>
              </a:xfrm>
              <a:prstGeom prst="rect">
                <a:avLst/>
              </a:prstGeom>
              <a:noFill/>
            </p:spPr>
            <p:txBody>
              <a:bodyPr vert="horz" wrap="none" lIns="91440" tIns="45720" rIns="91440" bIns="45720" rtlCol="0">
                <a:spAutoFit/>
              </a:bodyPr>
              <a:lstStyle/>
              <a:p>
                <a:pPr algn="l">
                  <a:spcBef>
                    <a:spcPts val="600"/>
                  </a:spcBef>
                </a:pPr>
                <a:r>
                  <a:rPr lang="en-US" sz="1000" spc="0" baseline="0" dirty="0" err="1">
                    <a:ln/>
                    <a:solidFill>
                      <a:srgbClr val="53585A"/>
                    </a:solidFill>
                    <a:latin typeface="Arial"/>
                    <a:cs typeface="Arial"/>
                    <a:sym typeface="Arial"/>
                    <a:rtl val="0"/>
                  </a:rPr>
                  <a:t>New-onset AF/flutter (n=478; deaths, n=86)</a:t>
                </a:r>
              </a:p>
            </p:txBody>
          </p:sp>
        </p:grpSp>
        <p:grpSp>
          <p:nvGrpSpPr>
            <p:cNvPr id="32" name="Graphic 12">
              <a:extLst>
                <a:ext uri="{FF2B5EF4-FFF2-40B4-BE49-F238E27FC236}">
                  <a16:creationId xmlns:a16="http://schemas.microsoft.com/office/drawing/2014/main" id="{F244ED4E-2FC2-3946-878B-D7C582C019C8}"/>
                </a:ext>
              </a:extLst>
            </p:cNvPr>
            <p:cNvGrpSpPr/>
            <p:nvPr/>
          </p:nvGrpSpPr>
          <p:grpSpPr>
            <a:xfrm>
              <a:off x="754586" y="1267598"/>
              <a:ext cx="361088" cy="3453915"/>
              <a:chOff x="754586" y="1277123"/>
              <a:chExt cx="361088" cy="3453915"/>
            </a:xfrm>
            <a:solidFill>
              <a:srgbClr val="53585A"/>
            </a:solidFill>
          </p:grpSpPr>
          <p:sp>
            <p:nvSpPr>
              <p:cNvPr id="41" name="TextBox 40">
                <a:extLst>
                  <a:ext uri="{FF2B5EF4-FFF2-40B4-BE49-F238E27FC236}">
                    <a16:creationId xmlns:a16="http://schemas.microsoft.com/office/drawing/2014/main" id="{877B8CED-B918-74CB-F3D1-95C1F207F439}"/>
                  </a:ext>
                </a:extLst>
              </p:cNvPr>
              <p:cNvSpPr txBox="1"/>
              <p:nvPr/>
            </p:nvSpPr>
            <p:spPr>
              <a:xfrm>
                <a:off x="754586" y="1277123"/>
                <a:ext cx="360996" cy="246221"/>
              </a:xfrm>
              <a:prstGeom prst="rect">
                <a:avLst/>
              </a:prstGeom>
              <a:noFill/>
            </p:spPr>
            <p:txBody>
              <a:bodyPr vert="horz" wrap="none" lIns="91440" tIns="45720" rIns="91440" bIns="45720" rtlCol="0">
                <a:spAutoFit/>
              </a:bodyPr>
              <a:lstStyle/>
              <a:p>
                <a:pPr algn="r">
                  <a:spcBef>
                    <a:spcPts val="600"/>
                  </a:spcBef>
                </a:pPr>
                <a:r>
                  <a:rPr lang="en-US" sz="1000" spc="0" baseline="0" dirty="0" err="1">
                    <a:ln/>
                    <a:solidFill>
                      <a:srgbClr val="53585A"/>
                    </a:solidFill>
                    <a:latin typeface="Arial"/>
                    <a:cs typeface="Arial"/>
                    <a:sym typeface="Arial"/>
                    <a:rtl val="0"/>
                  </a:rPr>
                  <a:t>0.5</a:t>
                </a:r>
              </a:p>
            </p:txBody>
          </p:sp>
          <p:sp>
            <p:nvSpPr>
              <p:cNvPr id="42" name="TextBox 41">
                <a:extLst>
                  <a:ext uri="{FF2B5EF4-FFF2-40B4-BE49-F238E27FC236}">
                    <a16:creationId xmlns:a16="http://schemas.microsoft.com/office/drawing/2014/main" id="{0BDEC324-D4D7-5520-321D-5D4798F363D2}"/>
                  </a:ext>
                </a:extLst>
              </p:cNvPr>
              <p:cNvSpPr txBox="1"/>
              <p:nvPr/>
            </p:nvSpPr>
            <p:spPr>
              <a:xfrm>
                <a:off x="860476" y="4484817"/>
                <a:ext cx="255198" cy="246221"/>
              </a:xfrm>
              <a:prstGeom prst="rect">
                <a:avLst/>
              </a:prstGeom>
              <a:noFill/>
            </p:spPr>
            <p:txBody>
              <a:bodyPr vert="horz" wrap="none" lIns="91440" tIns="45720" rIns="91440" bIns="45720" rtlCol="0">
                <a:spAutoFit/>
              </a:bodyPr>
              <a:lstStyle/>
              <a:p>
                <a:pPr algn="r">
                  <a:spcBef>
                    <a:spcPts val="600"/>
                  </a:spcBef>
                </a:pPr>
                <a:r>
                  <a:rPr lang="en-US" sz="1000" spc="0" baseline="0" dirty="0" err="1">
                    <a:ln/>
                    <a:solidFill>
                      <a:srgbClr val="53585A"/>
                    </a:solidFill>
                    <a:latin typeface="Arial"/>
                    <a:cs typeface="Arial"/>
                    <a:sym typeface="Arial"/>
                    <a:rtl val="0"/>
                  </a:rPr>
                  <a:t>0</a:t>
                </a:r>
              </a:p>
            </p:txBody>
          </p:sp>
          <p:sp>
            <p:nvSpPr>
              <p:cNvPr id="43" name="TextBox 42">
                <a:extLst>
                  <a:ext uri="{FF2B5EF4-FFF2-40B4-BE49-F238E27FC236}">
                    <a16:creationId xmlns:a16="http://schemas.microsoft.com/office/drawing/2014/main" id="{CADD4036-BEF1-91B2-CF31-257CE6CA4098}"/>
                  </a:ext>
                </a:extLst>
              </p:cNvPr>
              <p:cNvSpPr txBox="1"/>
              <p:nvPr/>
            </p:nvSpPr>
            <p:spPr>
              <a:xfrm>
                <a:off x="754586" y="3843282"/>
                <a:ext cx="360996" cy="246221"/>
              </a:xfrm>
              <a:prstGeom prst="rect">
                <a:avLst/>
              </a:prstGeom>
              <a:noFill/>
            </p:spPr>
            <p:txBody>
              <a:bodyPr vert="horz" wrap="none" lIns="91440" tIns="45720" rIns="91440" bIns="45720" rtlCol="0">
                <a:spAutoFit/>
              </a:bodyPr>
              <a:lstStyle/>
              <a:p>
                <a:pPr algn="r">
                  <a:spcBef>
                    <a:spcPts val="600"/>
                  </a:spcBef>
                </a:pPr>
                <a:r>
                  <a:rPr lang="en-US" sz="1000" spc="0" baseline="0" dirty="0" err="1">
                    <a:ln/>
                    <a:solidFill>
                      <a:srgbClr val="53585A"/>
                    </a:solidFill>
                    <a:latin typeface="Arial"/>
                    <a:cs typeface="Arial"/>
                    <a:sym typeface="Arial"/>
                    <a:rtl val="0"/>
                  </a:rPr>
                  <a:t>0.1</a:t>
                </a:r>
              </a:p>
            </p:txBody>
          </p:sp>
          <p:sp>
            <p:nvSpPr>
              <p:cNvPr id="44" name="TextBox 43">
                <a:extLst>
                  <a:ext uri="{FF2B5EF4-FFF2-40B4-BE49-F238E27FC236}">
                    <a16:creationId xmlns:a16="http://schemas.microsoft.com/office/drawing/2014/main" id="{AC3FA67E-DF77-D6C7-C58B-BDBC667E566B}"/>
                  </a:ext>
                </a:extLst>
              </p:cNvPr>
              <p:cNvSpPr txBox="1"/>
              <p:nvPr/>
            </p:nvSpPr>
            <p:spPr>
              <a:xfrm>
                <a:off x="754586" y="3201742"/>
                <a:ext cx="360996" cy="246221"/>
              </a:xfrm>
              <a:prstGeom prst="rect">
                <a:avLst/>
              </a:prstGeom>
              <a:noFill/>
            </p:spPr>
            <p:txBody>
              <a:bodyPr vert="horz" wrap="none" lIns="91440" tIns="45720" rIns="91440" bIns="45720" rtlCol="0">
                <a:spAutoFit/>
              </a:bodyPr>
              <a:lstStyle/>
              <a:p>
                <a:pPr algn="r">
                  <a:spcBef>
                    <a:spcPts val="600"/>
                  </a:spcBef>
                </a:pPr>
                <a:r>
                  <a:rPr lang="en-US" sz="1000" spc="0" baseline="0" dirty="0" err="1">
                    <a:ln/>
                    <a:solidFill>
                      <a:srgbClr val="53585A"/>
                    </a:solidFill>
                    <a:latin typeface="Arial"/>
                    <a:cs typeface="Arial"/>
                    <a:sym typeface="Arial"/>
                    <a:rtl val="0"/>
                  </a:rPr>
                  <a:t>0.2</a:t>
                </a:r>
              </a:p>
            </p:txBody>
          </p:sp>
          <p:sp>
            <p:nvSpPr>
              <p:cNvPr id="45" name="TextBox 44">
                <a:extLst>
                  <a:ext uri="{FF2B5EF4-FFF2-40B4-BE49-F238E27FC236}">
                    <a16:creationId xmlns:a16="http://schemas.microsoft.com/office/drawing/2014/main" id="{F87AA38C-AD79-AC00-A090-5A347ACFF11D}"/>
                  </a:ext>
                </a:extLst>
              </p:cNvPr>
              <p:cNvSpPr txBox="1"/>
              <p:nvPr/>
            </p:nvSpPr>
            <p:spPr>
              <a:xfrm>
                <a:off x="754586" y="2560201"/>
                <a:ext cx="360996" cy="246221"/>
              </a:xfrm>
              <a:prstGeom prst="rect">
                <a:avLst/>
              </a:prstGeom>
              <a:noFill/>
            </p:spPr>
            <p:txBody>
              <a:bodyPr vert="horz" wrap="none" lIns="91440" tIns="45720" rIns="91440" bIns="45720" rtlCol="0">
                <a:spAutoFit/>
              </a:bodyPr>
              <a:lstStyle/>
              <a:p>
                <a:pPr algn="r">
                  <a:spcBef>
                    <a:spcPts val="600"/>
                  </a:spcBef>
                </a:pPr>
                <a:r>
                  <a:rPr lang="en-US" sz="1000" spc="0" baseline="0" dirty="0" err="1">
                    <a:ln/>
                    <a:solidFill>
                      <a:srgbClr val="53585A"/>
                    </a:solidFill>
                    <a:latin typeface="Arial"/>
                    <a:cs typeface="Arial"/>
                    <a:sym typeface="Arial"/>
                    <a:rtl val="0"/>
                  </a:rPr>
                  <a:t>0.3</a:t>
                </a:r>
              </a:p>
            </p:txBody>
          </p:sp>
          <p:sp>
            <p:nvSpPr>
              <p:cNvPr id="46" name="TextBox 45">
                <a:extLst>
                  <a:ext uri="{FF2B5EF4-FFF2-40B4-BE49-F238E27FC236}">
                    <a16:creationId xmlns:a16="http://schemas.microsoft.com/office/drawing/2014/main" id="{E2FEA650-2A4D-41F1-1332-72BA965C7714}"/>
                  </a:ext>
                </a:extLst>
              </p:cNvPr>
              <p:cNvSpPr txBox="1"/>
              <p:nvPr/>
            </p:nvSpPr>
            <p:spPr>
              <a:xfrm>
                <a:off x="754586" y="1918663"/>
                <a:ext cx="360996" cy="246221"/>
              </a:xfrm>
              <a:prstGeom prst="rect">
                <a:avLst/>
              </a:prstGeom>
              <a:noFill/>
            </p:spPr>
            <p:txBody>
              <a:bodyPr vert="horz" wrap="none" lIns="91440" tIns="45720" rIns="91440" bIns="45720" rtlCol="0">
                <a:spAutoFit/>
              </a:bodyPr>
              <a:lstStyle/>
              <a:p>
                <a:pPr algn="r">
                  <a:spcBef>
                    <a:spcPts val="600"/>
                  </a:spcBef>
                </a:pPr>
                <a:r>
                  <a:rPr lang="en-US" sz="1000" spc="0" baseline="0" dirty="0" err="1">
                    <a:ln/>
                    <a:solidFill>
                      <a:srgbClr val="53585A"/>
                    </a:solidFill>
                    <a:latin typeface="Arial"/>
                    <a:cs typeface="Arial"/>
                    <a:sym typeface="Arial"/>
                    <a:rtl val="0"/>
                  </a:rPr>
                  <a:t>0.4</a:t>
                </a:r>
              </a:p>
            </p:txBody>
          </p:sp>
        </p:grpSp>
        <p:grpSp>
          <p:nvGrpSpPr>
            <p:cNvPr id="33" name="Graphic 12">
              <a:extLst>
                <a:ext uri="{FF2B5EF4-FFF2-40B4-BE49-F238E27FC236}">
                  <a16:creationId xmlns:a16="http://schemas.microsoft.com/office/drawing/2014/main" id="{5705B099-ABF4-66F4-9FAC-FBE29D191BBA}"/>
                </a:ext>
              </a:extLst>
            </p:cNvPr>
            <p:cNvGrpSpPr/>
            <p:nvPr/>
          </p:nvGrpSpPr>
          <p:grpSpPr>
            <a:xfrm>
              <a:off x="981759" y="4610994"/>
              <a:ext cx="7190793" cy="246221"/>
              <a:chOff x="981759" y="4617344"/>
              <a:chExt cx="7190793" cy="246221"/>
            </a:xfrm>
            <a:solidFill>
              <a:srgbClr val="53585A"/>
            </a:solidFill>
          </p:grpSpPr>
          <p:sp>
            <p:nvSpPr>
              <p:cNvPr id="34" name="TextBox 33">
                <a:extLst>
                  <a:ext uri="{FF2B5EF4-FFF2-40B4-BE49-F238E27FC236}">
                    <a16:creationId xmlns:a16="http://schemas.microsoft.com/office/drawing/2014/main" id="{0CED6F3D-8317-2254-8E81-3334C1EAF8BC}"/>
                  </a:ext>
                </a:extLst>
              </p:cNvPr>
              <p:cNvSpPr txBox="1"/>
              <p:nvPr/>
            </p:nvSpPr>
            <p:spPr>
              <a:xfrm>
                <a:off x="981759" y="4617344"/>
                <a:ext cx="255198"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53585A"/>
                    </a:solidFill>
                    <a:latin typeface="Arial"/>
                    <a:cs typeface="Arial"/>
                    <a:sym typeface="Arial"/>
                    <a:rtl val="0"/>
                  </a:rPr>
                  <a:t>0</a:t>
                </a:r>
              </a:p>
            </p:txBody>
          </p:sp>
          <p:sp>
            <p:nvSpPr>
              <p:cNvPr id="35" name="TextBox 34">
                <a:extLst>
                  <a:ext uri="{FF2B5EF4-FFF2-40B4-BE49-F238E27FC236}">
                    <a16:creationId xmlns:a16="http://schemas.microsoft.com/office/drawing/2014/main" id="{D3B70D6B-962A-9D77-37DA-BB32E0E9F509}"/>
                  </a:ext>
                </a:extLst>
              </p:cNvPr>
              <p:cNvSpPr txBox="1"/>
              <p:nvPr/>
            </p:nvSpPr>
            <p:spPr>
              <a:xfrm>
                <a:off x="2131074" y="4617344"/>
                <a:ext cx="255198"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53585A"/>
                    </a:solidFill>
                    <a:latin typeface="Arial"/>
                    <a:cs typeface="Arial"/>
                    <a:sym typeface="Arial"/>
                    <a:rtl val="0"/>
                  </a:rPr>
                  <a:t>6</a:t>
                </a:r>
              </a:p>
            </p:txBody>
          </p:sp>
          <p:sp>
            <p:nvSpPr>
              <p:cNvPr id="36" name="TextBox 35">
                <a:extLst>
                  <a:ext uri="{FF2B5EF4-FFF2-40B4-BE49-F238E27FC236}">
                    <a16:creationId xmlns:a16="http://schemas.microsoft.com/office/drawing/2014/main" id="{FE5C3F67-E3BB-B855-7A6A-449E073F43D1}"/>
                  </a:ext>
                </a:extLst>
              </p:cNvPr>
              <p:cNvSpPr txBox="1"/>
              <p:nvPr/>
            </p:nvSpPr>
            <p:spPr>
              <a:xfrm>
                <a:off x="3247259" y="4617344"/>
                <a:ext cx="325730"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53585A"/>
                    </a:solidFill>
                    <a:latin typeface="Arial"/>
                    <a:cs typeface="Arial"/>
                    <a:sym typeface="Arial"/>
                    <a:rtl val="0"/>
                  </a:rPr>
                  <a:t>12</a:t>
                </a:r>
              </a:p>
            </p:txBody>
          </p:sp>
          <p:sp>
            <p:nvSpPr>
              <p:cNvPr id="37" name="TextBox 36">
                <a:extLst>
                  <a:ext uri="{FF2B5EF4-FFF2-40B4-BE49-F238E27FC236}">
                    <a16:creationId xmlns:a16="http://schemas.microsoft.com/office/drawing/2014/main" id="{B8B1970B-E4D0-ED92-76F3-433889A206F5}"/>
                  </a:ext>
                </a:extLst>
              </p:cNvPr>
              <p:cNvSpPr txBox="1"/>
              <p:nvPr/>
            </p:nvSpPr>
            <p:spPr>
              <a:xfrm>
                <a:off x="4396573" y="4617344"/>
                <a:ext cx="325730"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53585A"/>
                    </a:solidFill>
                    <a:latin typeface="Arial"/>
                    <a:cs typeface="Arial"/>
                    <a:sym typeface="Arial"/>
                    <a:rtl val="0"/>
                  </a:rPr>
                  <a:t>18</a:t>
                </a:r>
              </a:p>
            </p:txBody>
          </p:sp>
          <p:sp>
            <p:nvSpPr>
              <p:cNvPr id="38" name="TextBox 37">
                <a:extLst>
                  <a:ext uri="{FF2B5EF4-FFF2-40B4-BE49-F238E27FC236}">
                    <a16:creationId xmlns:a16="http://schemas.microsoft.com/office/drawing/2014/main" id="{059F37ED-EB08-9DE7-35BA-BFF8856159A2}"/>
                  </a:ext>
                </a:extLst>
              </p:cNvPr>
              <p:cNvSpPr txBox="1"/>
              <p:nvPr/>
            </p:nvSpPr>
            <p:spPr>
              <a:xfrm>
                <a:off x="5546016" y="4617344"/>
                <a:ext cx="325730"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53585A"/>
                    </a:solidFill>
                    <a:latin typeface="Arial"/>
                    <a:cs typeface="Arial"/>
                    <a:sym typeface="Arial"/>
                    <a:rtl val="0"/>
                  </a:rPr>
                  <a:t>24</a:t>
                </a:r>
              </a:p>
            </p:txBody>
          </p:sp>
          <p:sp>
            <p:nvSpPr>
              <p:cNvPr id="39" name="TextBox 38">
                <a:extLst>
                  <a:ext uri="{FF2B5EF4-FFF2-40B4-BE49-F238E27FC236}">
                    <a16:creationId xmlns:a16="http://schemas.microsoft.com/office/drawing/2014/main" id="{4CD0478A-E405-0A03-F5B2-C7D0890736A1}"/>
                  </a:ext>
                </a:extLst>
              </p:cNvPr>
              <p:cNvSpPr txBox="1"/>
              <p:nvPr/>
            </p:nvSpPr>
            <p:spPr>
              <a:xfrm>
                <a:off x="6697380" y="4617344"/>
                <a:ext cx="325730"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53585A"/>
                    </a:solidFill>
                    <a:latin typeface="Arial"/>
                    <a:cs typeface="Arial"/>
                    <a:sym typeface="Arial"/>
                    <a:rtl val="0"/>
                  </a:rPr>
                  <a:t>30</a:t>
                </a:r>
              </a:p>
            </p:txBody>
          </p:sp>
          <p:sp>
            <p:nvSpPr>
              <p:cNvPr id="40" name="TextBox 39">
                <a:extLst>
                  <a:ext uri="{FF2B5EF4-FFF2-40B4-BE49-F238E27FC236}">
                    <a16:creationId xmlns:a16="http://schemas.microsoft.com/office/drawing/2014/main" id="{0EF7E484-CE01-926F-4D5B-75A76A57941B}"/>
                  </a:ext>
                </a:extLst>
              </p:cNvPr>
              <p:cNvSpPr txBox="1"/>
              <p:nvPr/>
            </p:nvSpPr>
            <p:spPr>
              <a:xfrm>
                <a:off x="7846822" y="4617344"/>
                <a:ext cx="325730"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53585A"/>
                    </a:solidFill>
                    <a:latin typeface="Arial"/>
                    <a:cs typeface="Arial"/>
                    <a:sym typeface="Arial"/>
                    <a:rtl val="0"/>
                  </a:rPr>
                  <a:t>36</a:t>
                </a:r>
              </a:p>
            </p:txBody>
          </p:sp>
        </p:grpSp>
      </p:grpSp>
    </p:spTree>
    <p:extLst>
      <p:ext uri="{BB962C8B-B14F-4D97-AF65-F5344CB8AC3E}">
        <p14:creationId xmlns:p14="http://schemas.microsoft.com/office/powerpoint/2010/main" val="2512510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27033-9CAE-CB64-2901-094EE668911C}"/>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1D5526A-EDF8-F403-15E1-B09F7FC5EE3C}"/>
              </a:ext>
            </a:extLst>
          </p:cNvPr>
          <p:cNvSpPr>
            <a:spLocks noGrp="1"/>
          </p:cNvSpPr>
          <p:nvPr>
            <p:ph type="sldNum" sz="quarter" idx="10"/>
          </p:nvPr>
        </p:nvSpPr>
        <p:spPr/>
        <p:txBody>
          <a:bodyPr/>
          <a:lstStyle/>
          <a:p>
            <a:fld id="{7AF8E309-D608-654D-B811-6A2C46C88181}" type="slidenum">
              <a:rPr lang="en-GB" noProof="0" smtClean="0"/>
              <a:pPr/>
              <a:t>7</a:t>
            </a:fld>
            <a:endParaRPr lang="en-GB" noProof="0" dirty="0"/>
          </a:p>
        </p:txBody>
      </p:sp>
      <p:sp>
        <p:nvSpPr>
          <p:cNvPr id="2" name="Title 1">
            <a:extLst>
              <a:ext uri="{FF2B5EF4-FFF2-40B4-BE49-F238E27FC236}">
                <a16:creationId xmlns:a16="http://schemas.microsoft.com/office/drawing/2014/main" id="{A4193427-1F45-1D10-7C9F-F8F7D73BF334}"/>
              </a:ext>
            </a:extLst>
          </p:cNvPr>
          <p:cNvSpPr>
            <a:spLocks noGrp="1"/>
          </p:cNvSpPr>
          <p:nvPr>
            <p:ph type="title"/>
          </p:nvPr>
        </p:nvSpPr>
        <p:spPr/>
        <p:txBody>
          <a:bodyPr>
            <a:normAutofit fontScale="90000"/>
          </a:bodyPr>
          <a:lstStyle/>
          <a:p>
            <a:r>
              <a:rPr lang="en-GB" noProof="0" dirty="0"/>
              <a:t>Treatment effect on expanded CV outcome (non-fatal MI, non-fatal stroke, new onset AF/flutter, HHF and CV death)</a:t>
            </a:r>
          </a:p>
        </p:txBody>
      </p:sp>
      <p:pic>
        <p:nvPicPr>
          <p:cNvPr id="11" name="Picture 2" descr="ESC - Online Congress Platform">
            <a:extLst>
              <a:ext uri="{FF2B5EF4-FFF2-40B4-BE49-F238E27FC236}">
                <a16:creationId xmlns:a16="http://schemas.microsoft.com/office/drawing/2014/main" id="{49A98EE4-159F-23EF-FE03-88D41F3F1F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77909" y="6243241"/>
            <a:ext cx="755534" cy="27634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Rounded Corners 2">
            <a:extLst>
              <a:ext uri="{FF2B5EF4-FFF2-40B4-BE49-F238E27FC236}">
                <a16:creationId xmlns:a16="http://schemas.microsoft.com/office/drawing/2014/main" id="{1D9458CA-0B45-DAB8-EDE8-692B9617A84A}"/>
              </a:ext>
            </a:extLst>
          </p:cNvPr>
          <p:cNvSpPr/>
          <p:nvPr/>
        </p:nvSpPr>
        <p:spPr>
          <a:xfrm>
            <a:off x="228600" y="5106904"/>
            <a:ext cx="11734800" cy="918294"/>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t>Finerenone significantly reduced the risk of the expanded CV outcome versus placebo</a:t>
            </a:r>
            <a:r>
              <a:rPr lang="en-GB" sz="2000" dirty="0"/>
              <a:t>, supported by favourable HR estimates in most components</a:t>
            </a:r>
            <a:endParaRPr lang="en-GB" sz="2000" b="1" dirty="0"/>
          </a:p>
        </p:txBody>
      </p:sp>
      <p:graphicFrame>
        <p:nvGraphicFramePr>
          <p:cNvPr id="6" name="Table 4">
            <a:extLst>
              <a:ext uri="{FF2B5EF4-FFF2-40B4-BE49-F238E27FC236}">
                <a16:creationId xmlns:a16="http://schemas.microsoft.com/office/drawing/2014/main" id="{4CA28977-F29F-E18D-A877-8391E935EA47}"/>
              </a:ext>
            </a:extLst>
          </p:cNvPr>
          <p:cNvGraphicFramePr>
            <a:graphicFrameLocks/>
          </p:cNvGraphicFramePr>
          <p:nvPr>
            <p:extLst>
              <p:ext uri="{D42A27DB-BD31-4B8C-83A1-F6EECF244321}">
                <p14:modId xmlns:p14="http://schemas.microsoft.com/office/powerpoint/2010/main" val="1946845568"/>
              </p:ext>
            </p:extLst>
          </p:nvPr>
        </p:nvGraphicFramePr>
        <p:xfrm>
          <a:off x="5002221" y="1249926"/>
          <a:ext cx="6891021" cy="3231822"/>
        </p:xfrm>
        <a:graphic>
          <a:graphicData uri="http://schemas.openxmlformats.org/drawingml/2006/table">
            <a:tbl>
              <a:tblPr firstRow="1" bandRow="1">
                <a:tableStyleId>{1FECB4D8-DB02-4DC6-A0A2-4F2EBAE1DC90}</a:tableStyleId>
              </a:tblPr>
              <a:tblGrid>
                <a:gridCol w="1422756">
                  <a:extLst>
                    <a:ext uri="{9D8B030D-6E8A-4147-A177-3AD203B41FA5}">
                      <a16:colId xmlns:a16="http://schemas.microsoft.com/office/drawing/2014/main" val="1563302950"/>
                    </a:ext>
                  </a:extLst>
                </a:gridCol>
                <a:gridCol w="828000">
                  <a:extLst>
                    <a:ext uri="{9D8B030D-6E8A-4147-A177-3AD203B41FA5}">
                      <a16:colId xmlns:a16="http://schemas.microsoft.com/office/drawing/2014/main" val="1120982957"/>
                    </a:ext>
                  </a:extLst>
                </a:gridCol>
                <a:gridCol w="576000">
                  <a:extLst>
                    <a:ext uri="{9D8B030D-6E8A-4147-A177-3AD203B41FA5}">
                      <a16:colId xmlns:a16="http://schemas.microsoft.com/office/drawing/2014/main" val="3505195198"/>
                    </a:ext>
                  </a:extLst>
                </a:gridCol>
                <a:gridCol w="828000">
                  <a:extLst>
                    <a:ext uri="{9D8B030D-6E8A-4147-A177-3AD203B41FA5}">
                      <a16:colId xmlns:a16="http://schemas.microsoft.com/office/drawing/2014/main" val="2567337469"/>
                    </a:ext>
                  </a:extLst>
                </a:gridCol>
                <a:gridCol w="576000">
                  <a:extLst>
                    <a:ext uri="{9D8B030D-6E8A-4147-A177-3AD203B41FA5}">
                      <a16:colId xmlns:a16="http://schemas.microsoft.com/office/drawing/2014/main" val="484638586"/>
                    </a:ext>
                  </a:extLst>
                </a:gridCol>
                <a:gridCol w="665094">
                  <a:extLst>
                    <a:ext uri="{9D8B030D-6E8A-4147-A177-3AD203B41FA5}">
                      <a16:colId xmlns:a16="http://schemas.microsoft.com/office/drawing/2014/main" val="1211503722"/>
                    </a:ext>
                  </a:extLst>
                </a:gridCol>
                <a:gridCol w="1328421">
                  <a:extLst>
                    <a:ext uri="{9D8B030D-6E8A-4147-A177-3AD203B41FA5}">
                      <a16:colId xmlns:a16="http://schemas.microsoft.com/office/drawing/2014/main" val="1494047414"/>
                    </a:ext>
                  </a:extLst>
                </a:gridCol>
                <a:gridCol w="666750">
                  <a:extLst>
                    <a:ext uri="{9D8B030D-6E8A-4147-A177-3AD203B41FA5}">
                      <a16:colId xmlns:a16="http://schemas.microsoft.com/office/drawing/2014/main" val="3696694630"/>
                    </a:ext>
                  </a:extLst>
                </a:gridCol>
              </a:tblGrid>
              <a:tr h="285431">
                <a:tc rowSpan="2">
                  <a:txBody>
                    <a:bodyPr/>
                    <a:lstStyle/>
                    <a:p>
                      <a:r>
                        <a:rPr lang="en-GB" sz="1100" b="1" noProof="0" dirty="0">
                          <a:solidFill>
                            <a:schemeClr val="bg1"/>
                          </a:solidFill>
                          <a:latin typeface="Arial" panose="020B0604020202020204" pitchFamily="34" charset="0"/>
                          <a:cs typeface="Arial" panose="020B0604020202020204" pitchFamily="34" charset="0"/>
                        </a:rPr>
                        <a:t>Outcome</a:t>
                      </a:r>
                    </a:p>
                  </a:txBody>
                  <a:tcPr marL="94500" marR="94500" marT="47250" marB="472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gridSpan="2">
                  <a:txBody>
                    <a:bodyPr/>
                    <a:lstStyle/>
                    <a:p>
                      <a:pPr algn="ctr"/>
                      <a:r>
                        <a:rPr lang="en-GB" sz="1100" noProof="0" dirty="0">
                          <a:solidFill>
                            <a:schemeClr val="bg1"/>
                          </a:solidFill>
                          <a:latin typeface="Arial" panose="020B0604020202020204" pitchFamily="34" charset="0"/>
                          <a:cs typeface="Arial" panose="020B0604020202020204" pitchFamily="34" charset="0"/>
                        </a:rPr>
                        <a:t>Finerenone (n=7291)</a:t>
                      </a:r>
                      <a:endParaRPr lang="en-GB" sz="3200" noProof="0" dirty="0">
                        <a:solidFill>
                          <a:schemeClr val="bg1"/>
                        </a:solidFill>
                      </a:endParaRPr>
                    </a:p>
                  </a:txBody>
                  <a:tcPr marL="37205" marR="37205" marT="47250" marB="4725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9BD2"/>
                    </a:solidFill>
                  </a:tcPr>
                </a:tc>
                <a:tc hMerge="1">
                  <a:txBody>
                    <a:bodyPr/>
                    <a:lstStyle/>
                    <a:p>
                      <a:pPr algn="ctr"/>
                      <a:endParaRPr lang="en-GB" sz="1100" noProof="0" dirty="0">
                        <a:solidFill>
                          <a:schemeClr val="tx1"/>
                        </a:solidFill>
                        <a:latin typeface="Arial" panose="020B0604020202020204" pitchFamily="34" charset="0"/>
                        <a:cs typeface="Arial" panose="020B0604020202020204" pitchFamily="34" charset="0"/>
                      </a:endParaRPr>
                    </a:p>
                  </a:txBody>
                  <a:tcPr marL="37205" marR="37205" marT="47250" marB="4725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a:r>
                        <a:rPr lang="en-GB" sz="1100" noProof="0" dirty="0">
                          <a:solidFill>
                            <a:schemeClr val="bg1"/>
                          </a:solidFill>
                          <a:latin typeface="Arial" panose="020B0604020202020204" pitchFamily="34" charset="0"/>
                          <a:cs typeface="Arial" panose="020B0604020202020204" pitchFamily="34" charset="0"/>
                        </a:rPr>
                        <a:t>Placebo </a:t>
                      </a:r>
                      <a:br>
                        <a:rPr lang="en-GB" sz="1100" noProof="0" dirty="0">
                          <a:solidFill>
                            <a:schemeClr val="bg1"/>
                          </a:solidFill>
                          <a:latin typeface="Arial" panose="020B0604020202020204" pitchFamily="34" charset="0"/>
                          <a:cs typeface="Arial" panose="020B0604020202020204" pitchFamily="34" charset="0"/>
                        </a:rPr>
                      </a:br>
                      <a:r>
                        <a:rPr lang="en-GB" sz="1100" noProof="0" dirty="0">
                          <a:solidFill>
                            <a:schemeClr val="bg1"/>
                          </a:solidFill>
                          <a:latin typeface="Arial" panose="020B0604020202020204" pitchFamily="34" charset="0"/>
                          <a:cs typeface="Arial" panose="020B0604020202020204" pitchFamily="34" charset="0"/>
                        </a:rPr>
                        <a:t>(n=7283)</a:t>
                      </a:r>
                    </a:p>
                  </a:txBody>
                  <a:tcPr marL="37205" marR="37205" marT="47250" marB="47250" anchor="ctr">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endParaRPr lang="en-GB" sz="1100" noProof="0" dirty="0">
                        <a:solidFill>
                          <a:schemeClr val="tx1"/>
                        </a:solidFill>
                        <a:latin typeface="Arial" panose="020B0604020202020204" pitchFamily="34" charset="0"/>
                        <a:cs typeface="Arial" panose="020B0604020202020204" pitchFamily="34" charset="0"/>
                      </a:endParaRPr>
                    </a:p>
                  </a:txBody>
                  <a:tcPr marL="37205" marR="37205" marT="47250" marB="47250" anchor="ctr">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gridSpan="2">
                  <a:txBody>
                    <a:bodyPr/>
                    <a:lstStyle/>
                    <a:p>
                      <a:pPr algn="ctr"/>
                      <a:r>
                        <a:rPr lang="en-GB" sz="1100" noProof="0" dirty="0">
                          <a:solidFill>
                            <a:schemeClr val="tx1"/>
                          </a:solidFill>
                          <a:latin typeface="Arial" panose="020B0604020202020204" pitchFamily="34" charset="0"/>
                          <a:cs typeface="Arial" panose="020B0604020202020204" pitchFamily="34" charset="0"/>
                        </a:rPr>
                        <a:t>HR (95% CI)</a:t>
                      </a:r>
                      <a:endParaRPr lang="en-GB" sz="1100" b="1" noProof="0" dirty="0">
                        <a:solidFill>
                          <a:schemeClr val="tx1"/>
                        </a:solidFill>
                        <a:latin typeface="Arial" panose="020B0604020202020204" pitchFamily="34" charset="0"/>
                        <a:cs typeface="Arial" panose="020B0604020202020204" pitchFamily="34" charset="0"/>
                      </a:endParaRPr>
                    </a:p>
                  </a:txBody>
                  <a:tcPr marL="94500" marR="94500" marT="47250" marB="4725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hMerge="1">
                  <a:txBody>
                    <a:bodyPr/>
                    <a:lstStyle/>
                    <a:p>
                      <a:pPr algn="ctr"/>
                      <a:endParaRPr lang="en-US" sz="1100" b="1" dirty="0">
                        <a:solidFill>
                          <a:schemeClr val="tx2"/>
                        </a:solidFill>
                      </a:endParaRPr>
                    </a:p>
                  </a:txBody>
                  <a:tcPr anchor="ctr"/>
                </a:tc>
                <a:tc rowSpan="2">
                  <a:txBody>
                    <a:bodyPr/>
                    <a:lstStyle/>
                    <a:p>
                      <a:pPr algn="ctr"/>
                      <a:r>
                        <a:rPr lang="en-GB" sz="1100" b="1" i="1" noProof="0" dirty="0">
                          <a:solidFill>
                            <a:schemeClr val="tx1"/>
                          </a:solidFill>
                          <a:latin typeface="Arial" panose="020B0604020202020204" pitchFamily="34" charset="0"/>
                          <a:cs typeface="Arial" panose="020B0604020202020204" pitchFamily="34" charset="0"/>
                        </a:rPr>
                        <a:t>p-</a:t>
                      </a:r>
                      <a:r>
                        <a:rPr lang="en-GB" sz="1100" b="1" noProof="0" dirty="0">
                          <a:solidFill>
                            <a:schemeClr val="tx1"/>
                          </a:solidFill>
                          <a:latin typeface="Arial" panose="020B0604020202020204" pitchFamily="34" charset="0"/>
                          <a:cs typeface="Arial" panose="020B0604020202020204" pitchFamily="34" charset="0"/>
                        </a:rPr>
                        <a:t>value</a:t>
                      </a:r>
                    </a:p>
                  </a:txBody>
                  <a:tcPr marL="94500" marR="94500" marT="47250" marB="472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72048233"/>
                  </a:ext>
                </a:extLst>
              </a:tr>
              <a:tr h="285431">
                <a:tc vMerge="1">
                  <a:txBody>
                    <a:bodyPr/>
                    <a:lstStyle/>
                    <a:p>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i="0" noProof="0" dirty="0">
                          <a:solidFill>
                            <a:schemeClr val="bg1"/>
                          </a:solidFill>
                          <a:latin typeface="Arial" panose="020B0604020202020204" pitchFamily="34" charset="0"/>
                          <a:cs typeface="Arial" panose="020B0604020202020204" pitchFamily="34" charset="0"/>
                        </a:rPr>
                        <a:t>n (%)</a:t>
                      </a:r>
                    </a:p>
                  </a:txBody>
                  <a:tcPr marL="37205" marR="37205" marT="47250" marB="4725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69BD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i="0" noProof="0" dirty="0">
                          <a:solidFill>
                            <a:schemeClr val="bg1"/>
                          </a:solidFill>
                          <a:latin typeface="Arial" panose="020B0604020202020204" pitchFamily="34" charset="0"/>
                          <a:cs typeface="Arial" panose="020B0604020202020204" pitchFamily="34" charset="0"/>
                        </a:rPr>
                        <a:t>n/1000 PY</a:t>
                      </a:r>
                    </a:p>
                  </a:txBody>
                  <a:tcPr marL="37205" marR="37205" marT="47250" marB="4725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69BD2"/>
                    </a:solidFill>
                  </a:tcPr>
                </a:tc>
                <a:tc>
                  <a:txBody>
                    <a:bodyPr/>
                    <a:lstStyle/>
                    <a:p>
                      <a:pPr algn="ctr"/>
                      <a:r>
                        <a:rPr lang="en-GB" sz="1100" b="1" noProof="0" dirty="0">
                          <a:solidFill>
                            <a:schemeClr val="bg1"/>
                          </a:solidFill>
                          <a:latin typeface="Arial" panose="020B0604020202020204" pitchFamily="34" charset="0"/>
                          <a:cs typeface="Arial" panose="020B0604020202020204" pitchFamily="34" charset="0"/>
                        </a:rPr>
                        <a:t>n (%)</a:t>
                      </a:r>
                    </a:p>
                  </a:txBody>
                  <a:tcPr marL="37205" marR="37205" marT="47250" marB="4725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GB" sz="1100" b="1" noProof="0" dirty="0">
                          <a:solidFill>
                            <a:schemeClr val="bg1"/>
                          </a:solidFill>
                          <a:latin typeface="Arial" panose="020B0604020202020204" pitchFamily="34" charset="0"/>
                          <a:cs typeface="Arial" panose="020B0604020202020204" pitchFamily="34" charset="0"/>
                        </a:rPr>
                        <a:t>n/1000 PY</a:t>
                      </a:r>
                    </a:p>
                  </a:txBody>
                  <a:tcPr marL="37205" marR="37205" marT="47250" marB="4725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vMerge="1">
                  <a:txBody>
                    <a:bodyPr/>
                    <a:lstStyle/>
                    <a:p>
                      <a:endParaRPr lang="en-GB"/>
                    </a:p>
                  </a:txBody>
                  <a:tcPr/>
                </a:tc>
                <a:tc hMerge="1" vMerge="1">
                  <a:txBody>
                    <a:bodyPr/>
                    <a:lstStyle/>
                    <a:p>
                      <a:endParaRPr lang="en-GB"/>
                    </a:p>
                  </a:txBody>
                  <a:tcPr/>
                </a:tc>
                <a:tc vMerge="1">
                  <a:txBody>
                    <a:bodyPr/>
                    <a:lstStyle/>
                    <a:p>
                      <a:endParaRPr lang="en-GB"/>
                    </a:p>
                  </a:txBody>
                  <a:tcPr/>
                </a:tc>
                <a:extLst>
                  <a:ext uri="{0D108BD9-81ED-4DB2-BD59-A6C34878D82A}">
                    <a16:rowId xmlns:a16="http://schemas.microsoft.com/office/drawing/2014/main" val="2372508993"/>
                  </a:ext>
                </a:extLst>
              </a:tr>
              <a:tr h="3953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noProof="0" dirty="0">
                          <a:solidFill>
                            <a:schemeClr val="tx1"/>
                          </a:solidFill>
                          <a:latin typeface="Arial" panose="020B0604020202020204" pitchFamily="34" charset="0"/>
                          <a:cs typeface="Arial" panose="020B0604020202020204" pitchFamily="34" charset="0"/>
                        </a:rPr>
                        <a:t>Non-fatal MI</a:t>
                      </a:r>
                    </a:p>
                  </a:txBody>
                  <a:tcPr marL="93012" marR="93012" marT="18602" marB="18602"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177 (2.4)</a:t>
                      </a:r>
                    </a:p>
                  </a:txBody>
                  <a:tcPr marL="93012" marR="93012" marT="18602" marB="18602"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9BD2">
                        <a:alpha val="509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8.0</a:t>
                      </a:r>
                    </a:p>
                  </a:txBody>
                  <a:tcPr marL="93012" marR="93012" marT="18602" marB="18602"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9BD2">
                        <a:alpha val="509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195 (2.7)</a:t>
                      </a:r>
                    </a:p>
                  </a:txBody>
                  <a:tcPr marL="93012" marR="93012" marT="18602" marB="18602"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3585A">
                        <a:alpha val="509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8.9</a:t>
                      </a:r>
                    </a:p>
                  </a:txBody>
                  <a:tcPr marL="93012" marR="93012" marT="18602" marB="18602"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3585A">
                        <a:alpha val="5098"/>
                      </a:srgbClr>
                    </a:solidFill>
                  </a:tcPr>
                </a:tc>
                <a:tc>
                  <a:txBody>
                    <a:bodyPr/>
                    <a:lstStyle/>
                    <a:p>
                      <a:endParaRPr lang="en-GB" sz="1100" b="0" noProof="0" dirty="0">
                        <a:solidFill>
                          <a:schemeClr val="tx1"/>
                        </a:solidFill>
                        <a:highlight>
                          <a:srgbClr val="FFFF00"/>
                        </a:highlight>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0.90 (0.73–1.10)</a:t>
                      </a:r>
                    </a:p>
                  </a:txBody>
                  <a:tcPr marL="93012" marR="93012" marT="18602" marB="18602"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0.301</a:t>
                      </a:r>
                    </a:p>
                  </a:txBody>
                  <a:tcPr marL="93012" marR="93012" marT="18602" marB="18602" anchor="ctr">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72026346"/>
                  </a:ext>
                </a:extLst>
              </a:tr>
              <a:tr h="3953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noProof="0" dirty="0">
                          <a:solidFill>
                            <a:schemeClr val="tx1"/>
                          </a:solidFill>
                          <a:latin typeface="Arial" panose="020B0604020202020204" pitchFamily="34" charset="0"/>
                          <a:cs typeface="Arial" panose="020B0604020202020204" pitchFamily="34" charset="0"/>
                        </a:rPr>
                        <a:t>Non-fatal stroke</a:t>
                      </a:r>
                    </a:p>
                  </a:txBody>
                  <a:tcPr marL="93012" marR="93012" marT="18602" marB="18602"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208 (2.9)</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9BD2">
                        <a:alpha val="509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9.4</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9BD2">
                        <a:alpha val="509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206 (2.8)</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3585A">
                        <a:alpha val="509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9.4</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3585A">
                        <a:alpha val="5098"/>
                      </a:srgbClr>
                    </a:solidFill>
                  </a:tcPr>
                </a:tc>
                <a:tc>
                  <a:txBody>
                    <a:bodyPr/>
                    <a:lstStyle/>
                    <a:p>
                      <a:endParaRPr lang="en-GB" sz="1100" b="0"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1.00 (0.83–1.22)</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0.983</a:t>
                      </a:r>
                    </a:p>
                  </a:txBody>
                  <a:tcPr marL="93012" marR="93012" marT="18602" marB="18602"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87770948"/>
                  </a:ext>
                </a:extLst>
              </a:tr>
              <a:tr h="3953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noProof="0" dirty="0">
                          <a:solidFill>
                            <a:schemeClr val="tx1"/>
                          </a:solidFill>
                          <a:latin typeface="Arial" panose="020B0604020202020204" pitchFamily="34" charset="0"/>
                          <a:cs typeface="Arial" panose="020B0604020202020204" pitchFamily="34" charset="0"/>
                        </a:rPr>
                        <a:t>HHF</a:t>
                      </a:r>
                    </a:p>
                  </a:txBody>
                  <a:tcPr marL="93012" marR="93012" marT="18602" marB="18602"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263 (3.6)</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9BD2">
                        <a:alpha val="509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12.0</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9BD2">
                        <a:alpha val="509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334 (4.6)</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3585A">
                        <a:alpha val="509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15.3</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3585A">
                        <a:alpha val="5098"/>
                      </a:srgbClr>
                    </a:solidFill>
                  </a:tcPr>
                </a:tc>
                <a:tc>
                  <a:txBody>
                    <a:bodyPr/>
                    <a:lstStyle/>
                    <a:p>
                      <a:endParaRPr lang="en-GB" sz="1100" b="0"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0.78 (0.66–0.92)</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0.002</a:t>
                      </a:r>
                    </a:p>
                  </a:txBody>
                  <a:tcPr marL="93012" marR="93012" marT="18602" marB="18602"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37062330"/>
                  </a:ext>
                </a:extLst>
              </a:tr>
              <a:tr h="3953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noProof="0" dirty="0">
                          <a:solidFill>
                            <a:schemeClr val="tx1"/>
                          </a:solidFill>
                          <a:latin typeface="Arial" panose="020B0604020202020204" pitchFamily="34" charset="0"/>
                          <a:cs typeface="Arial" panose="020B0604020202020204" pitchFamily="34" charset="0"/>
                        </a:rPr>
                        <a:t>New onset AF/flutter*</a:t>
                      </a:r>
                    </a:p>
                  </a:txBody>
                  <a:tcPr marL="93012" marR="93012" marT="18602" marB="18602"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223 (3.3)</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9BD2">
                        <a:alpha val="509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11.0</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9BD2">
                        <a:alpha val="509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255 (3.8)</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3585A">
                        <a:alpha val="509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12.6</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3585A">
                        <a:alpha val="5098"/>
                      </a:srgbClr>
                    </a:solidFill>
                  </a:tcPr>
                </a:tc>
                <a:tc>
                  <a:txBody>
                    <a:bodyPr/>
                    <a:lstStyle/>
                    <a:p>
                      <a:endParaRPr lang="en-GB" sz="1100" b="0"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0.87 (0.73–1.04)</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0.128</a:t>
                      </a:r>
                    </a:p>
                  </a:txBody>
                  <a:tcPr marL="93012" marR="93012" marT="18602" marB="18602"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98696020"/>
                  </a:ext>
                </a:extLst>
              </a:tr>
              <a:tr h="3953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noProof="0" dirty="0">
                          <a:solidFill>
                            <a:schemeClr val="tx1"/>
                          </a:solidFill>
                          <a:latin typeface="Arial" panose="020B0604020202020204" pitchFamily="34" charset="0"/>
                          <a:cs typeface="Arial" panose="020B0604020202020204" pitchFamily="34" charset="0"/>
                        </a:rPr>
                        <a:t>CV death</a:t>
                      </a:r>
                    </a:p>
                  </a:txBody>
                  <a:tcPr marL="93012" marR="93012" marT="18602" marB="18602"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182 (2.5)</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9BD2">
                        <a:alpha val="509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8.1</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9BD2">
                        <a:alpha val="509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220 (3.0)</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3585A">
                        <a:alpha val="509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9.9</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3585A">
                        <a:alpha val="5098"/>
                      </a:srgbClr>
                    </a:solidFill>
                  </a:tcPr>
                </a:tc>
                <a:tc>
                  <a:txBody>
                    <a:bodyPr/>
                    <a:lstStyle/>
                    <a:p>
                      <a:endParaRPr lang="en-GB" sz="1100" b="0"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0.82 (0.67–0.999)</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0.049</a:t>
                      </a:r>
                    </a:p>
                  </a:txBody>
                  <a:tcPr marL="93012" marR="93012" marT="18602" marB="18602"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614876"/>
                  </a:ext>
                </a:extLst>
              </a:tr>
              <a:tr h="3953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noProof="0" dirty="0">
                          <a:solidFill>
                            <a:schemeClr val="tx1"/>
                          </a:solidFill>
                          <a:latin typeface="Arial" panose="020B0604020202020204" pitchFamily="34" charset="0"/>
                          <a:cs typeface="Arial" panose="020B0604020202020204" pitchFamily="34" charset="0"/>
                        </a:rPr>
                        <a:t>Overall (expanded CV composite)</a:t>
                      </a:r>
                    </a:p>
                  </a:txBody>
                  <a:tcPr marL="93012" marR="93012" marT="18602" marB="18602"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noProof="0" dirty="0">
                          <a:solidFill>
                            <a:schemeClr val="tx1"/>
                          </a:solidFill>
                          <a:latin typeface="Arial" panose="020B0604020202020204" pitchFamily="34" charset="0"/>
                          <a:cs typeface="Arial" panose="020B0604020202020204" pitchFamily="34" charset="0"/>
                        </a:rPr>
                        <a:t>887 (12.2)</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69BD2">
                        <a:alpha val="509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noProof="0" dirty="0">
                          <a:solidFill>
                            <a:schemeClr val="tx1"/>
                          </a:solidFill>
                          <a:latin typeface="Arial" panose="020B0604020202020204" pitchFamily="34" charset="0"/>
                          <a:cs typeface="Arial" panose="020B0604020202020204" pitchFamily="34" charset="0"/>
                        </a:rPr>
                        <a:t>41.7</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69BD2">
                        <a:alpha val="509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noProof="0" dirty="0">
                          <a:solidFill>
                            <a:schemeClr val="tx1"/>
                          </a:solidFill>
                          <a:latin typeface="Arial" panose="020B0604020202020204" pitchFamily="34" charset="0"/>
                          <a:cs typeface="Arial" panose="020B0604020202020204" pitchFamily="34" charset="0"/>
                        </a:rPr>
                        <a:t>995 (13.7)</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3585A">
                        <a:alpha val="509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noProof="0" dirty="0">
                          <a:solidFill>
                            <a:schemeClr val="tx1"/>
                          </a:solidFill>
                          <a:latin typeface="Arial" panose="020B0604020202020204" pitchFamily="34" charset="0"/>
                          <a:cs typeface="Arial" panose="020B0604020202020204" pitchFamily="34" charset="0"/>
                        </a:rPr>
                        <a:t>47.5</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3585A">
                        <a:alpha val="5098"/>
                      </a:srgbClr>
                    </a:solidFill>
                  </a:tcPr>
                </a:tc>
                <a:tc>
                  <a:txBody>
                    <a:bodyPr/>
                    <a:lstStyle/>
                    <a:p>
                      <a:endParaRPr lang="en-GB" sz="1100" b="1"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noProof="0" dirty="0">
                          <a:solidFill>
                            <a:schemeClr val="tx1"/>
                          </a:solidFill>
                          <a:latin typeface="Arial" panose="020B0604020202020204" pitchFamily="34" charset="0"/>
                          <a:cs typeface="Arial" panose="020B0604020202020204" pitchFamily="34" charset="0"/>
                        </a:rPr>
                        <a:t>0.88 (0.80–0.96)</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noProof="0" dirty="0">
                          <a:solidFill>
                            <a:schemeClr val="tx1"/>
                          </a:solidFill>
                          <a:latin typeface="Arial" panose="020B0604020202020204" pitchFamily="34" charset="0"/>
                          <a:cs typeface="Arial" panose="020B0604020202020204" pitchFamily="34" charset="0"/>
                        </a:rPr>
                        <a:t>0.004</a:t>
                      </a:r>
                    </a:p>
                  </a:txBody>
                  <a:tcPr marL="93012" marR="93012" marT="18602" marB="18602"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20815154"/>
                  </a:ext>
                </a:extLst>
              </a:tr>
            </a:tbl>
          </a:graphicData>
        </a:graphic>
      </p:graphicFrame>
      <p:graphicFrame>
        <p:nvGraphicFramePr>
          <p:cNvPr id="7" name="Chart 6">
            <a:extLst>
              <a:ext uri="{FF2B5EF4-FFF2-40B4-BE49-F238E27FC236}">
                <a16:creationId xmlns:a16="http://schemas.microsoft.com/office/drawing/2014/main" id="{23A2243B-48EA-5AE4-BB72-DE5FFE945155}"/>
              </a:ext>
            </a:extLst>
          </p:cNvPr>
          <p:cNvGraphicFramePr/>
          <p:nvPr>
            <p:extLst>
              <p:ext uri="{D42A27DB-BD31-4B8C-83A1-F6EECF244321}">
                <p14:modId xmlns:p14="http://schemas.microsoft.com/office/powerpoint/2010/main" val="1669186329"/>
              </p:ext>
            </p:extLst>
          </p:nvPr>
        </p:nvGraphicFramePr>
        <p:xfrm>
          <a:off x="8893424" y="2113490"/>
          <a:ext cx="1713025" cy="2603236"/>
        </p:xfrm>
        <a:graphic>
          <a:graphicData uri="http://schemas.openxmlformats.org/drawingml/2006/chart">
            <c:chart xmlns:c="http://schemas.openxmlformats.org/drawingml/2006/chart" xmlns:r="http://schemas.openxmlformats.org/officeDocument/2006/relationships" r:id="rId4"/>
          </a:graphicData>
        </a:graphic>
      </p:graphicFrame>
      <p:sp>
        <p:nvSpPr>
          <p:cNvPr id="9" name="Footer Placeholder 8">
            <a:extLst>
              <a:ext uri="{FF2B5EF4-FFF2-40B4-BE49-F238E27FC236}">
                <a16:creationId xmlns:a16="http://schemas.microsoft.com/office/drawing/2014/main" id="{C83A6B15-98AC-6276-A923-6565716806CE}"/>
              </a:ext>
            </a:extLst>
          </p:cNvPr>
          <p:cNvSpPr>
            <a:spLocks noGrp="1"/>
          </p:cNvSpPr>
          <p:nvPr>
            <p:ph type="ftr" sz="quarter" idx="11"/>
          </p:nvPr>
        </p:nvSpPr>
        <p:spPr/>
        <p:txBody>
          <a:bodyPr/>
          <a:lstStyle/>
          <a:p>
            <a:r>
              <a:rPr lang="en-GB" dirty="0"/>
              <a:t>*Participants with a history of AF/flutter at baseline were excluded from this analysis: 6697 participants were included in the </a:t>
            </a:r>
            <a:r>
              <a:rPr lang="en-GB" dirty="0" err="1"/>
              <a:t>finerenone</a:t>
            </a:r>
            <a:r>
              <a:rPr lang="en-GB" dirty="0"/>
              <a:t> arm and 6712 in the placebo arm</a:t>
            </a:r>
          </a:p>
          <a:p>
            <a:r>
              <a:rPr lang="en-GB" dirty="0"/>
              <a:t>AF, atrial fibrillation; CI, confidence interval; CV, cardiovascular; HHF, hospitalisation for heart failure; HR, hazard ratio; MI, myocardial infarction; PY, patient-years</a:t>
            </a:r>
          </a:p>
        </p:txBody>
      </p:sp>
      <p:grpSp>
        <p:nvGrpSpPr>
          <p:cNvPr id="5" name="Group 4">
            <a:extLst>
              <a:ext uri="{FF2B5EF4-FFF2-40B4-BE49-F238E27FC236}">
                <a16:creationId xmlns:a16="http://schemas.microsoft.com/office/drawing/2014/main" id="{04E7198E-1D56-7415-2C96-54BF5C767F79}"/>
              </a:ext>
            </a:extLst>
          </p:cNvPr>
          <p:cNvGrpSpPr/>
          <p:nvPr/>
        </p:nvGrpSpPr>
        <p:grpSpPr>
          <a:xfrm>
            <a:off x="8199160" y="4780188"/>
            <a:ext cx="2757370" cy="249311"/>
            <a:chOff x="6239482" y="9064836"/>
            <a:chExt cx="2757370" cy="249311"/>
          </a:xfrm>
        </p:grpSpPr>
        <p:sp>
          <p:nvSpPr>
            <p:cNvPr id="10" name="TextBox 9">
              <a:extLst>
                <a:ext uri="{FF2B5EF4-FFF2-40B4-BE49-F238E27FC236}">
                  <a16:creationId xmlns:a16="http://schemas.microsoft.com/office/drawing/2014/main" id="{A52891EB-2847-E780-DBF5-3250581FA41B}"/>
                </a:ext>
              </a:extLst>
            </p:cNvPr>
            <p:cNvSpPr txBox="1"/>
            <p:nvPr/>
          </p:nvSpPr>
          <p:spPr>
            <a:xfrm>
              <a:off x="6239482" y="9064836"/>
              <a:ext cx="1551145" cy="249311"/>
            </a:xfrm>
            <a:prstGeom prst="rect">
              <a:avLst/>
            </a:prstGeom>
          </p:spPr>
          <p:txBody>
            <a:bodyPr vert="horz" wrap="square" lIns="94500" tIns="47250" rIns="94500" bIns="47250" rtlCol="0">
              <a:spAutoFit/>
            </a:bodyPr>
            <a:lstStyle/>
            <a:p>
              <a:pPr marL="0" marR="0" lvl="0" indent="0" algn="r" defTabSz="457200" rtl="0" eaLnBrk="1" fontAlgn="auto" latinLnBrk="0" hangingPunct="1">
                <a:lnSpc>
                  <a:spcPct val="100000"/>
                </a:lnSpc>
                <a:spcBef>
                  <a:spcPts val="620"/>
                </a:spcBef>
                <a:spcAft>
                  <a:spcPts val="0"/>
                </a:spcAft>
                <a:buClrTx/>
                <a:buSzTx/>
                <a:buFontTx/>
                <a:buNone/>
                <a:tabLst/>
                <a:defRPr/>
              </a:pPr>
              <a:r>
                <a:rPr kumimoji="0" lang="en-GB" sz="10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Favours finerenone</a:t>
              </a:r>
            </a:p>
          </p:txBody>
        </p:sp>
        <p:sp>
          <p:nvSpPr>
            <p:cNvPr id="12" name="TextBox 11">
              <a:extLst>
                <a:ext uri="{FF2B5EF4-FFF2-40B4-BE49-F238E27FC236}">
                  <a16:creationId xmlns:a16="http://schemas.microsoft.com/office/drawing/2014/main" id="{6D320F11-8D97-C6D5-89F1-B4E79EA0453D}"/>
                </a:ext>
              </a:extLst>
            </p:cNvPr>
            <p:cNvSpPr txBox="1"/>
            <p:nvPr/>
          </p:nvSpPr>
          <p:spPr>
            <a:xfrm>
              <a:off x="7791305" y="9064836"/>
              <a:ext cx="1205547" cy="249311"/>
            </a:xfrm>
            <a:prstGeom prst="rect">
              <a:avLst/>
            </a:prstGeom>
          </p:spPr>
          <p:txBody>
            <a:bodyPr vert="horz" wrap="none" lIns="94500" tIns="47250" rIns="94500" bIns="47250" rtlCol="0">
              <a:spAutoFit/>
            </a:bodyPr>
            <a:lstStyle/>
            <a:p>
              <a:pPr marL="0" marR="0" lvl="0" indent="0" algn="ctr" defTabSz="457200" rtl="0" eaLnBrk="1" fontAlgn="auto" latinLnBrk="0" hangingPunct="1">
                <a:lnSpc>
                  <a:spcPct val="100000"/>
                </a:lnSpc>
                <a:spcBef>
                  <a:spcPts val="620"/>
                </a:spcBef>
                <a:spcAft>
                  <a:spcPts val="0"/>
                </a:spcAft>
                <a:buClrTx/>
                <a:buSzTx/>
                <a:buFontTx/>
                <a:buNone/>
                <a:tabLst/>
                <a:defRPr/>
              </a:pPr>
              <a:r>
                <a:rPr kumimoji="0" lang="en-GB" sz="10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Favours placebo</a:t>
              </a:r>
            </a:p>
          </p:txBody>
        </p:sp>
        <p:cxnSp>
          <p:nvCxnSpPr>
            <p:cNvPr id="13" name="Straight Arrow Connector 12">
              <a:extLst>
                <a:ext uri="{FF2B5EF4-FFF2-40B4-BE49-F238E27FC236}">
                  <a16:creationId xmlns:a16="http://schemas.microsoft.com/office/drawing/2014/main" id="{33B2EAD6-3AD7-EC21-2848-7FC435FE18ED}"/>
                </a:ext>
              </a:extLst>
            </p:cNvPr>
            <p:cNvCxnSpPr>
              <a:cxnSpLocks/>
            </p:cNvCxnSpPr>
            <p:nvPr/>
          </p:nvCxnSpPr>
          <p:spPr>
            <a:xfrm flipH="1">
              <a:off x="6771068" y="9075836"/>
              <a:ext cx="900000"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6B65101E-DCB2-40EE-32F1-D768B017EDBD}"/>
                </a:ext>
              </a:extLst>
            </p:cNvPr>
            <p:cNvCxnSpPr>
              <a:cxnSpLocks/>
            </p:cNvCxnSpPr>
            <p:nvPr/>
          </p:nvCxnSpPr>
          <p:spPr>
            <a:xfrm>
              <a:off x="7918109" y="9075836"/>
              <a:ext cx="900000"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86897E67-8B9D-2B5A-4501-4F5C9E49963C}"/>
              </a:ext>
            </a:extLst>
          </p:cNvPr>
          <p:cNvGrpSpPr/>
          <p:nvPr/>
        </p:nvGrpSpPr>
        <p:grpSpPr>
          <a:xfrm>
            <a:off x="135929" y="1187767"/>
            <a:ext cx="4854877" cy="3708435"/>
            <a:chOff x="135929" y="1272436"/>
            <a:chExt cx="4854877" cy="3708435"/>
          </a:xfrm>
        </p:grpSpPr>
        <p:grpSp>
          <p:nvGrpSpPr>
            <p:cNvPr id="16" name="Graphic 87">
              <a:extLst>
                <a:ext uri="{FF2B5EF4-FFF2-40B4-BE49-F238E27FC236}">
                  <a16:creationId xmlns:a16="http://schemas.microsoft.com/office/drawing/2014/main" id="{0EB7B1E3-FD65-273E-4618-EBDFB301A38F}"/>
                </a:ext>
              </a:extLst>
            </p:cNvPr>
            <p:cNvGrpSpPr/>
            <p:nvPr/>
          </p:nvGrpSpPr>
          <p:grpSpPr>
            <a:xfrm>
              <a:off x="999353" y="1397507"/>
              <a:ext cx="3757371" cy="2568440"/>
              <a:chOff x="1062724" y="1397507"/>
              <a:chExt cx="3757371" cy="2568440"/>
            </a:xfrm>
            <a:noFill/>
          </p:grpSpPr>
          <p:sp>
            <p:nvSpPr>
              <p:cNvPr id="65" name="Freeform 90">
                <a:extLst>
                  <a:ext uri="{FF2B5EF4-FFF2-40B4-BE49-F238E27FC236}">
                    <a16:creationId xmlns:a16="http://schemas.microsoft.com/office/drawing/2014/main" id="{851FADEE-6963-E93D-1741-47AE4EA3020A}"/>
                  </a:ext>
                </a:extLst>
              </p:cNvPr>
              <p:cNvSpPr/>
              <p:nvPr/>
            </p:nvSpPr>
            <p:spPr>
              <a:xfrm>
                <a:off x="1062851" y="3920239"/>
                <a:ext cx="45581" cy="12696"/>
              </a:xfrm>
              <a:custGeom>
                <a:avLst/>
                <a:gdLst>
                  <a:gd name="csX0" fmla="*/ 0 w 45581"/>
                  <a:gd name="csY0" fmla="*/ 0 h 12696"/>
                  <a:gd name="csX1" fmla="*/ 45582 w 45581"/>
                  <a:gd name="csY1" fmla="*/ 0 h 12696"/>
                </a:gdLst>
                <a:ahLst/>
                <a:cxnLst>
                  <a:cxn ang="0">
                    <a:pos x="csX0" y="csY0"/>
                  </a:cxn>
                  <a:cxn ang="0">
                    <a:pos x="csX1" y="csY1"/>
                  </a:cxn>
                </a:cxnLst>
                <a:rect l="l" t="t" r="r" b="b"/>
                <a:pathLst>
                  <a:path w="45581" h="12696">
                    <a:moveTo>
                      <a:pt x="0" y="0"/>
                    </a:moveTo>
                    <a:lnTo>
                      <a:pt x="45582" y="0"/>
                    </a:lnTo>
                  </a:path>
                </a:pathLst>
              </a:custGeom>
              <a:ln w="12690" cap="flat">
                <a:solidFill>
                  <a:srgbClr val="53585A"/>
                </a:solidFill>
                <a:prstDash val="solid"/>
                <a:miter/>
              </a:ln>
            </p:spPr>
            <p:txBody>
              <a:bodyPr/>
              <a:lstStyle/>
              <a:p>
                <a:endParaRPr lang="en-US" sz="1000"/>
              </a:p>
            </p:txBody>
          </p:sp>
          <p:sp>
            <p:nvSpPr>
              <p:cNvPr id="66" name="Freeform 91">
                <a:extLst>
                  <a:ext uri="{FF2B5EF4-FFF2-40B4-BE49-F238E27FC236}">
                    <a16:creationId xmlns:a16="http://schemas.microsoft.com/office/drawing/2014/main" id="{EF3975BD-D0FC-94A3-38F0-099608FCCD17}"/>
                  </a:ext>
                </a:extLst>
              </p:cNvPr>
              <p:cNvSpPr/>
              <p:nvPr/>
            </p:nvSpPr>
            <p:spPr>
              <a:xfrm>
                <a:off x="1062724" y="3416302"/>
                <a:ext cx="45708" cy="12696"/>
              </a:xfrm>
              <a:custGeom>
                <a:avLst/>
                <a:gdLst>
                  <a:gd name="csX0" fmla="*/ 0 w 45708"/>
                  <a:gd name="csY0" fmla="*/ 0 h 12696"/>
                  <a:gd name="csX1" fmla="*/ 45709 w 45708"/>
                  <a:gd name="csY1" fmla="*/ 0 h 12696"/>
                </a:gdLst>
                <a:ahLst/>
                <a:cxnLst>
                  <a:cxn ang="0">
                    <a:pos x="csX0" y="csY0"/>
                  </a:cxn>
                  <a:cxn ang="0">
                    <a:pos x="csX1" y="csY1"/>
                  </a:cxn>
                </a:cxnLst>
                <a:rect l="l" t="t" r="r" b="b"/>
                <a:pathLst>
                  <a:path w="45708" h="12696">
                    <a:moveTo>
                      <a:pt x="0" y="0"/>
                    </a:moveTo>
                    <a:lnTo>
                      <a:pt x="45709" y="0"/>
                    </a:lnTo>
                  </a:path>
                </a:pathLst>
              </a:custGeom>
              <a:ln w="12690" cap="flat">
                <a:solidFill>
                  <a:srgbClr val="53585A"/>
                </a:solidFill>
                <a:prstDash val="solid"/>
                <a:miter/>
              </a:ln>
            </p:spPr>
            <p:txBody>
              <a:bodyPr/>
              <a:lstStyle/>
              <a:p>
                <a:endParaRPr lang="en-US" sz="1000"/>
              </a:p>
            </p:txBody>
          </p:sp>
          <p:sp>
            <p:nvSpPr>
              <p:cNvPr id="67" name="Freeform 92">
                <a:extLst>
                  <a:ext uri="{FF2B5EF4-FFF2-40B4-BE49-F238E27FC236}">
                    <a16:creationId xmlns:a16="http://schemas.microsoft.com/office/drawing/2014/main" id="{20BBB914-9973-FCF0-F2B3-C87272EAA201}"/>
                  </a:ext>
                </a:extLst>
              </p:cNvPr>
              <p:cNvSpPr/>
              <p:nvPr/>
            </p:nvSpPr>
            <p:spPr>
              <a:xfrm>
                <a:off x="1062724" y="2910842"/>
                <a:ext cx="45708" cy="12696"/>
              </a:xfrm>
              <a:custGeom>
                <a:avLst/>
                <a:gdLst>
                  <a:gd name="csX0" fmla="*/ 0 w 45708"/>
                  <a:gd name="csY0" fmla="*/ 0 h 12696"/>
                  <a:gd name="csX1" fmla="*/ 45709 w 45708"/>
                  <a:gd name="csY1" fmla="*/ 0 h 12696"/>
                </a:gdLst>
                <a:ahLst/>
                <a:cxnLst>
                  <a:cxn ang="0">
                    <a:pos x="csX0" y="csY0"/>
                  </a:cxn>
                  <a:cxn ang="0">
                    <a:pos x="csX1" y="csY1"/>
                  </a:cxn>
                </a:cxnLst>
                <a:rect l="l" t="t" r="r" b="b"/>
                <a:pathLst>
                  <a:path w="45708" h="12696">
                    <a:moveTo>
                      <a:pt x="0" y="0"/>
                    </a:moveTo>
                    <a:lnTo>
                      <a:pt x="45709" y="0"/>
                    </a:lnTo>
                  </a:path>
                </a:pathLst>
              </a:custGeom>
              <a:ln w="12690" cap="flat">
                <a:solidFill>
                  <a:srgbClr val="53585A"/>
                </a:solidFill>
                <a:prstDash val="solid"/>
                <a:miter/>
              </a:ln>
            </p:spPr>
            <p:txBody>
              <a:bodyPr/>
              <a:lstStyle/>
              <a:p>
                <a:endParaRPr lang="en-US" sz="1000"/>
              </a:p>
            </p:txBody>
          </p:sp>
          <p:sp>
            <p:nvSpPr>
              <p:cNvPr id="68" name="Freeform 93">
                <a:extLst>
                  <a:ext uri="{FF2B5EF4-FFF2-40B4-BE49-F238E27FC236}">
                    <a16:creationId xmlns:a16="http://schemas.microsoft.com/office/drawing/2014/main" id="{5FC025CF-35FF-741C-66CE-24566AC7869E}"/>
                  </a:ext>
                </a:extLst>
              </p:cNvPr>
              <p:cNvSpPr/>
              <p:nvPr/>
            </p:nvSpPr>
            <p:spPr>
              <a:xfrm>
                <a:off x="1062724" y="2406905"/>
                <a:ext cx="45708" cy="12696"/>
              </a:xfrm>
              <a:custGeom>
                <a:avLst/>
                <a:gdLst>
                  <a:gd name="csX0" fmla="*/ 0 w 45708"/>
                  <a:gd name="csY0" fmla="*/ 0 h 12696"/>
                  <a:gd name="csX1" fmla="*/ 45709 w 45708"/>
                  <a:gd name="csY1" fmla="*/ 0 h 12696"/>
                </a:gdLst>
                <a:ahLst/>
                <a:cxnLst>
                  <a:cxn ang="0">
                    <a:pos x="csX0" y="csY0"/>
                  </a:cxn>
                  <a:cxn ang="0">
                    <a:pos x="csX1" y="csY1"/>
                  </a:cxn>
                </a:cxnLst>
                <a:rect l="l" t="t" r="r" b="b"/>
                <a:pathLst>
                  <a:path w="45708" h="12696">
                    <a:moveTo>
                      <a:pt x="0" y="0"/>
                    </a:moveTo>
                    <a:lnTo>
                      <a:pt x="45709" y="0"/>
                    </a:lnTo>
                  </a:path>
                </a:pathLst>
              </a:custGeom>
              <a:ln w="12690" cap="flat">
                <a:solidFill>
                  <a:srgbClr val="53585A"/>
                </a:solidFill>
                <a:prstDash val="solid"/>
                <a:miter/>
              </a:ln>
            </p:spPr>
            <p:txBody>
              <a:bodyPr/>
              <a:lstStyle/>
              <a:p>
                <a:endParaRPr lang="en-US" sz="1000"/>
              </a:p>
            </p:txBody>
          </p:sp>
          <p:sp>
            <p:nvSpPr>
              <p:cNvPr id="69" name="Freeform 94">
                <a:extLst>
                  <a:ext uri="{FF2B5EF4-FFF2-40B4-BE49-F238E27FC236}">
                    <a16:creationId xmlns:a16="http://schemas.microsoft.com/office/drawing/2014/main" id="{21ADD45D-4ECB-502A-39F3-5D0D6F5653E0}"/>
                  </a:ext>
                </a:extLst>
              </p:cNvPr>
              <p:cNvSpPr/>
              <p:nvPr/>
            </p:nvSpPr>
            <p:spPr>
              <a:xfrm>
                <a:off x="1062724" y="1903095"/>
                <a:ext cx="45708" cy="12696"/>
              </a:xfrm>
              <a:custGeom>
                <a:avLst/>
                <a:gdLst>
                  <a:gd name="csX0" fmla="*/ 0 w 45708"/>
                  <a:gd name="csY0" fmla="*/ 0 h 12696"/>
                  <a:gd name="csX1" fmla="*/ 45709 w 45708"/>
                  <a:gd name="csY1" fmla="*/ 0 h 12696"/>
                </a:gdLst>
                <a:ahLst/>
                <a:cxnLst>
                  <a:cxn ang="0">
                    <a:pos x="csX0" y="csY0"/>
                  </a:cxn>
                  <a:cxn ang="0">
                    <a:pos x="csX1" y="csY1"/>
                  </a:cxn>
                </a:cxnLst>
                <a:rect l="l" t="t" r="r" b="b"/>
                <a:pathLst>
                  <a:path w="45708" h="12696">
                    <a:moveTo>
                      <a:pt x="0" y="0"/>
                    </a:moveTo>
                    <a:lnTo>
                      <a:pt x="45709" y="0"/>
                    </a:lnTo>
                  </a:path>
                </a:pathLst>
              </a:custGeom>
              <a:ln w="12690" cap="flat">
                <a:solidFill>
                  <a:srgbClr val="53585A"/>
                </a:solidFill>
                <a:prstDash val="solid"/>
                <a:miter/>
              </a:ln>
            </p:spPr>
            <p:txBody>
              <a:bodyPr/>
              <a:lstStyle/>
              <a:p>
                <a:endParaRPr lang="en-US" sz="1000"/>
              </a:p>
            </p:txBody>
          </p:sp>
          <p:sp>
            <p:nvSpPr>
              <p:cNvPr id="70" name="Freeform 95">
                <a:extLst>
                  <a:ext uri="{FF2B5EF4-FFF2-40B4-BE49-F238E27FC236}">
                    <a16:creationId xmlns:a16="http://schemas.microsoft.com/office/drawing/2014/main" id="{04AD8F3F-B162-B9C7-6C6C-78AE18651004}"/>
                  </a:ext>
                </a:extLst>
              </p:cNvPr>
              <p:cNvSpPr/>
              <p:nvPr/>
            </p:nvSpPr>
            <p:spPr>
              <a:xfrm>
                <a:off x="1062724" y="1397507"/>
                <a:ext cx="45708" cy="12696"/>
              </a:xfrm>
              <a:custGeom>
                <a:avLst/>
                <a:gdLst>
                  <a:gd name="csX0" fmla="*/ 0 w 45708"/>
                  <a:gd name="csY0" fmla="*/ 0 h 12696"/>
                  <a:gd name="csX1" fmla="*/ 45709 w 45708"/>
                  <a:gd name="csY1" fmla="*/ 0 h 12696"/>
                </a:gdLst>
                <a:ahLst/>
                <a:cxnLst>
                  <a:cxn ang="0">
                    <a:pos x="csX0" y="csY0"/>
                  </a:cxn>
                  <a:cxn ang="0">
                    <a:pos x="csX1" y="csY1"/>
                  </a:cxn>
                </a:cxnLst>
                <a:rect l="l" t="t" r="r" b="b"/>
                <a:pathLst>
                  <a:path w="45708" h="12696">
                    <a:moveTo>
                      <a:pt x="0" y="0"/>
                    </a:moveTo>
                    <a:lnTo>
                      <a:pt x="45709" y="0"/>
                    </a:lnTo>
                  </a:path>
                </a:pathLst>
              </a:custGeom>
              <a:ln w="12690" cap="flat">
                <a:solidFill>
                  <a:srgbClr val="53585A"/>
                </a:solidFill>
                <a:prstDash val="solid"/>
                <a:miter/>
              </a:ln>
            </p:spPr>
            <p:txBody>
              <a:bodyPr/>
              <a:lstStyle/>
              <a:p>
                <a:endParaRPr lang="en-US" sz="1000"/>
              </a:p>
            </p:txBody>
          </p:sp>
          <p:sp>
            <p:nvSpPr>
              <p:cNvPr id="71" name="Freeform 96">
                <a:extLst>
                  <a:ext uri="{FF2B5EF4-FFF2-40B4-BE49-F238E27FC236}">
                    <a16:creationId xmlns:a16="http://schemas.microsoft.com/office/drawing/2014/main" id="{0ECC3D54-3824-0B0A-B6A1-1FB1B798E625}"/>
                  </a:ext>
                </a:extLst>
              </p:cNvPr>
              <p:cNvSpPr/>
              <p:nvPr/>
            </p:nvSpPr>
            <p:spPr>
              <a:xfrm>
                <a:off x="1108433" y="3920239"/>
                <a:ext cx="12696" cy="45708"/>
              </a:xfrm>
              <a:custGeom>
                <a:avLst/>
                <a:gdLst>
                  <a:gd name="csX0" fmla="*/ 0 w 12696"/>
                  <a:gd name="csY0" fmla="*/ 45709 h 45708"/>
                  <a:gd name="csX1" fmla="*/ 0 w 12696"/>
                  <a:gd name="csY1" fmla="*/ 0 h 45708"/>
                </a:gdLst>
                <a:ahLst/>
                <a:cxnLst>
                  <a:cxn ang="0">
                    <a:pos x="csX0" y="csY0"/>
                  </a:cxn>
                  <a:cxn ang="0">
                    <a:pos x="csX1" y="csY1"/>
                  </a:cxn>
                </a:cxnLst>
                <a:rect l="l" t="t" r="r" b="b"/>
                <a:pathLst>
                  <a:path w="12696" h="45708">
                    <a:moveTo>
                      <a:pt x="0" y="45709"/>
                    </a:moveTo>
                    <a:lnTo>
                      <a:pt x="0" y="0"/>
                    </a:lnTo>
                  </a:path>
                </a:pathLst>
              </a:custGeom>
              <a:ln w="12690" cap="flat">
                <a:solidFill>
                  <a:srgbClr val="53585A"/>
                </a:solidFill>
                <a:prstDash val="solid"/>
                <a:miter/>
              </a:ln>
            </p:spPr>
            <p:txBody>
              <a:bodyPr/>
              <a:lstStyle/>
              <a:p>
                <a:endParaRPr lang="en-US" sz="1000"/>
              </a:p>
            </p:txBody>
          </p:sp>
          <p:sp>
            <p:nvSpPr>
              <p:cNvPr id="72" name="Freeform 97">
                <a:extLst>
                  <a:ext uri="{FF2B5EF4-FFF2-40B4-BE49-F238E27FC236}">
                    <a16:creationId xmlns:a16="http://schemas.microsoft.com/office/drawing/2014/main" id="{6FF91F34-9AE9-0F45-9272-92B8C1BAEA50}"/>
                  </a:ext>
                </a:extLst>
              </p:cNvPr>
              <p:cNvSpPr/>
              <p:nvPr/>
            </p:nvSpPr>
            <p:spPr>
              <a:xfrm>
                <a:off x="1577834" y="3920239"/>
                <a:ext cx="12696" cy="45708"/>
              </a:xfrm>
              <a:custGeom>
                <a:avLst/>
                <a:gdLst>
                  <a:gd name="csX0" fmla="*/ 0 w 12696"/>
                  <a:gd name="csY0" fmla="*/ 45709 h 45708"/>
                  <a:gd name="csX1" fmla="*/ 0 w 12696"/>
                  <a:gd name="csY1" fmla="*/ 0 h 45708"/>
                </a:gdLst>
                <a:ahLst/>
                <a:cxnLst>
                  <a:cxn ang="0">
                    <a:pos x="csX0" y="csY0"/>
                  </a:cxn>
                  <a:cxn ang="0">
                    <a:pos x="csX1" y="csY1"/>
                  </a:cxn>
                </a:cxnLst>
                <a:rect l="l" t="t" r="r" b="b"/>
                <a:pathLst>
                  <a:path w="12696" h="45708">
                    <a:moveTo>
                      <a:pt x="0" y="45709"/>
                    </a:moveTo>
                    <a:lnTo>
                      <a:pt x="0" y="0"/>
                    </a:lnTo>
                  </a:path>
                </a:pathLst>
              </a:custGeom>
              <a:ln w="12690" cap="flat">
                <a:solidFill>
                  <a:srgbClr val="53585A"/>
                </a:solidFill>
                <a:prstDash val="solid"/>
                <a:miter/>
              </a:ln>
            </p:spPr>
            <p:txBody>
              <a:bodyPr/>
              <a:lstStyle/>
              <a:p>
                <a:endParaRPr lang="en-US" sz="1000"/>
              </a:p>
            </p:txBody>
          </p:sp>
          <p:sp>
            <p:nvSpPr>
              <p:cNvPr id="73" name="Freeform 98">
                <a:extLst>
                  <a:ext uri="{FF2B5EF4-FFF2-40B4-BE49-F238E27FC236}">
                    <a16:creationId xmlns:a16="http://schemas.microsoft.com/office/drawing/2014/main" id="{72D99099-5E35-9AAC-1B6F-A3ADB7976098}"/>
                  </a:ext>
                </a:extLst>
              </p:cNvPr>
              <p:cNvSpPr/>
              <p:nvPr/>
            </p:nvSpPr>
            <p:spPr>
              <a:xfrm>
                <a:off x="3891831" y="3920239"/>
                <a:ext cx="12696" cy="45708"/>
              </a:xfrm>
              <a:custGeom>
                <a:avLst/>
                <a:gdLst>
                  <a:gd name="csX0" fmla="*/ 0 w 12696"/>
                  <a:gd name="csY0" fmla="*/ 45709 h 45708"/>
                  <a:gd name="csX1" fmla="*/ 0 w 12696"/>
                  <a:gd name="csY1" fmla="*/ 0 h 45708"/>
                </a:gdLst>
                <a:ahLst/>
                <a:cxnLst>
                  <a:cxn ang="0">
                    <a:pos x="csX0" y="csY0"/>
                  </a:cxn>
                  <a:cxn ang="0">
                    <a:pos x="csX1" y="csY1"/>
                  </a:cxn>
                </a:cxnLst>
                <a:rect l="l" t="t" r="r" b="b"/>
                <a:pathLst>
                  <a:path w="12696" h="45708">
                    <a:moveTo>
                      <a:pt x="0" y="45709"/>
                    </a:moveTo>
                    <a:lnTo>
                      <a:pt x="0" y="0"/>
                    </a:lnTo>
                  </a:path>
                </a:pathLst>
              </a:custGeom>
              <a:ln w="12690" cap="flat">
                <a:solidFill>
                  <a:srgbClr val="53585A"/>
                </a:solidFill>
                <a:prstDash val="solid"/>
                <a:miter/>
              </a:ln>
            </p:spPr>
            <p:txBody>
              <a:bodyPr/>
              <a:lstStyle/>
              <a:p>
                <a:endParaRPr lang="en-US" sz="1000"/>
              </a:p>
            </p:txBody>
          </p:sp>
          <p:sp>
            <p:nvSpPr>
              <p:cNvPr id="74" name="Freeform 99">
                <a:extLst>
                  <a:ext uri="{FF2B5EF4-FFF2-40B4-BE49-F238E27FC236}">
                    <a16:creationId xmlns:a16="http://schemas.microsoft.com/office/drawing/2014/main" id="{3B00D78D-5B98-A5F4-4C11-C4FA361005F1}"/>
                  </a:ext>
                </a:extLst>
              </p:cNvPr>
              <p:cNvSpPr/>
              <p:nvPr/>
            </p:nvSpPr>
            <p:spPr>
              <a:xfrm>
                <a:off x="3429158" y="3920239"/>
                <a:ext cx="12696" cy="45708"/>
              </a:xfrm>
              <a:custGeom>
                <a:avLst/>
                <a:gdLst>
                  <a:gd name="csX0" fmla="*/ 0 w 12696"/>
                  <a:gd name="csY0" fmla="*/ 45709 h 45708"/>
                  <a:gd name="csX1" fmla="*/ 0 w 12696"/>
                  <a:gd name="csY1" fmla="*/ 0 h 45708"/>
                </a:gdLst>
                <a:ahLst/>
                <a:cxnLst>
                  <a:cxn ang="0">
                    <a:pos x="csX0" y="csY0"/>
                  </a:cxn>
                  <a:cxn ang="0">
                    <a:pos x="csX1" y="csY1"/>
                  </a:cxn>
                </a:cxnLst>
                <a:rect l="l" t="t" r="r" b="b"/>
                <a:pathLst>
                  <a:path w="12696" h="45708">
                    <a:moveTo>
                      <a:pt x="0" y="45709"/>
                    </a:moveTo>
                    <a:lnTo>
                      <a:pt x="0" y="0"/>
                    </a:lnTo>
                  </a:path>
                </a:pathLst>
              </a:custGeom>
              <a:ln w="12690" cap="flat">
                <a:solidFill>
                  <a:srgbClr val="53585A"/>
                </a:solidFill>
                <a:prstDash val="solid"/>
                <a:miter/>
              </a:ln>
            </p:spPr>
            <p:txBody>
              <a:bodyPr/>
              <a:lstStyle/>
              <a:p>
                <a:endParaRPr lang="en-US" sz="1000"/>
              </a:p>
            </p:txBody>
          </p:sp>
          <p:sp>
            <p:nvSpPr>
              <p:cNvPr id="75" name="Freeform 100">
                <a:extLst>
                  <a:ext uri="{FF2B5EF4-FFF2-40B4-BE49-F238E27FC236}">
                    <a16:creationId xmlns:a16="http://schemas.microsoft.com/office/drawing/2014/main" id="{4E02EA1C-BE39-2C8A-C9B9-5092158D0D82}"/>
                  </a:ext>
                </a:extLst>
              </p:cNvPr>
              <p:cNvSpPr/>
              <p:nvPr/>
            </p:nvSpPr>
            <p:spPr>
              <a:xfrm>
                <a:off x="2966867" y="3920239"/>
                <a:ext cx="12696" cy="45708"/>
              </a:xfrm>
              <a:custGeom>
                <a:avLst/>
                <a:gdLst>
                  <a:gd name="csX0" fmla="*/ 0 w 12696"/>
                  <a:gd name="csY0" fmla="*/ 45709 h 45708"/>
                  <a:gd name="csX1" fmla="*/ 0 w 12696"/>
                  <a:gd name="csY1" fmla="*/ 0 h 45708"/>
                </a:gdLst>
                <a:ahLst/>
                <a:cxnLst>
                  <a:cxn ang="0">
                    <a:pos x="csX0" y="csY0"/>
                  </a:cxn>
                  <a:cxn ang="0">
                    <a:pos x="csX1" y="csY1"/>
                  </a:cxn>
                </a:cxnLst>
                <a:rect l="l" t="t" r="r" b="b"/>
                <a:pathLst>
                  <a:path w="12696" h="45708">
                    <a:moveTo>
                      <a:pt x="0" y="45709"/>
                    </a:moveTo>
                    <a:lnTo>
                      <a:pt x="0" y="0"/>
                    </a:lnTo>
                  </a:path>
                </a:pathLst>
              </a:custGeom>
              <a:ln w="12690" cap="flat">
                <a:solidFill>
                  <a:srgbClr val="53585A"/>
                </a:solidFill>
                <a:prstDash val="solid"/>
                <a:miter/>
              </a:ln>
            </p:spPr>
            <p:txBody>
              <a:bodyPr/>
              <a:lstStyle/>
              <a:p>
                <a:endParaRPr lang="en-US" sz="1000"/>
              </a:p>
            </p:txBody>
          </p:sp>
          <p:sp>
            <p:nvSpPr>
              <p:cNvPr id="76" name="Freeform 101">
                <a:extLst>
                  <a:ext uri="{FF2B5EF4-FFF2-40B4-BE49-F238E27FC236}">
                    <a16:creationId xmlns:a16="http://schemas.microsoft.com/office/drawing/2014/main" id="{73716C50-735B-0248-A9FE-DD6978909CD7}"/>
                  </a:ext>
                </a:extLst>
              </p:cNvPr>
              <p:cNvSpPr/>
              <p:nvPr/>
            </p:nvSpPr>
            <p:spPr>
              <a:xfrm>
                <a:off x="2503179" y="3920239"/>
                <a:ext cx="12696" cy="45708"/>
              </a:xfrm>
              <a:custGeom>
                <a:avLst/>
                <a:gdLst>
                  <a:gd name="csX0" fmla="*/ 0 w 12696"/>
                  <a:gd name="csY0" fmla="*/ 45709 h 45708"/>
                  <a:gd name="csX1" fmla="*/ 0 w 12696"/>
                  <a:gd name="csY1" fmla="*/ 0 h 45708"/>
                </a:gdLst>
                <a:ahLst/>
                <a:cxnLst>
                  <a:cxn ang="0">
                    <a:pos x="csX0" y="csY0"/>
                  </a:cxn>
                  <a:cxn ang="0">
                    <a:pos x="csX1" y="csY1"/>
                  </a:cxn>
                </a:cxnLst>
                <a:rect l="l" t="t" r="r" b="b"/>
                <a:pathLst>
                  <a:path w="12696" h="45708">
                    <a:moveTo>
                      <a:pt x="0" y="45709"/>
                    </a:moveTo>
                    <a:lnTo>
                      <a:pt x="0" y="0"/>
                    </a:lnTo>
                  </a:path>
                </a:pathLst>
              </a:custGeom>
              <a:ln w="12690" cap="flat">
                <a:solidFill>
                  <a:srgbClr val="53585A"/>
                </a:solidFill>
                <a:prstDash val="solid"/>
                <a:miter/>
              </a:ln>
            </p:spPr>
            <p:txBody>
              <a:bodyPr/>
              <a:lstStyle/>
              <a:p>
                <a:endParaRPr lang="en-US" sz="1000"/>
              </a:p>
            </p:txBody>
          </p:sp>
          <p:sp>
            <p:nvSpPr>
              <p:cNvPr id="77" name="Freeform 102">
                <a:extLst>
                  <a:ext uri="{FF2B5EF4-FFF2-40B4-BE49-F238E27FC236}">
                    <a16:creationId xmlns:a16="http://schemas.microsoft.com/office/drawing/2014/main" id="{D205A2BF-2759-3C6C-D3E7-A33AAB1C6080}"/>
                  </a:ext>
                </a:extLst>
              </p:cNvPr>
              <p:cNvSpPr/>
              <p:nvPr/>
            </p:nvSpPr>
            <p:spPr>
              <a:xfrm>
                <a:off x="2040126" y="3920239"/>
                <a:ext cx="12696" cy="45708"/>
              </a:xfrm>
              <a:custGeom>
                <a:avLst/>
                <a:gdLst>
                  <a:gd name="csX0" fmla="*/ 0 w 12696"/>
                  <a:gd name="csY0" fmla="*/ 45709 h 45708"/>
                  <a:gd name="csX1" fmla="*/ 0 w 12696"/>
                  <a:gd name="csY1" fmla="*/ 0 h 45708"/>
                </a:gdLst>
                <a:ahLst/>
                <a:cxnLst>
                  <a:cxn ang="0">
                    <a:pos x="csX0" y="csY0"/>
                  </a:cxn>
                  <a:cxn ang="0">
                    <a:pos x="csX1" y="csY1"/>
                  </a:cxn>
                </a:cxnLst>
                <a:rect l="l" t="t" r="r" b="b"/>
                <a:pathLst>
                  <a:path w="12696" h="45708">
                    <a:moveTo>
                      <a:pt x="0" y="45709"/>
                    </a:moveTo>
                    <a:lnTo>
                      <a:pt x="0" y="0"/>
                    </a:lnTo>
                  </a:path>
                </a:pathLst>
              </a:custGeom>
              <a:ln w="12690" cap="flat">
                <a:solidFill>
                  <a:srgbClr val="53585A"/>
                </a:solidFill>
                <a:prstDash val="solid"/>
                <a:miter/>
              </a:ln>
            </p:spPr>
            <p:txBody>
              <a:bodyPr/>
              <a:lstStyle/>
              <a:p>
                <a:endParaRPr lang="en-US" sz="1000"/>
              </a:p>
            </p:txBody>
          </p:sp>
          <p:sp>
            <p:nvSpPr>
              <p:cNvPr id="78" name="Freeform 103">
                <a:extLst>
                  <a:ext uri="{FF2B5EF4-FFF2-40B4-BE49-F238E27FC236}">
                    <a16:creationId xmlns:a16="http://schemas.microsoft.com/office/drawing/2014/main" id="{95C594BE-E2DE-B0E2-C262-5D1EDDA6B8C1}"/>
                  </a:ext>
                </a:extLst>
              </p:cNvPr>
              <p:cNvSpPr/>
              <p:nvPr/>
            </p:nvSpPr>
            <p:spPr>
              <a:xfrm>
                <a:off x="4354630" y="3920239"/>
                <a:ext cx="12696" cy="45708"/>
              </a:xfrm>
              <a:custGeom>
                <a:avLst/>
                <a:gdLst>
                  <a:gd name="csX0" fmla="*/ 0 w 12696"/>
                  <a:gd name="csY0" fmla="*/ 45709 h 45708"/>
                  <a:gd name="csX1" fmla="*/ 0 w 12696"/>
                  <a:gd name="csY1" fmla="*/ 0 h 45708"/>
                </a:gdLst>
                <a:ahLst/>
                <a:cxnLst>
                  <a:cxn ang="0">
                    <a:pos x="csX0" y="csY0"/>
                  </a:cxn>
                  <a:cxn ang="0">
                    <a:pos x="csX1" y="csY1"/>
                  </a:cxn>
                </a:cxnLst>
                <a:rect l="l" t="t" r="r" b="b"/>
                <a:pathLst>
                  <a:path w="12696" h="45708">
                    <a:moveTo>
                      <a:pt x="0" y="45709"/>
                    </a:moveTo>
                    <a:lnTo>
                      <a:pt x="0" y="0"/>
                    </a:lnTo>
                  </a:path>
                </a:pathLst>
              </a:custGeom>
              <a:ln w="12690" cap="flat">
                <a:solidFill>
                  <a:srgbClr val="53585A"/>
                </a:solidFill>
                <a:prstDash val="solid"/>
                <a:miter/>
              </a:ln>
            </p:spPr>
            <p:txBody>
              <a:bodyPr/>
              <a:lstStyle/>
              <a:p>
                <a:endParaRPr lang="en-US" sz="1000"/>
              </a:p>
            </p:txBody>
          </p:sp>
          <p:sp>
            <p:nvSpPr>
              <p:cNvPr id="79" name="Freeform 104">
                <a:extLst>
                  <a:ext uri="{FF2B5EF4-FFF2-40B4-BE49-F238E27FC236}">
                    <a16:creationId xmlns:a16="http://schemas.microsoft.com/office/drawing/2014/main" id="{CF517307-C897-3F7C-E8CB-F66EF699512D}"/>
                  </a:ext>
                </a:extLst>
              </p:cNvPr>
              <p:cNvSpPr/>
              <p:nvPr/>
            </p:nvSpPr>
            <p:spPr>
              <a:xfrm>
                <a:off x="1108433" y="1397507"/>
                <a:ext cx="3711662" cy="2522732"/>
              </a:xfrm>
              <a:custGeom>
                <a:avLst/>
                <a:gdLst>
                  <a:gd name="csX0" fmla="*/ 0 w 3711662"/>
                  <a:gd name="csY0" fmla="*/ 0 h 2522732"/>
                  <a:gd name="csX1" fmla="*/ 0 w 3711662"/>
                  <a:gd name="csY1" fmla="*/ 2522732 h 2522732"/>
                  <a:gd name="csX2" fmla="*/ 3711663 w 3711662"/>
                  <a:gd name="csY2" fmla="*/ 2522732 h 2522732"/>
                </a:gdLst>
                <a:ahLst/>
                <a:cxnLst>
                  <a:cxn ang="0">
                    <a:pos x="csX0" y="csY0"/>
                  </a:cxn>
                  <a:cxn ang="0">
                    <a:pos x="csX1" y="csY1"/>
                  </a:cxn>
                  <a:cxn ang="0">
                    <a:pos x="csX2" y="csY2"/>
                  </a:cxn>
                </a:cxnLst>
                <a:rect l="l" t="t" r="r" b="b"/>
                <a:pathLst>
                  <a:path w="3711662" h="2522732">
                    <a:moveTo>
                      <a:pt x="0" y="0"/>
                    </a:moveTo>
                    <a:lnTo>
                      <a:pt x="0" y="2522732"/>
                    </a:lnTo>
                    <a:lnTo>
                      <a:pt x="3711663" y="2522732"/>
                    </a:lnTo>
                  </a:path>
                </a:pathLst>
              </a:custGeom>
              <a:noFill/>
              <a:ln w="12690" cap="sq">
                <a:solidFill>
                  <a:srgbClr val="53585A"/>
                </a:solidFill>
                <a:prstDash val="solid"/>
                <a:miter/>
              </a:ln>
            </p:spPr>
            <p:txBody>
              <a:bodyPr/>
              <a:lstStyle/>
              <a:p>
                <a:endParaRPr lang="en-US" sz="1000"/>
              </a:p>
            </p:txBody>
          </p:sp>
          <p:sp>
            <p:nvSpPr>
              <p:cNvPr id="80" name="Freeform 105">
                <a:extLst>
                  <a:ext uri="{FF2B5EF4-FFF2-40B4-BE49-F238E27FC236}">
                    <a16:creationId xmlns:a16="http://schemas.microsoft.com/office/drawing/2014/main" id="{BDEE6E89-4A54-FAF7-05C5-114738E1C3B3}"/>
                  </a:ext>
                </a:extLst>
              </p:cNvPr>
              <p:cNvSpPr/>
              <p:nvPr/>
            </p:nvSpPr>
            <p:spPr>
              <a:xfrm>
                <a:off x="4820096" y="3920239"/>
                <a:ext cx="12696" cy="45708"/>
              </a:xfrm>
              <a:custGeom>
                <a:avLst/>
                <a:gdLst>
                  <a:gd name="csX0" fmla="*/ 0 w 12696"/>
                  <a:gd name="csY0" fmla="*/ 45709 h 45708"/>
                  <a:gd name="csX1" fmla="*/ 0 w 12696"/>
                  <a:gd name="csY1" fmla="*/ 0 h 45708"/>
                </a:gdLst>
                <a:ahLst/>
                <a:cxnLst>
                  <a:cxn ang="0">
                    <a:pos x="csX0" y="csY0"/>
                  </a:cxn>
                  <a:cxn ang="0">
                    <a:pos x="csX1" y="csY1"/>
                  </a:cxn>
                </a:cxnLst>
                <a:rect l="l" t="t" r="r" b="b"/>
                <a:pathLst>
                  <a:path w="12696" h="45708">
                    <a:moveTo>
                      <a:pt x="0" y="45709"/>
                    </a:moveTo>
                    <a:lnTo>
                      <a:pt x="0" y="0"/>
                    </a:lnTo>
                  </a:path>
                </a:pathLst>
              </a:custGeom>
              <a:ln w="12690" cap="flat">
                <a:solidFill>
                  <a:srgbClr val="53585A"/>
                </a:solidFill>
                <a:prstDash val="solid"/>
                <a:miter/>
              </a:ln>
            </p:spPr>
            <p:txBody>
              <a:bodyPr/>
              <a:lstStyle/>
              <a:p>
                <a:endParaRPr lang="en-US" sz="1000"/>
              </a:p>
            </p:txBody>
          </p:sp>
        </p:grpSp>
        <p:sp>
          <p:nvSpPr>
            <p:cNvPr id="17" name="Freeform 106">
              <a:extLst>
                <a:ext uri="{FF2B5EF4-FFF2-40B4-BE49-F238E27FC236}">
                  <a16:creationId xmlns:a16="http://schemas.microsoft.com/office/drawing/2014/main" id="{CF583E2C-DEEB-1C33-EE45-3EA41B9EF2D9}"/>
                </a:ext>
              </a:extLst>
            </p:cNvPr>
            <p:cNvSpPr/>
            <p:nvPr/>
          </p:nvSpPr>
          <p:spPr>
            <a:xfrm>
              <a:off x="1051410" y="2286793"/>
              <a:ext cx="3705314" cy="1633446"/>
            </a:xfrm>
            <a:custGeom>
              <a:avLst/>
              <a:gdLst>
                <a:gd name="csX0" fmla="*/ 0 w 3705314"/>
                <a:gd name="csY0" fmla="*/ 1633447 h 1633446"/>
                <a:gd name="csX1" fmla="*/ 2539 w 3705314"/>
                <a:gd name="csY1" fmla="*/ 1633447 h 1633446"/>
                <a:gd name="csX2" fmla="*/ 5079 w 3705314"/>
                <a:gd name="csY2" fmla="*/ 1633447 h 1633446"/>
                <a:gd name="csX3" fmla="*/ 5079 w 3705314"/>
                <a:gd name="csY3" fmla="*/ 1630019 h 1633446"/>
                <a:gd name="csX4" fmla="*/ 7618 w 3705314"/>
                <a:gd name="csY4" fmla="*/ 1630019 h 1633446"/>
                <a:gd name="csX5" fmla="*/ 7618 w 3705314"/>
                <a:gd name="csY5" fmla="*/ 1628368 h 1633446"/>
                <a:gd name="csX6" fmla="*/ 12697 w 3705314"/>
                <a:gd name="csY6" fmla="*/ 1628368 h 1633446"/>
                <a:gd name="csX7" fmla="*/ 12697 w 3705314"/>
                <a:gd name="csY7" fmla="*/ 1626717 h 1633446"/>
                <a:gd name="csX8" fmla="*/ 15236 w 3705314"/>
                <a:gd name="csY8" fmla="*/ 1626717 h 1633446"/>
                <a:gd name="csX9" fmla="*/ 15236 w 3705314"/>
                <a:gd name="csY9" fmla="*/ 1623289 h 1633446"/>
                <a:gd name="csX10" fmla="*/ 20315 w 3705314"/>
                <a:gd name="csY10" fmla="*/ 1623289 h 1633446"/>
                <a:gd name="csX11" fmla="*/ 20315 w 3705314"/>
                <a:gd name="csY11" fmla="*/ 1619988 h 1633446"/>
                <a:gd name="csX12" fmla="*/ 22854 w 3705314"/>
                <a:gd name="csY12" fmla="*/ 1619988 h 1633446"/>
                <a:gd name="csX13" fmla="*/ 22854 w 3705314"/>
                <a:gd name="csY13" fmla="*/ 1616687 h 1633446"/>
                <a:gd name="csX14" fmla="*/ 27933 w 3705314"/>
                <a:gd name="csY14" fmla="*/ 1616687 h 1633446"/>
                <a:gd name="csX15" fmla="*/ 29203 w 3705314"/>
                <a:gd name="csY15" fmla="*/ 1616687 h 1633446"/>
                <a:gd name="csX16" fmla="*/ 30472 w 3705314"/>
                <a:gd name="csY16" fmla="*/ 1616687 h 1633446"/>
                <a:gd name="csX17" fmla="*/ 30472 w 3705314"/>
                <a:gd name="csY17" fmla="*/ 1613385 h 1633446"/>
                <a:gd name="csX18" fmla="*/ 33012 w 3705314"/>
                <a:gd name="csY18" fmla="*/ 1613385 h 1633446"/>
                <a:gd name="csX19" fmla="*/ 33012 w 3705314"/>
                <a:gd name="csY19" fmla="*/ 1611735 h 1633446"/>
                <a:gd name="csX20" fmla="*/ 35551 w 3705314"/>
                <a:gd name="csY20" fmla="*/ 1611735 h 1633446"/>
                <a:gd name="csX21" fmla="*/ 35551 w 3705314"/>
                <a:gd name="csY21" fmla="*/ 1608307 h 1633446"/>
                <a:gd name="csX22" fmla="*/ 38090 w 3705314"/>
                <a:gd name="csY22" fmla="*/ 1608307 h 1633446"/>
                <a:gd name="csX23" fmla="*/ 38090 w 3705314"/>
                <a:gd name="csY23" fmla="*/ 1605006 h 1633446"/>
                <a:gd name="csX24" fmla="*/ 48248 w 3705314"/>
                <a:gd name="csY24" fmla="*/ 1605006 h 1633446"/>
                <a:gd name="csX25" fmla="*/ 48248 w 3705314"/>
                <a:gd name="csY25" fmla="*/ 1603355 h 1633446"/>
                <a:gd name="csX26" fmla="*/ 52057 w 3705314"/>
                <a:gd name="csY26" fmla="*/ 1603355 h 1633446"/>
                <a:gd name="csX27" fmla="*/ 52057 w 3705314"/>
                <a:gd name="csY27" fmla="*/ 1601705 h 1633446"/>
                <a:gd name="csX28" fmla="*/ 54596 w 3705314"/>
                <a:gd name="csY28" fmla="*/ 1601705 h 1633446"/>
                <a:gd name="csX29" fmla="*/ 54596 w 3705314"/>
                <a:gd name="csY29" fmla="*/ 1600054 h 1633446"/>
                <a:gd name="csX30" fmla="*/ 57136 w 3705314"/>
                <a:gd name="csY30" fmla="*/ 1600054 h 1633446"/>
                <a:gd name="csX31" fmla="*/ 59675 w 3705314"/>
                <a:gd name="csY31" fmla="*/ 1600054 h 1633446"/>
                <a:gd name="csX32" fmla="*/ 59675 w 3705314"/>
                <a:gd name="csY32" fmla="*/ 1596753 h 1633446"/>
                <a:gd name="csX33" fmla="*/ 62214 w 3705314"/>
                <a:gd name="csY33" fmla="*/ 1596753 h 1633446"/>
                <a:gd name="csX34" fmla="*/ 62214 w 3705314"/>
                <a:gd name="csY34" fmla="*/ 1594975 h 1633446"/>
                <a:gd name="csX35" fmla="*/ 64754 w 3705314"/>
                <a:gd name="csY35" fmla="*/ 1594975 h 1633446"/>
                <a:gd name="csX36" fmla="*/ 64754 w 3705314"/>
                <a:gd name="csY36" fmla="*/ 1593325 h 1633446"/>
                <a:gd name="csX37" fmla="*/ 69833 w 3705314"/>
                <a:gd name="csY37" fmla="*/ 1593325 h 1633446"/>
                <a:gd name="csX38" fmla="*/ 69833 w 3705314"/>
                <a:gd name="csY38" fmla="*/ 1590023 h 1633446"/>
                <a:gd name="csX39" fmla="*/ 72372 w 3705314"/>
                <a:gd name="csY39" fmla="*/ 1590023 h 1633446"/>
                <a:gd name="csX40" fmla="*/ 72372 w 3705314"/>
                <a:gd name="csY40" fmla="*/ 1588373 h 1633446"/>
                <a:gd name="csX41" fmla="*/ 74911 w 3705314"/>
                <a:gd name="csY41" fmla="*/ 1588373 h 1633446"/>
                <a:gd name="csX42" fmla="*/ 74911 w 3705314"/>
                <a:gd name="csY42" fmla="*/ 1583421 h 1633446"/>
                <a:gd name="csX43" fmla="*/ 77451 w 3705314"/>
                <a:gd name="csY43" fmla="*/ 1583421 h 1633446"/>
                <a:gd name="csX44" fmla="*/ 79990 w 3705314"/>
                <a:gd name="csY44" fmla="*/ 1583421 h 1633446"/>
                <a:gd name="csX45" fmla="*/ 79990 w 3705314"/>
                <a:gd name="csY45" fmla="*/ 1581643 h 1633446"/>
                <a:gd name="csX46" fmla="*/ 87608 w 3705314"/>
                <a:gd name="csY46" fmla="*/ 1581643 h 1633446"/>
                <a:gd name="csX47" fmla="*/ 87608 w 3705314"/>
                <a:gd name="csY47" fmla="*/ 1579993 h 1633446"/>
                <a:gd name="csX48" fmla="*/ 92687 w 3705314"/>
                <a:gd name="csY48" fmla="*/ 1579993 h 1633446"/>
                <a:gd name="csX49" fmla="*/ 92687 w 3705314"/>
                <a:gd name="csY49" fmla="*/ 1578342 h 1633446"/>
                <a:gd name="csX50" fmla="*/ 95226 w 3705314"/>
                <a:gd name="csY50" fmla="*/ 1578342 h 1633446"/>
                <a:gd name="csX51" fmla="*/ 95226 w 3705314"/>
                <a:gd name="csY51" fmla="*/ 1576692 h 1633446"/>
                <a:gd name="csX52" fmla="*/ 97766 w 3705314"/>
                <a:gd name="csY52" fmla="*/ 1576692 h 1633446"/>
                <a:gd name="csX53" fmla="*/ 97766 w 3705314"/>
                <a:gd name="csY53" fmla="*/ 1575041 h 1633446"/>
                <a:gd name="csX54" fmla="*/ 100305 w 3705314"/>
                <a:gd name="csY54" fmla="*/ 1575041 h 1633446"/>
                <a:gd name="csX55" fmla="*/ 102844 w 3705314"/>
                <a:gd name="csY55" fmla="*/ 1575041 h 1633446"/>
                <a:gd name="csX56" fmla="*/ 102844 w 3705314"/>
                <a:gd name="csY56" fmla="*/ 1573390 h 1633446"/>
                <a:gd name="csX57" fmla="*/ 107923 w 3705314"/>
                <a:gd name="csY57" fmla="*/ 1573390 h 1633446"/>
                <a:gd name="csX58" fmla="*/ 107923 w 3705314"/>
                <a:gd name="csY58" fmla="*/ 1570090 h 1633446"/>
                <a:gd name="csX59" fmla="*/ 110462 w 3705314"/>
                <a:gd name="csY59" fmla="*/ 1570090 h 1633446"/>
                <a:gd name="csX60" fmla="*/ 110462 w 3705314"/>
                <a:gd name="csY60" fmla="*/ 1568312 h 1633446"/>
                <a:gd name="csX61" fmla="*/ 115541 w 3705314"/>
                <a:gd name="csY61" fmla="*/ 1568312 h 1633446"/>
                <a:gd name="csX62" fmla="*/ 116811 w 3705314"/>
                <a:gd name="csY62" fmla="*/ 1568312 h 1633446"/>
                <a:gd name="csX63" fmla="*/ 118081 w 3705314"/>
                <a:gd name="csY63" fmla="*/ 1568312 h 1633446"/>
                <a:gd name="csX64" fmla="*/ 118081 w 3705314"/>
                <a:gd name="csY64" fmla="*/ 1566661 h 1633446"/>
                <a:gd name="csX65" fmla="*/ 120620 w 3705314"/>
                <a:gd name="csY65" fmla="*/ 1566661 h 1633446"/>
                <a:gd name="csX66" fmla="*/ 120620 w 3705314"/>
                <a:gd name="csY66" fmla="*/ 1565011 h 1633446"/>
                <a:gd name="csX67" fmla="*/ 123159 w 3705314"/>
                <a:gd name="csY67" fmla="*/ 1565011 h 1633446"/>
                <a:gd name="csX68" fmla="*/ 124429 w 3705314"/>
                <a:gd name="csY68" fmla="*/ 1565011 h 1633446"/>
                <a:gd name="csX69" fmla="*/ 125699 w 3705314"/>
                <a:gd name="csY69" fmla="*/ 1565011 h 1633446"/>
                <a:gd name="csX70" fmla="*/ 125699 w 3705314"/>
                <a:gd name="csY70" fmla="*/ 1563360 h 1633446"/>
                <a:gd name="csX71" fmla="*/ 128238 w 3705314"/>
                <a:gd name="csY71" fmla="*/ 1563360 h 1633446"/>
                <a:gd name="csX72" fmla="*/ 128238 w 3705314"/>
                <a:gd name="csY72" fmla="*/ 1561583 h 1633446"/>
                <a:gd name="csX73" fmla="*/ 130777 w 3705314"/>
                <a:gd name="csY73" fmla="*/ 1561583 h 1633446"/>
                <a:gd name="csX74" fmla="*/ 130777 w 3705314"/>
                <a:gd name="csY74" fmla="*/ 1559932 h 1633446"/>
                <a:gd name="csX75" fmla="*/ 133317 w 3705314"/>
                <a:gd name="csY75" fmla="*/ 1559932 h 1633446"/>
                <a:gd name="csX76" fmla="*/ 133317 w 3705314"/>
                <a:gd name="csY76" fmla="*/ 1558281 h 1633446"/>
                <a:gd name="csX77" fmla="*/ 138395 w 3705314"/>
                <a:gd name="csY77" fmla="*/ 1558281 h 1633446"/>
                <a:gd name="csX78" fmla="*/ 147283 w 3705314"/>
                <a:gd name="csY78" fmla="*/ 1558281 h 1633446"/>
                <a:gd name="csX79" fmla="*/ 147283 w 3705314"/>
                <a:gd name="csY79" fmla="*/ 1554980 h 1633446"/>
                <a:gd name="csX80" fmla="*/ 149823 w 3705314"/>
                <a:gd name="csY80" fmla="*/ 1554980 h 1633446"/>
                <a:gd name="csX81" fmla="*/ 149823 w 3705314"/>
                <a:gd name="csY81" fmla="*/ 1553330 h 1633446"/>
                <a:gd name="csX82" fmla="*/ 157441 w 3705314"/>
                <a:gd name="csY82" fmla="*/ 1553330 h 1633446"/>
                <a:gd name="csX83" fmla="*/ 157441 w 3705314"/>
                <a:gd name="csY83" fmla="*/ 1549901 h 1633446"/>
                <a:gd name="csX84" fmla="*/ 167598 w 3705314"/>
                <a:gd name="csY84" fmla="*/ 1549901 h 1633446"/>
                <a:gd name="csX85" fmla="*/ 170137 w 3705314"/>
                <a:gd name="csY85" fmla="*/ 1549901 h 1633446"/>
                <a:gd name="csX86" fmla="*/ 170137 w 3705314"/>
                <a:gd name="csY86" fmla="*/ 1543299 h 1633446"/>
                <a:gd name="csX87" fmla="*/ 172677 w 3705314"/>
                <a:gd name="csY87" fmla="*/ 1543299 h 1633446"/>
                <a:gd name="csX88" fmla="*/ 172677 w 3705314"/>
                <a:gd name="csY88" fmla="*/ 1541648 h 1633446"/>
                <a:gd name="csX89" fmla="*/ 180295 w 3705314"/>
                <a:gd name="csY89" fmla="*/ 1541648 h 1633446"/>
                <a:gd name="csX90" fmla="*/ 180295 w 3705314"/>
                <a:gd name="csY90" fmla="*/ 1539998 h 1633446"/>
                <a:gd name="csX91" fmla="*/ 182707 w 3705314"/>
                <a:gd name="csY91" fmla="*/ 1539998 h 1633446"/>
                <a:gd name="csX92" fmla="*/ 182707 w 3705314"/>
                <a:gd name="csY92" fmla="*/ 1536570 h 1633446"/>
                <a:gd name="csX93" fmla="*/ 185374 w 3705314"/>
                <a:gd name="csY93" fmla="*/ 1536570 h 1633446"/>
                <a:gd name="csX94" fmla="*/ 185374 w 3705314"/>
                <a:gd name="csY94" fmla="*/ 1534919 h 1633446"/>
                <a:gd name="csX95" fmla="*/ 192992 w 3705314"/>
                <a:gd name="csY95" fmla="*/ 1534919 h 1633446"/>
                <a:gd name="csX96" fmla="*/ 192992 w 3705314"/>
                <a:gd name="csY96" fmla="*/ 1533268 h 1633446"/>
                <a:gd name="csX97" fmla="*/ 210767 w 3705314"/>
                <a:gd name="csY97" fmla="*/ 1533268 h 1633446"/>
                <a:gd name="csX98" fmla="*/ 210767 w 3705314"/>
                <a:gd name="csY98" fmla="*/ 1529968 h 1633446"/>
                <a:gd name="csX99" fmla="*/ 215719 w 3705314"/>
                <a:gd name="csY99" fmla="*/ 1529968 h 1633446"/>
                <a:gd name="csX100" fmla="*/ 215719 w 3705314"/>
                <a:gd name="csY100" fmla="*/ 1528317 h 1633446"/>
                <a:gd name="csX101" fmla="*/ 220925 w 3705314"/>
                <a:gd name="csY101" fmla="*/ 1528317 h 1633446"/>
                <a:gd name="csX102" fmla="*/ 220925 w 3705314"/>
                <a:gd name="csY102" fmla="*/ 1526666 h 1633446"/>
                <a:gd name="csX103" fmla="*/ 223464 w 3705314"/>
                <a:gd name="csY103" fmla="*/ 1526666 h 1633446"/>
                <a:gd name="csX104" fmla="*/ 226004 w 3705314"/>
                <a:gd name="csY104" fmla="*/ 1526666 h 1633446"/>
                <a:gd name="csX105" fmla="*/ 226004 w 3705314"/>
                <a:gd name="csY105" fmla="*/ 1523238 h 1633446"/>
                <a:gd name="csX106" fmla="*/ 228543 w 3705314"/>
                <a:gd name="csY106" fmla="*/ 1523238 h 1633446"/>
                <a:gd name="csX107" fmla="*/ 228543 w 3705314"/>
                <a:gd name="csY107" fmla="*/ 1519937 h 1633446"/>
                <a:gd name="csX108" fmla="*/ 233622 w 3705314"/>
                <a:gd name="csY108" fmla="*/ 1519937 h 1633446"/>
                <a:gd name="csX109" fmla="*/ 233622 w 3705314"/>
                <a:gd name="csY109" fmla="*/ 1518286 h 1633446"/>
                <a:gd name="csX110" fmla="*/ 236161 w 3705314"/>
                <a:gd name="csY110" fmla="*/ 1518286 h 1633446"/>
                <a:gd name="csX111" fmla="*/ 239970 w 3705314"/>
                <a:gd name="csY111" fmla="*/ 1518286 h 1633446"/>
                <a:gd name="csX112" fmla="*/ 239970 w 3705314"/>
                <a:gd name="csY112" fmla="*/ 1516636 h 1633446"/>
                <a:gd name="csX113" fmla="*/ 244922 w 3705314"/>
                <a:gd name="csY113" fmla="*/ 1516636 h 1633446"/>
                <a:gd name="csX114" fmla="*/ 244922 w 3705314"/>
                <a:gd name="csY114" fmla="*/ 1514985 h 1633446"/>
                <a:gd name="csX115" fmla="*/ 247461 w 3705314"/>
                <a:gd name="csY115" fmla="*/ 1514985 h 1633446"/>
                <a:gd name="csX116" fmla="*/ 247461 w 3705314"/>
                <a:gd name="csY116" fmla="*/ 1511684 h 1633446"/>
                <a:gd name="csX117" fmla="*/ 250001 w 3705314"/>
                <a:gd name="csY117" fmla="*/ 1511684 h 1633446"/>
                <a:gd name="csX118" fmla="*/ 250001 w 3705314"/>
                <a:gd name="csY118" fmla="*/ 1509906 h 1633446"/>
                <a:gd name="csX119" fmla="*/ 252540 w 3705314"/>
                <a:gd name="csY119" fmla="*/ 1509906 h 1633446"/>
                <a:gd name="csX120" fmla="*/ 252540 w 3705314"/>
                <a:gd name="csY120" fmla="*/ 1508256 h 1633446"/>
                <a:gd name="csX121" fmla="*/ 255206 w 3705314"/>
                <a:gd name="csY121" fmla="*/ 1508256 h 1633446"/>
                <a:gd name="csX122" fmla="*/ 255206 w 3705314"/>
                <a:gd name="csY122" fmla="*/ 1503304 h 1633446"/>
                <a:gd name="csX123" fmla="*/ 257746 w 3705314"/>
                <a:gd name="csY123" fmla="*/ 1503304 h 1633446"/>
                <a:gd name="csX124" fmla="*/ 257746 w 3705314"/>
                <a:gd name="csY124" fmla="*/ 1501653 h 1633446"/>
                <a:gd name="csX125" fmla="*/ 260285 w 3705314"/>
                <a:gd name="csY125" fmla="*/ 1501653 h 1633446"/>
                <a:gd name="csX126" fmla="*/ 262824 w 3705314"/>
                <a:gd name="csY126" fmla="*/ 1501653 h 1633446"/>
                <a:gd name="csX127" fmla="*/ 262824 w 3705314"/>
                <a:gd name="csY127" fmla="*/ 1498352 h 1633446"/>
                <a:gd name="csX128" fmla="*/ 265364 w 3705314"/>
                <a:gd name="csY128" fmla="*/ 1498352 h 1633446"/>
                <a:gd name="csX129" fmla="*/ 265364 w 3705314"/>
                <a:gd name="csY129" fmla="*/ 1494924 h 1633446"/>
                <a:gd name="csX130" fmla="*/ 270442 w 3705314"/>
                <a:gd name="csY130" fmla="*/ 1494924 h 1633446"/>
                <a:gd name="csX131" fmla="*/ 270442 w 3705314"/>
                <a:gd name="csY131" fmla="*/ 1493274 h 1633446"/>
                <a:gd name="csX132" fmla="*/ 272982 w 3705314"/>
                <a:gd name="csY132" fmla="*/ 1493274 h 1633446"/>
                <a:gd name="csX133" fmla="*/ 272982 w 3705314"/>
                <a:gd name="csY133" fmla="*/ 1491496 h 1633446"/>
                <a:gd name="csX134" fmla="*/ 275521 w 3705314"/>
                <a:gd name="csY134" fmla="*/ 1491496 h 1633446"/>
                <a:gd name="csX135" fmla="*/ 276664 w 3705314"/>
                <a:gd name="csY135" fmla="*/ 1491496 h 1633446"/>
                <a:gd name="csX136" fmla="*/ 280473 w 3705314"/>
                <a:gd name="csY136" fmla="*/ 1491496 h 1633446"/>
                <a:gd name="csX137" fmla="*/ 280473 w 3705314"/>
                <a:gd name="csY137" fmla="*/ 1489846 h 1633446"/>
                <a:gd name="csX138" fmla="*/ 283012 w 3705314"/>
                <a:gd name="csY138" fmla="*/ 1489846 h 1633446"/>
                <a:gd name="csX139" fmla="*/ 283012 w 3705314"/>
                <a:gd name="csY139" fmla="*/ 1488195 h 1633446"/>
                <a:gd name="csX140" fmla="*/ 285552 w 3705314"/>
                <a:gd name="csY140" fmla="*/ 1488195 h 1633446"/>
                <a:gd name="csX141" fmla="*/ 285552 w 3705314"/>
                <a:gd name="csY141" fmla="*/ 1484894 h 1633446"/>
                <a:gd name="csX142" fmla="*/ 288091 w 3705314"/>
                <a:gd name="csY142" fmla="*/ 1484894 h 1633446"/>
                <a:gd name="csX143" fmla="*/ 290757 w 3705314"/>
                <a:gd name="csY143" fmla="*/ 1484894 h 1633446"/>
                <a:gd name="csX144" fmla="*/ 290757 w 3705314"/>
                <a:gd name="csY144" fmla="*/ 1483243 h 1633446"/>
                <a:gd name="csX145" fmla="*/ 295836 w 3705314"/>
                <a:gd name="csY145" fmla="*/ 1483243 h 1633446"/>
                <a:gd name="csX146" fmla="*/ 297106 w 3705314"/>
                <a:gd name="csY146" fmla="*/ 1483243 h 1633446"/>
                <a:gd name="csX147" fmla="*/ 303454 w 3705314"/>
                <a:gd name="csY147" fmla="*/ 1483243 h 1633446"/>
                <a:gd name="csX148" fmla="*/ 303454 w 3705314"/>
                <a:gd name="csY148" fmla="*/ 1481593 h 1633446"/>
                <a:gd name="csX149" fmla="*/ 305993 w 3705314"/>
                <a:gd name="csY149" fmla="*/ 1481593 h 1633446"/>
                <a:gd name="csX150" fmla="*/ 305993 w 3705314"/>
                <a:gd name="csY150" fmla="*/ 1479815 h 1633446"/>
                <a:gd name="csX151" fmla="*/ 308406 w 3705314"/>
                <a:gd name="csY151" fmla="*/ 1479815 h 1633446"/>
                <a:gd name="csX152" fmla="*/ 308406 w 3705314"/>
                <a:gd name="csY152" fmla="*/ 1478164 h 1633446"/>
                <a:gd name="csX153" fmla="*/ 310945 w 3705314"/>
                <a:gd name="csY153" fmla="*/ 1478164 h 1633446"/>
                <a:gd name="csX154" fmla="*/ 310945 w 3705314"/>
                <a:gd name="csY154" fmla="*/ 1474863 h 1633446"/>
                <a:gd name="csX155" fmla="*/ 316024 w 3705314"/>
                <a:gd name="csY155" fmla="*/ 1474863 h 1633446"/>
                <a:gd name="csX156" fmla="*/ 316024 w 3705314"/>
                <a:gd name="csY156" fmla="*/ 1473213 h 1633446"/>
                <a:gd name="csX157" fmla="*/ 321103 w 3705314"/>
                <a:gd name="csY157" fmla="*/ 1473213 h 1633446"/>
                <a:gd name="csX158" fmla="*/ 321103 w 3705314"/>
                <a:gd name="csY158" fmla="*/ 1471562 h 1633446"/>
                <a:gd name="csX159" fmla="*/ 323642 w 3705314"/>
                <a:gd name="csY159" fmla="*/ 1471562 h 1633446"/>
                <a:gd name="csX160" fmla="*/ 323642 w 3705314"/>
                <a:gd name="csY160" fmla="*/ 1469911 h 1633446"/>
                <a:gd name="csX161" fmla="*/ 326308 w 3705314"/>
                <a:gd name="csY161" fmla="*/ 1469911 h 1633446"/>
                <a:gd name="csX162" fmla="*/ 326308 w 3705314"/>
                <a:gd name="csY162" fmla="*/ 1468261 h 1633446"/>
                <a:gd name="csX163" fmla="*/ 328848 w 3705314"/>
                <a:gd name="csY163" fmla="*/ 1468261 h 1633446"/>
                <a:gd name="csX164" fmla="*/ 328848 w 3705314"/>
                <a:gd name="csY164" fmla="*/ 1464833 h 1633446"/>
                <a:gd name="csX165" fmla="*/ 332657 w 3705314"/>
                <a:gd name="csY165" fmla="*/ 1464833 h 1633446"/>
                <a:gd name="csX166" fmla="*/ 332657 w 3705314"/>
                <a:gd name="csY166" fmla="*/ 1463182 h 1633446"/>
                <a:gd name="csX167" fmla="*/ 335196 w 3705314"/>
                <a:gd name="csY167" fmla="*/ 1463182 h 1633446"/>
                <a:gd name="csX168" fmla="*/ 335196 w 3705314"/>
                <a:gd name="csY168" fmla="*/ 1459881 h 1633446"/>
                <a:gd name="csX169" fmla="*/ 340148 w 3705314"/>
                <a:gd name="csY169" fmla="*/ 1459881 h 1633446"/>
                <a:gd name="csX170" fmla="*/ 347766 w 3705314"/>
                <a:gd name="csY170" fmla="*/ 1459881 h 1633446"/>
                <a:gd name="csX171" fmla="*/ 347766 w 3705314"/>
                <a:gd name="csY171" fmla="*/ 1458231 h 1633446"/>
                <a:gd name="csX172" fmla="*/ 350305 w 3705314"/>
                <a:gd name="csY172" fmla="*/ 1458231 h 1633446"/>
                <a:gd name="csX173" fmla="*/ 350305 w 3705314"/>
                <a:gd name="csY173" fmla="*/ 1453279 h 1633446"/>
                <a:gd name="csX174" fmla="*/ 352845 w 3705314"/>
                <a:gd name="csY174" fmla="*/ 1453279 h 1633446"/>
                <a:gd name="csX175" fmla="*/ 352845 w 3705314"/>
                <a:gd name="csY175" fmla="*/ 1451501 h 1633446"/>
                <a:gd name="csX176" fmla="*/ 355384 w 3705314"/>
                <a:gd name="csY176" fmla="*/ 1451501 h 1633446"/>
                <a:gd name="csX177" fmla="*/ 355384 w 3705314"/>
                <a:gd name="csY177" fmla="*/ 1448200 h 1633446"/>
                <a:gd name="csX178" fmla="*/ 360590 w 3705314"/>
                <a:gd name="csY178" fmla="*/ 1448200 h 1633446"/>
                <a:gd name="csX179" fmla="*/ 361860 w 3705314"/>
                <a:gd name="csY179" fmla="*/ 1448200 h 1633446"/>
                <a:gd name="csX180" fmla="*/ 363129 w 3705314"/>
                <a:gd name="csY180" fmla="*/ 1448200 h 1633446"/>
                <a:gd name="csX181" fmla="*/ 364399 w 3705314"/>
                <a:gd name="csY181" fmla="*/ 1448200 h 1633446"/>
                <a:gd name="csX182" fmla="*/ 365669 w 3705314"/>
                <a:gd name="csY182" fmla="*/ 1448200 h 1633446"/>
                <a:gd name="csX183" fmla="*/ 365669 w 3705314"/>
                <a:gd name="csY183" fmla="*/ 1444899 h 1633446"/>
                <a:gd name="csX184" fmla="*/ 368208 w 3705314"/>
                <a:gd name="csY184" fmla="*/ 1444899 h 1633446"/>
                <a:gd name="csX185" fmla="*/ 369478 w 3705314"/>
                <a:gd name="csY185" fmla="*/ 1444899 h 1633446"/>
                <a:gd name="csX186" fmla="*/ 370747 w 3705314"/>
                <a:gd name="csY186" fmla="*/ 1444899 h 1633446"/>
                <a:gd name="csX187" fmla="*/ 371890 w 3705314"/>
                <a:gd name="csY187" fmla="*/ 1444899 h 1633446"/>
                <a:gd name="csX188" fmla="*/ 373160 w 3705314"/>
                <a:gd name="csY188" fmla="*/ 1444899 h 1633446"/>
                <a:gd name="csX189" fmla="*/ 374429 w 3705314"/>
                <a:gd name="csY189" fmla="*/ 1444899 h 1633446"/>
                <a:gd name="csX190" fmla="*/ 378238 w 3705314"/>
                <a:gd name="csY190" fmla="*/ 1444899 h 1633446"/>
                <a:gd name="csX191" fmla="*/ 378238 w 3705314"/>
                <a:gd name="csY191" fmla="*/ 1443248 h 1633446"/>
                <a:gd name="csX192" fmla="*/ 383317 w 3705314"/>
                <a:gd name="csY192" fmla="*/ 1443248 h 1633446"/>
                <a:gd name="csX193" fmla="*/ 385857 w 3705314"/>
                <a:gd name="csY193" fmla="*/ 1443248 h 1633446"/>
                <a:gd name="csX194" fmla="*/ 385857 w 3705314"/>
                <a:gd name="csY194" fmla="*/ 1441597 h 1633446"/>
                <a:gd name="csX195" fmla="*/ 388396 w 3705314"/>
                <a:gd name="csY195" fmla="*/ 1441597 h 1633446"/>
                <a:gd name="csX196" fmla="*/ 388396 w 3705314"/>
                <a:gd name="csY196" fmla="*/ 1439947 h 1633446"/>
                <a:gd name="csX197" fmla="*/ 390935 w 3705314"/>
                <a:gd name="csY197" fmla="*/ 1439947 h 1633446"/>
                <a:gd name="csX198" fmla="*/ 390935 w 3705314"/>
                <a:gd name="csY198" fmla="*/ 1438169 h 1633446"/>
                <a:gd name="csX199" fmla="*/ 398680 w 3705314"/>
                <a:gd name="csY199" fmla="*/ 1438169 h 1633446"/>
                <a:gd name="csX200" fmla="*/ 398680 w 3705314"/>
                <a:gd name="csY200" fmla="*/ 1436519 h 1633446"/>
                <a:gd name="csX201" fmla="*/ 401220 w 3705314"/>
                <a:gd name="csY201" fmla="*/ 1436519 h 1633446"/>
                <a:gd name="csX202" fmla="*/ 401220 w 3705314"/>
                <a:gd name="csY202" fmla="*/ 1433218 h 1633446"/>
                <a:gd name="csX203" fmla="*/ 403632 w 3705314"/>
                <a:gd name="csY203" fmla="*/ 1433218 h 1633446"/>
                <a:gd name="csX204" fmla="*/ 403632 w 3705314"/>
                <a:gd name="csY204" fmla="*/ 1431567 h 1633446"/>
                <a:gd name="csX205" fmla="*/ 408711 w 3705314"/>
                <a:gd name="csY205" fmla="*/ 1431567 h 1633446"/>
                <a:gd name="csX206" fmla="*/ 408711 w 3705314"/>
                <a:gd name="csY206" fmla="*/ 1428266 h 1633446"/>
                <a:gd name="csX207" fmla="*/ 413789 w 3705314"/>
                <a:gd name="csY207" fmla="*/ 1428266 h 1633446"/>
                <a:gd name="csX208" fmla="*/ 416329 w 3705314"/>
                <a:gd name="csY208" fmla="*/ 1428266 h 1633446"/>
                <a:gd name="csX209" fmla="*/ 416329 w 3705314"/>
                <a:gd name="csY209" fmla="*/ 1426615 h 1633446"/>
                <a:gd name="csX210" fmla="*/ 418868 w 3705314"/>
                <a:gd name="csY210" fmla="*/ 1426615 h 1633446"/>
                <a:gd name="csX211" fmla="*/ 418868 w 3705314"/>
                <a:gd name="csY211" fmla="*/ 1424838 h 1633446"/>
                <a:gd name="csX212" fmla="*/ 423947 w 3705314"/>
                <a:gd name="csY212" fmla="*/ 1424838 h 1633446"/>
                <a:gd name="csX213" fmla="*/ 423947 w 3705314"/>
                <a:gd name="csY213" fmla="*/ 1423187 h 1633446"/>
                <a:gd name="csX214" fmla="*/ 426486 w 3705314"/>
                <a:gd name="csY214" fmla="*/ 1423187 h 1633446"/>
                <a:gd name="csX215" fmla="*/ 426486 w 3705314"/>
                <a:gd name="csY215" fmla="*/ 1421409 h 1633446"/>
                <a:gd name="csX216" fmla="*/ 429026 w 3705314"/>
                <a:gd name="csY216" fmla="*/ 1421409 h 1633446"/>
                <a:gd name="csX217" fmla="*/ 429026 w 3705314"/>
                <a:gd name="csY217" fmla="*/ 1419759 h 1633446"/>
                <a:gd name="csX218" fmla="*/ 432962 w 3705314"/>
                <a:gd name="csY218" fmla="*/ 1419759 h 1633446"/>
                <a:gd name="csX219" fmla="*/ 435374 w 3705314"/>
                <a:gd name="csY219" fmla="*/ 1419759 h 1633446"/>
                <a:gd name="csX220" fmla="*/ 435374 w 3705314"/>
                <a:gd name="csY220" fmla="*/ 1418109 h 1633446"/>
                <a:gd name="csX221" fmla="*/ 437913 w 3705314"/>
                <a:gd name="csY221" fmla="*/ 1418109 h 1633446"/>
                <a:gd name="csX222" fmla="*/ 437913 w 3705314"/>
                <a:gd name="csY222" fmla="*/ 1416458 h 1633446"/>
                <a:gd name="csX223" fmla="*/ 440453 w 3705314"/>
                <a:gd name="csY223" fmla="*/ 1416458 h 1633446"/>
                <a:gd name="csX224" fmla="*/ 440453 w 3705314"/>
                <a:gd name="csY224" fmla="*/ 1414807 h 1633446"/>
                <a:gd name="csX225" fmla="*/ 445532 w 3705314"/>
                <a:gd name="csY225" fmla="*/ 1414807 h 1633446"/>
                <a:gd name="csX226" fmla="*/ 445532 w 3705314"/>
                <a:gd name="csY226" fmla="*/ 1413157 h 1633446"/>
                <a:gd name="csX227" fmla="*/ 448071 w 3705314"/>
                <a:gd name="csY227" fmla="*/ 1413157 h 1633446"/>
                <a:gd name="csX228" fmla="*/ 448071 w 3705314"/>
                <a:gd name="csY228" fmla="*/ 1411506 h 1633446"/>
                <a:gd name="csX229" fmla="*/ 450610 w 3705314"/>
                <a:gd name="csY229" fmla="*/ 1411506 h 1633446"/>
                <a:gd name="csX230" fmla="*/ 450610 w 3705314"/>
                <a:gd name="csY230" fmla="*/ 1409855 h 1633446"/>
                <a:gd name="csX231" fmla="*/ 453150 w 3705314"/>
                <a:gd name="csY231" fmla="*/ 1409855 h 1633446"/>
                <a:gd name="csX232" fmla="*/ 453150 w 3705314"/>
                <a:gd name="csY232" fmla="*/ 1404777 h 1633446"/>
                <a:gd name="csX233" fmla="*/ 455689 w 3705314"/>
                <a:gd name="csY233" fmla="*/ 1404777 h 1633446"/>
                <a:gd name="csX234" fmla="*/ 455689 w 3705314"/>
                <a:gd name="csY234" fmla="*/ 1403126 h 1633446"/>
                <a:gd name="csX235" fmla="*/ 460768 w 3705314"/>
                <a:gd name="csY235" fmla="*/ 1403126 h 1633446"/>
                <a:gd name="csX236" fmla="*/ 460768 w 3705314"/>
                <a:gd name="csY236" fmla="*/ 1401476 h 1633446"/>
                <a:gd name="csX237" fmla="*/ 463307 w 3705314"/>
                <a:gd name="csY237" fmla="*/ 1401476 h 1633446"/>
                <a:gd name="csX238" fmla="*/ 463307 w 3705314"/>
                <a:gd name="csY238" fmla="*/ 1399825 h 1633446"/>
                <a:gd name="csX239" fmla="*/ 465973 w 3705314"/>
                <a:gd name="csY239" fmla="*/ 1399825 h 1633446"/>
                <a:gd name="csX240" fmla="*/ 465973 w 3705314"/>
                <a:gd name="csY240" fmla="*/ 1398174 h 1633446"/>
                <a:gd name="csX241" fmla="*/ 470925 w 3705314"/>
                <a:gd name="csY241" fmla="*/ 1398174 h 1633446"/>
                <a:gd name="csX242" fmla="*/ 470925 w 3705314"/>
                <a:gd name="csY242" fmla="*/ 1396524 h 1633446"/>
                <a:gd name="csX243" fmla="*/ 473465 w 3705314"/>
                <a:gd name="csY243" fmla="*/ 1396524 h 1633446"/>
                <a:gd name="csX244" fmla="*/ 473465 w 3705314"/>
                <a:gd name="csY244" fmla="*/ 1394746 h 1633446"/>
                <a:gd name="csX245" fmla="*/ 478543 w 3705314"/>
                <a:gd name="csY245" fmla="*/ 1394746 h 1633446"/>
                <a:gd name="csX246" fmla="*/ 478543 w 3705314"/>
                <a:gd name="csY246" fmla="*/ 1393096 h 1633446"/>
                <a:gd name="csX247" fmla="*/ 483622 w 3705314"/>
                <a:gd name="csY247" fmla="*/ 1393096 h 1633446"/>
                <a:gd name="csX248" fmla="*/ 483622 w 3705314"/>
                <a:gd name="csY248" fmla="*/ 1391445 h 1633446"/>
                <a:gd name="csX249" fmla="*/ 488701 w 3705314"/>
                <a:gd name="csY249" fmla="*/ 1391445 h 1633446"/>
                <a:gd name="csX250" fmla="*/ 488701 w 3705314"/>
                <a:gd name="csY250" fmla="*/ 1388144 h 1633446"/>
                <a:gd name="csX251" fmla="*/ 491240 w 3705314"/>
                <a:gd name="csY251" fmla="*/ 1388144 h 1633446"/>
                <a:gd name="csX252" fmla="*/ 491240 w 3705314"/>
                <a:gd name="csY252" fmla="*/ 1386493 h 1633446"/>
                <a:gd name="csX253" fmla="*/ 493780 w 3705314"/>
                <a:gd name="csY253" fmla="*/ 1386493 h 1633446"/>
                <a:gd name="csX254" fmla="*/ 493780 w 3705314"/>
                <a:gd name="csY254" fmla="*/ 1384843 h 1633446"/>
                <a:gd name="csX255" fmla="*/ 496319 w 3705314"/>
                <a:gd name="csY255" fmla="*/ 1384843 h 1633446"/>
                <a:gd name="csX256" fmla="*/ 497589 w 3705314"/>
                <a:gd name="csY256" fmla="*/ 1384843 h 1633446"/>
                <a:gd name="csX257" fmla="*/ 498858 w 3705314"/>
                <a:gd name="csY257" fmla="*/ 1384843 h 1633446"/>
                <a:gd name="csX258" fmla="*/ 498858 w 3705314"/>
                <a:gd name="csY258" fmla="*/ 1379764 h 1633446"/>
                <a:gd name="csX259" fmla="*/ 501398 w 3705314"/>
                <a:gd name="csY259" fmla="*/ 1379764 h 1633446"/>
                <a:gd name="csX260" fmla="*/ 501398 w 3705314"/>
                <a:gd name="csY260" fmla="*/ 1378113 h 1633446"/>
                <a:gd name="csX261" fmla="*/ 503937 w 3705314"/>
                <a:gd name="csY261" fmla="*/ 1378113 h 1633446"/>
                <a:gd name="csX262" fmla="*/ 503937 w 3705314"/>
                <a:gd name="csY262" fmla="*/ 1374812 h 1633446"/>
                <a:gd name="csX263" fmla="*/ 506476 w 3705314"/>
                <a:gd name="csY263" fmla="*/ 1374812 h 1633446"/>
                <a:gd name="csX264" fmla="*/ 506476 w 3705314"/>
                <a:gd name="csY264" fmla="*/ 1371511 h 1633446"/>
                <a:gd name="csX265" fmla="*/ 511555 w 3705314"/>
                <a:gd name="csY265" fmla="*/ 1371511 h 1633446"/>
                <a:gd name="csX266" fmla="*/ 511555 w 3705314"/>
                <a:gd name="csY266" fmla="*/ 1369860 h 1633446"/>
                <a:gd name="csX267" fmla="*/ 514094 w 3705314"/>
                <a:gd name="csY267" fmla="*/ 1369860 h 1633446"/>
                <a:gd name="csX268" fmla="*/ 514094 w 3705314"/>
                <a:gd name="csY268" fmla="*/ 1366432 h 1633446"/>
                <a:gd name="csX269" fmla="*/ 516634 w 3705314"/>
                <a:gd name="csY269" fmla="*/ 1366432 h 1633446"/>
                <a:gd name="csX270" fmla="*/ 516634 w 3705314"/>
                <a:gd name="csY270" fmla="*/ 1364782 h 1633446"/>
                <a:gd name="csX271" fmla="*/ 519173 w 3705314"/>
                <a:gd name="csY271" fmla="*/ 1364782 h 1633446"/>
                <a:gd name="csX272" fmla="*/ 519173 w 3705314"/>
                <a:gd name="csY272" fmla="*/ 1361480 h 1633446"/>
                <a:gd name="csX273" fmla="*/ 521713 w 3705314"/>
                <a:gd name="csY273" fmla="*/ 1361480 h 1633446"/>
                <a:gd name="csX274" fmla="*/ 521713 w 3705314"/>
                <a:gd name="csY274" fmla="*/ 1359830 h 1633446"/>
                <a:gd name="csX275" fmla="*/ 524252 w 3705314"/>
                <a:gd name="csY275" fmla="*/ 1359830 h 1633446"/>
                <a:gd name="csX276" fmla="*/ 524252 w 3705314"/>
                <a:gd name="csY276" fmla="*/ 1356529 h 1633446"/>
                <a:gd name="csX277" fmla="*/ 528061 w 3705314"/>
                <a:gd name="csY277" fmla="*/ 1356529 h 1633446"/>
                <a:gd name="csX278" fmla="*/ 528061 w 3705314"/>
                <a:gd name="csY278" fmla="*/ 1354878 h 1633446"/>
                <a:gd name="csX279" fmla="*/ 533140 w 3705314"/>
                <a:gd name="csY279" fmla="*/ 1354878 h 1633446"/>
                <a:gd name="csX280" fmla="*/ 533140 w 3705314"/>
                <a:gd name="csY280" fmla="*/ 1351450 h 1633446"/>
                <a:gd name="csX281" fmla="*/ 535679 w 3705314"/>
                <a:gd name="csY281" fmla="*/ 1351450 h 1633446"/>
                <a:gd name="csX282" fmla="*/ 535679 w 3705314"/>
                <a:gd name="csY282" fmla="*/ 1349673 h 1633446"/>
                <a:gd name="csX283" fmla="*/ 538219 w 3705314"/>
                <a:gd name="csY283" fmla="*/ 1349673 h 1633446"/>
                <a:gd name="csX284" fmla="*/ 538219 w 3705314"/>
                <a:gd name="csY284" fmla="*/ 1346371 h 1633446"/>
                <a:gd name="csX285" fmla="*/ 540758 w 3705314"/>
                <a:gd name="csY285" fmla="*/ 1346371 h 1633446"/>
                <a:gd name="csX286" fmla="*/ 542027 w 3705314"/>
                <a:gd name="csY286" fmla="*/ 1346371 h 1633446"/>
                <a:gd name="csX287" fmla="*/ 543297 w 3705314"/>
                <a:gd name="csY287" fmla="*/ 1346371 h 1633446"/>
                <a:gd name="csX288" fmla="*/ 543297 w 3705314"/>
                <a:gd name="csY288" fmla="*/ 1344721 h 1633446"/>
                <a:gd name="csX289" fmla="*/ 545837 w 3705314"/>
                <a:gd name="csY289" fmla="*/ 1344721 h 1633446"/>
                <a:gd name="csX290" fmla="*/ 545837 w 3705314"/>
                <a:gd name="csY290" fmla="*/ 1343070 h 1633446"/>
                <a:gd name="csX291" fmla="*/ 548376 w 3705314"/>
                <a:gd name="csY291" fmla="*/ 1343070 h 1633446"/>
                <a:gd name="csX292" fmla="*/ 548376 w 3705314"/>
                <a:gd name="csY292" fmla="*/ 1341420 h 1633446"/>
                <a:gd name="csX293" fmla="*/ 550915 w 3705314"/>
                <a:gd name="csY293" fmla="*/ 1341420 h 1633446"/>
                <a:gd name="csX294" fmla="*/ 550915 w 3705314"/>
                <a:gd name="csY294" fmla="*/ 1338118 h 1633446"/>
                <a:gd name="csX295" fmla="*/ 553455 w 3705314"/>
                <a:gd name="csY295" fmla="*/ 1338118 h 1633446"/>
                <a:gd name="csX296" fmla="*/ 553455 w 3705314"/>
                <a:gd name="csY296" fmla="*/ 1336341 h 1633446"/>
                <a:gd name="csX297" fmla="*/ 558533 w 3705314"/>
                <a:gd name="csY297" fmla="*/ 1336341 h 1633446"/>
                <a:gd name="csX298" fmla="*/ 558533 w 3705314"/>
                <a:gd name="csY298" fmla="*/ 1334690 h 1633446"/>
                <a:gd name="csX299" fmla="*/ 561073 w 3705314"/>
                <a:gd name="csY299" fmla="*/ 1334690 h 1633446"/>
                <a:gd name="csX300" fmla="*/ 561073 w 3705314"/>
                <a:gd name="csY300" fmla="*/ 1331389 h 1633446"/>
                <a:gd name="csX301" fmla="*/ 563612 w 3705314"/>
                <a:gd name="csY301" fmla="*/ 1331389 h 1633446"/>
                <a:gd name="csX302" fmla="*/ 563612 w 3705314"/>
                <a:gd name="csY302" fmla="*/ 1329738 h 1633446"/>
                <a:gd name="csX303" fmla="*/ 566152 w 3705314"/>
                <a:gd name="csY303" fmla="*/ 1329738 h 1633446"/>
                <a:gd name="csX304" fmla="*/ 566152 w 3705314"/>
                <a:gd name="csY304" fmla="*/ 1326437 h 1633446"/>
                <a:gd name="csX305" fmla="*/ 568691 w 3705314"/>
                <a:gd name="csY305" fmla="*/ 1326437 h 1633446"/>
                <a:gd name="csX306" fmla="*/ 568691 w 3705314"/>
                <a:gd name="csY306" fmla="*/ 1324787 h 1633446"/>
                <a:gd name="csX307" fmla="*/ 571230 w 3705314"/>
                <a:gd name="csY307" fmla="*/ 1324787 h 1633446"/>
                <a:gd name="csX308" fmla="*/ 571230 w 3705314"/>
                <a:gd name="csY308" fmla="*/ 1321358 h 1633446"/>
                <a:gd name="csX309" fmla="*/ 586466 w 3705314"/>
                <a:gd name="csY309" fmla="*/ 1321358 h 1633446"/>
                <a:gd name="csX310" fmla="*/ 589006 w 3705314"/>
                <a:gd name="csY310" fmla="*/ 1321358 h 1633446"/>
                <a:gd name="csX311" fmla="*/ 589006 w 3705314"/>
                <a:gd name="csY311" fmla="*/ 1316407 h 1633446"/>
                <a:gd name="csX312" fmla="*/ 591545 w 3705314"/>
                <a:gd name="csY312" fmla="*/ 1316407 h 1633446"/>
                <a:gd name="csX313" fmla="*/ 591545 w 3705314"/>
                <a:gd name="csY313" fmla="*/ 1314756 h 1633446"/>
                <a:gd name="csX314" fmla="*/ 601703 w 3705314"/>
                <a:gd name="csY314" fmla="*/ 1314756 h 1633446"/>
                <a:gd name="csX315" fmla="*/ 601703 w 3705314"/>
                <a:gd name="csY315" fmla="*/ 1313106 h 1633446"/>
                <a:gd name="csX316" fmla="*/ 604242 w 3705314"/>
                <a:gd name="csY316" fmla="*/ 1313106 h 1633446"/>
                <a:gd name="csX317" fmla="*/ 604242 w 3705314"/>
                <a:gd name="csY317" fmla="*/ 1311455 h 1633446"/>
                <a:gd name="csX318" fmla="*/ 606781 w 3705314"/>
                <a:gd name="csY318" fmla="*/ 1311455 h 1633446"/>
                <a:gd name="csX319" fmla="*/ 606781 w 3705314"/>
                <a:gd name="csY319" fmla="*/ 1309805 h 1633446"/>
                <a:gd name="csX320" fmla="*/ 611860 w 3705314"/>
                <a:gd name="csY320" fmla="*/ 1309805 h 1633446"/>
                <a:gd name="csX321" fmla="*/ 613130 w 3705314"/>
                <a:gd name="csY321" fmla="*/ 1309805 h 1633446"/>
                <a:gd name="csX322" fmla="*/ 614399 w 3705314"/>
                <a:gd name="csY322" fmla="*/ 1309805 h 1633446"/>
                <a:gd name="csX323" fmla="*/ 614399 w 3705314"/>
                <a:gd name="csY323" fmla="*/ 1306376 h 1633446"/>
                <a:gd name="csX324" fmla="*/ 616939 w 3705314"/>
                <a:gd name="csY324" fmla="*/ 1306376 h 1633446"/>
                <a:gd name="csX325" fmla="*/ 616939 w 3705314"/>
                <a:gd name="csY325" fmla="*/ 1304726 h 1633446"/>
                <a:gd name="csX326" fmla="*/ 620748 w 3705314"/>
                <a:gd name="csY326" fmla="*/ 1304726 h 1633446"/>
                <a:gd name="csX327" fmla="*/ 620748 w 3705314"/>
                <a:gd name="csY327" fmla="*/ 1303075 h 1633446"/>
                <a:gd name="csX328" fmla="*/ 628366 w 3705314"/>
                <a:gd name="csY328" fmla="*/ 1303075 h 1633446"/>
                <a:gd name="csX329" fmla="*/ 628366 w 3705314"/>
                <a:gd name="csY329" fmla="*/ 1301425 h 1633446"/>
                <a:gd name="csX330" fmla="*/ 630905 w 3705314"/>
                <a:gd name="csY330" fmla="*/ 1301425 h 1633446"/>
                <a:gd name="csX331" fmla="*/ 630905 w 3705314"/>
                <a:gd name="csY331" fmla="*/ 1298123 h 1633446"/>
                <a:gd name="csX332" fmla="*/ 633445 w 3705314"/>
                <a:gd name="csY332" fmla="*/ 1298123 h 1633446"/>
                <a:gd name="csX333" fmla="*/ 633445 w 3705314"/>
                <a:gd name="csY333" fmla="*/ 1296473 h 1633446"/>
                <a:gd name="csX334" fmla="*/ 638523 w 3705314"/>
                <a:gd name="csY334" fmla="*/ 1296473 h 1633446"/>
                <a:gd name="csX335" fmla="*/ 638523 w 3705314"/>
                <a:gd name="csY335" fmla="*/ 1294695 h 1633446"/>
                <a:gd name="csX336" fmla="*/ 641063 w 3705314"/>
                <a:gd name="csY336" fmla="*/ 1294695 h 1633446"/>
                <a:gd name="csX337" fmla="*/ 641063 w 3705314"/>
                <a:gd name="csY337" fmla="*/ 1293045 h 1633446"/>
                <a:gd name="csX338" fmla="*/ 643602 w 3705314"/>
                <a:gd name="csY338" fmla="*/ 1293045 h 1633446"/>
                <a:gd name="csX339" fmla="*/ 643602 w 3705314"/>
                <a:gd name="csY339" fmla="*/ 1291394 h 1633446"/>
                <a:gd name="csX340" fmla="*/ 646142 w 3705314"/>
                <a:gd name="csY340" fmla="*/ 1291394 h 1633446"/>
                <a:gd name="csX341" fmla="*/ 646142 w 3705314"/>
                <a:gd name="csY341" fmla="*/ 1289743 h 1633446"/>
                <a:gd name="csX342" fmla="*/ 653760 w 3705314"/>
                <a:gd name="csY342" fmla="*/ 1289743 h 1633446"/>
                <a:gd name="csX343" fmla="*/ 653760 w 3705314"/>
                <a:gd name="csY343" fmla="*/ 1288093 h 1633446"/>
                <a:gd name="csX344" fmla="*/ 658838 w 3705314"/>
                <a:gd name="csY344" fmla="*/ 1288093 h 1633446"/>
                <a:gd name="csX345" fmla="*/ 658838 w 3705314"/>
                <a:gd name="csY345" fmla="*/ 1286442 h 1633446"/>
                <a:gd name="csX346" fmla="*/ 661378 w 3705314"/>
                <a:gd name="csY346" fmla="*/ 1286442 h 1633446"/>
                <a:gd name="csX347" fmla="*/ 661378 w 3705314"/>
                <a:gd name="csY347" fmla="*/ 1284665 h 1633446"/>
                <a:gd name="csX348" fmla="*/ 663917 w 3705314"/>
                <a:gd name="csY348" fmla="*/ 1284665 h 1633446"/>
                <a:gd name="csX349" fmla="*/ 663917 w 3705314"/>
                <a:gd name="csY349" fmla="*/ 1283014 h 1633446"/>
                <a:gd name="csX350" fmla="*/ 666456 w 3705314"/>
                <a:gd name="csY350" fmla="*/ 1283014 h 1633446"/>
                <a:gd name="csX351" fmla="*/ 666456 w 3705314"/>
                <a:gd name="csY351" fmla="*/ 1281364 h 1633446"/>
                <a:gd name="csX352" fmla="*/ 674075 w 3705314"/>
                <a:gd name="csY352" fmla="*/ 1281364 h 1633446"/>
                <a:gd name="csX353" fmla="*/ 675344 w 3705314"/>
                <a:gd name="csY353" fmla="*/ 1281364 h 1633446"/>
                <a:gd name="csX354" fmla="*/ 686771 w 3705314"/>
                <a:gd name="csY354" fmla="*/ 1281364 h 1633446"/>
                <a:gd name="csX355" fmla="*/ 686771 w 3705314"/>
                <a:gd name="csY355" fmla="*/ 1279713 h 1633446"/>
                <a:gd name="csX356" fmla="*/ 689311 w 3705314"/>
                <a:gd name="csY356" fmla="*/ 1279713 h 1633446"/>
                <a:gd name="csX357" fmla="*/ 689311 w 3705314"/>
                <a:gd name="csY357" fmla="*/ 1277936 h 1633446"/>
                <a:gd name="csX358" fmla="*/ 691850 w 3705314"/>
                <a:gd name="csY358" fmla="*/ 1277936 h 1633446"/>
                <a:gd name="csX359" fmla="*/ 691850 w 3705314"/>
                <a:gd name="csY359" fmla="*/ 1276285 h 1633446"/>
                <a:gd name="csX360" fmla="*/ 694389 w 3705314"/>
                <a:gd name="csY360" fmla="*/ 1276285 h 1633446"/>
                <a:gd name="csX361" fmla="*/ 694389 w 3705314"/>
                <a:gd name="csY361" fmla="*/ 1271333 h 1633446"/>
                <a:gd name="csX362" fmla="*/ 699468 w 3705314"/>
                <a:gd name="csY362" fmla="*/ 1271333 h 1633446"/>
                <a:gd name="csX363" fmla="*/ 702007 w 3705314"/>
                <a:gd name="csY363" fmla="*/ 1271333 h 1633446"/>
                <a:gd name="csX364" fmla="*/ 702007 w 3705314"/>
                <a:gd name="csY364" fmla="*/ 1269683 h 1633446"/>
                <a:gd name="csX365" fmla="*/ 707086 w 3705314"/>
                <a:gd name="csY365" fmla="*/ 1269683 h 1633446"/>
                <a:gd name="csX366" fmla="*/ 707086 w 3705314"/>
                <a:gd name="csY366" fmla="*/ 1268032 h 1633446"/>
                <a:gd name="csX367" fmla="*/ 709499 w 3705314"/>
                <a:gd name="csY367" fmla="*/ 1268032 h 1633446"/>
                <a:gd name="csX368" fmla="*/ 709499 w 3705314"/>
                <a:gd name="csY368" fmla="*/ 1264604 h 1633446"/>
                <a:gd name="csX369" fmla="*/ 712038 w 3705314"/>
                <a:gd name="csY369" fmla="*/ 1264604 h 1633446"/>
                <a:gd name="csX370" fmla="*/ 714704 w 3705314"/>
                <a:gd name="csY370" fmla="*/ 1264604 h 1633446"/>
                <a:gd name="csX371" fmla="*/ 714704 w 3705314"/>
                <a:gd name="csY371" fmla="*/ 1261303 h 1633446"/>
                <a:gd name="csX372" fmla="*/ 717244 w 3705314"/>
                <a:gd name="csY372" fmla="*/ 1261303 h 1633446"/>
                <a:gd name="csX373" fmla="*/ 717244 w 3705314"/>
                <a:gd name="csY373" fmla="*/ 1259652 h 1633446"/>
                <a:gd name="csX374" fmla="*/ 721053 w 3705314"/>
                <a:gd name="csY374" fmla="*/ 1259652 h 1633446"/>
                <a:gd name="csX375" fmla="*/ 721053 w 3705314"/>
                <a:gd name="csY375" fmla="*/ 1254700 h 1633446"/>
                <a:gd name="csX376" fmla="*/ 723592 w 3705314"/>
                <a:gd name="csY376" fmla="*/ 1254700 h 1633446"/>
                <a:gd name="csX377" fmla="*/ 726131 w 3705314"/>
                <a:gd name="csY377" fmla="*/ 1254700 h 1633446"/>
                <a:gd name="csX378" fmla="*/ 726131 w 3705314"/>
                <a:gd name="csY378" fmla="*/ 1251272 h 1633446"/>
                <a:gd name="csX379" fmla="*/ 736289 w 3705314"/>
                <a:gd name="csY379" fmla="*/ 1251272 h 1633446"/>
                <a:gd name="csX380" fmla="*/ 736289 w 3705314"/>
                <a:gd name="csY380" fmla="*/ 1249621 h 1633446"/>
                <a:gd name="csX381" fmla="*/ 741241 w 3705314"/>
                <a:gd name="csY381" fmla="*/ 1249621 h 1633446"/>
                <a:gd name="csX382" fmla="*/ 742510 w 3705314"/>
                <a:gd name="csY382" fmla="*/ 1249621 h 1633446"/>
                <a:gd name="csX383" fmla="*/ 746319 w 3705314"/>
                <a:gd name="csY383" fmla="*/ 1249621 h 1633446"/>
                <a:gd name="csX384" fmla="*/ 746319 w 3705314"/>
                <a:gd name="csY384" fmla="*/ 1247971 h 1633446"/>
                <a:gd name="csX385" fmla="*/ 748986 w 3705314"/>
                <a:gd name="csY385" fmla="*/ 1247971 h 1633446"/>
                <a:gd name="csX386" fmla="*/ 748986 w 3705314"/>
                <a:gd name="csY386" fmla="*/ 1246321 h 1633446"/>
                <a:gd name="csX387" fmla="*/ 751525 w 3705314"/>
                <a:gd name="csY387" fmla="*/ 1246321 h 1633446"/>
                <a:gd name="csX388" fmla="*/ 751525 w 3705314"/>
                <a:gd name="csY388" fmla="*/ 1244670 h 1633446"/>
                <a:gd name="csX389" fmla="*/ 759143 w 3705314"/>
                <a:gd name="csY389" fmla="*/ 1244670 h 1633446"/>
                <a:gd name="csX390" fmla="*/ 760413 w 3705314"/>
                <a:gd name="csY390" fmla="*/ 1244670 h 1633446"/>
                <a:gd name="csX391" fmla="*/ 766761 w 3705314"/>
                <a:gd name="csY391" fmla="*/ 1244670 h 1633446"/>
                <a:gd name="csX392" fmla="*/ 766761 w 3705314"/>
                <a:gd name="csY392" fmla="*/ 1243019 h 1633446"/>
                <a:gd name="csX393" fmla="*/ 771713 w 3705314"/>
                <a:gd name="csY393" fmla="*/ 1243019 h 1633446"/>
                <a:gd name="csX394" fmla="*/ 771713 w 3705314"/>
                <a:gd name="csY394" fmla="*/ 1239718 h 1633446"/>
                <a:gd name="csX395" fmla="*/ 774252 w 3705314"/>
                <a:gd name="csY395" fmla="*/ 1239718 h 1633446"/>
                <a:gd name="csX396" fmla="*/ 776792 w 3705314"/>
                <a:gd name="csY396" fmla="*/ 1239718 h 1633446"/>
                <a:gd name="csX397" fmla="*/ 778062 w 3705314"/>
                <a:gd name="csY397" fmla="*/ 1239718 h 1633446"/>
                <a:gd name="csX398" fmla="*/ 779331 w 3705314"/>
                <a:gd name="csY398" fmla="*/ 1239718 h 1633446"/>
                <a:gd name="csX399" fmla="*/ 779331 w 3705314"/>
                <a:gd name="csY399" fmla="*/ 1238067 h 1633446"/>
                <a:gd name="csX400" fmla="*/ 787076 w 3705314"/>
                <a:gd name="csY400" fmla="*/ 1238067 h 1633446"/>
                <a:gd name="csX401" fmla="*/ 787076 w 3705314"/>
                <a:gd name="csY401" fmla="*/ 1236290 h 1633446"/>
                <a:gd name="csX402" fmla="*/ 789616 w 3705314"/>
                <a:gd name="csY402" fmla="*/ 1236290 h 1633446"/>
                <a:gd name="csX403" fmla="*/ 789616 w 3705314"/>
                <a:gd name="csY403" fmla="*/ 1234639 h 1633446"/>
                <a:gd name="csX404" fmla="*/ 792155 w 3705314"/>
                <a:gd name="csY404" fmla="*/ 1234639 h 1633446"/>
                <a:gd name="csX405" fmla="*/ 792155 w 3705314"/>
                <a:gd name="csY405" fmla="*/ 1232989 h 1633446"/>
                <a:gd name="csX406" fmla="*/ 794694 w 3705314"/>
                <a:gd name="csY406" fmla="*/ 1232989 h 1633446"/>
                <a:gd name="csX407" fmla="*/ 794694 w 3705314"/>
                <a:gd name="csY407" fmla="*/ 1229688 h 1633446"/>
                <a:gd name="csX408" fmla="*/ 799773 w 3705314"/>
                <a:gd name="csY408" fmla="*/ 1229688 h 1633446"/>
                <a:gd name="csX409" fmla="*/ 799773 w 3705314"/>
                <a:gd name="csY409" fmla="*/ 1226386 h 1633446"/>
                <a:gd name="csX410" fmla="*/ 802312 w 3705314"/>
                <a:gd name="csY410" fmla="*/ 1226386 h 1633446"/>
                <a:gd name="csX411" fmla="*/ 802312 w 3705314"/>
                <a:gd name="csY411" fmla="*/ 1224736 h 1633446"/>
                <a:gd name="csX412" fmla="*/ 812343 w 3705314"/>
                <a:gd name="csY412" fmla="*/ 1224736 h 1633446"/>
                <a:gd name="csX413" fmla="*/ 812343 w 3705314"/>
                <a:gd name="csY413" fmla="*/ 1222958 h 1633446"/>
                <a:gd name="csX414" fmla="*/ 818818 w 3705314"/>
                <a:gd name="csY414" fmla="*/ 1222958 h 1633446"/>
                <a:gd name="csX415" fmla="*/ 818818 w 3705314"/>
                <a:gd name="csY415" fmla="*/ 1221308 h 1633446"/>
                <a:gd name="csX416" fmla="*/ 823897 w 3705314"/>
                <a:gd name="csY416" fmla="*/ 1221308 h 1633446"/>
                <a:gd name="csX417" fmla="*/ 823897 w 3705314"/>
                <a:gd name="csY417" fmla="*/ 1219657 h 1633446"/>
                <a:gd name="csX418" fmla="*/ 828976 w 3705314"/>
                <a:gd name="csY418" fmla="*/ 1219657 h 1633446"/>
                <a:gd name="csX419" fmla="*/ 828976 w 3705314"/>
                <a:gd name="csY419" fmla="*/ 1216229 h 1633446"/>
                <a:gd name="csX420" fmla="*/ 831515 w 3705314"/>
                <a:gd name="csY420" fmla="*/ 1216229 h 1633446"/>
                <a:gd name="csX421" fmla="*/ 831515 w 3705314"/>
                <a:gd name="csY421" fmla="*/ 1214578 h 1633446"/>
                <a:gd name="csX422" fmla="*/ 834054 w 3705314"/>
                <a:gd name="csY422" fmla="*/ 1214578 h 1633446"/>
                <a:gd name="csX423" fmla="*/ 834054 w 3705314"/>
                <a:gd name="csY423" fmla="*/ 1212928 h 1633446"/>
                <a:gd name="csX424" fmla="*/ 836467 w 3705314"/>
                <a:gd name="csY424" fmla="*/ 1212928 h 1633446"/>
                <a:gd name="csX425" fmla="*/ 836467 w 3705314"/>
                <a:gd name="csY425" fmla="*/ 1211277 h 1633446"/>
                <a:gd name="csX426" fmla="*/ 839006 w 3705314"/>
                <a:gd name="csY426" fmla="*/ 1211277 h 1633446"/>
                <a:gd name="csX427" fmla="*/ 839006 w 3705314"/>
                <a:gd name="csY427" fmla="*/ 1209627 h 1633446"/>
                <a:gd name="csX428" fmla="*/ 844085 w 3705314"/>
                <a:gd name="csY428" fmla="*/ 1209627 h 1633446"/>
                <a:gd name="csX429" fmla="*/ 845355 w 3705314"/>
                <a:gd name="csY429" fmla="*/ 1209627 h 1633446"/>
                <a:gd name="csX430" fmla="*/ 846624 w 3705314"/>
                <a:gd name="csY430" fmla="*/ 1209627 h 1633446"/>
                <a:gd name="csX431" fmla="*/ 846624 w 3705314"/>
                <a:gd name="csY431" fmla="*/ 1206199 h 1633446"/>
                <a:gd name="csX432" fmla="*/ 849164 w 3705314"/>
                <a:gd name="csY432" fmla="*/ 1206199 h 1633446"/>
                <a:gd name="csX433" fmla="*/ 849164 w 3705314"/>
                <a:gd name="csY433" fmla="*/ 1204548 h 1633446"/>
                <a:gd name="csX434" fmla="*/ 851703 w 3705314"/>
                <a:gd name="csY434" fmla="*/ 1204548 h 1633446"/>
                <a:gd name="csX435" fmla="*/ 852973 w 3705314"/>
                <a:gd name="csY435" fmla="*/ 1204548 h 1633446"/>
                <a:gd name="csX436" fmla="*/ 854369 w 3705314"/>
                <a:gd name="csY436" fmla="*/ 1204548 h 1633446"/>
                <a:gd name="csX437" fmla="*/ 854369 w 3705314"/>
                <a:gd name="csY437" fmla="*/ 1202897 h 1633446"/>
                <a:gd name="csX438" fmla="*/ 859448 w 3705314"/>
                <a:gd name="csY438" fmla="*/ 1202897 h 1633446"/>
                <a:gd name="csX439" fmla="*/ 859448 w 3705314"/>
                <a:gd name="csY439" fmla="*/ 1201247 h 1633446"/>
                <a:gd name="csX440" fmla="*/ 861988 w 3705314"/>
                <a:gd name="csY440" fmla="*/ 1201247 h 1633446"/>
                <a:gd name="csX441" fmla="*/ 861988 w 3705314"/>
                <a:gd name="csY441" fmla="*/ 1199596 h 1633446"/>
                <a:gd name="csX442" fmla="*/ 864527 w 3705314"/>
                <a:gd name="csY442" fmla="*/ 1199596 h 1633446"/>
                <a:gd name="csX443" fmla="*/ 864527 w 3705314"/>
                <a:gd name="csY443" fmla="*/ 1197946 h 1633446"/>
                <a:gd name="csX444" fmla="*/ 866939 w 3705314"/>
                <a:gd name="csY444" fmla="*/ 1197946 h 1633446"/>
                <a:gd name="csX445" fmla="*/ 872018 w 3705314"/>
                <a:gd name="csY445" fmla="*/ 1197946 h 1633446"/>
                <a:gd name="csX446" fmla="*/ 872018 w 3705314"/>
                <a:gd name="csY446" fmla="*/ 1192867 h 1633446"/>
                <a:gd name="csX447" fmla="*/ 874557 w 3705314"/>
                <a:gd name="csY447" fmla="*/ 1192867 h 1633446"/>
                <a:gd name="csX448" fmla="*/ 875827 w 3705314"/>
                <a:gd name="csY448" fmla="*/ 1192867 h 1633446"/>
                <a:gd name="csX449" fmla="*/ 877097 w 3705314"/>
                <a:gd name="csY449" fmla="*/ 1192867 h 1633446"/>
                <a:gd name="csX450" fmla="*/ 877097 w 3705314"/>
                <a:gd name="csY450" fmla="*/ 1191216 h 1633446"/>
                <a:gd name="csX451" fmla="*/ 879636 w 3705314"/>
                <a:gd name="csY451" fmla="*/ 1191216 h 1633446"/>
                <a:gd name="csX452" fmla="*/ 879636 w 3705314"/>
                <a:gd name="csY452" fmla="*/ 1189566 h 1633446"/>
                <a:gd name="csX453" fmla="*/ 882175 w 3705314"/>
                <a:gd name="csY453" fmla="*/ 1189566 h 1633446"/>
                <a:gd name="csX454" fmla="*/ 884715 w 3705314"/>
                <a:gd name="csY454" fmla="*/ 1189566 h 1633446"/>
                <a:gd name="csX455" fmla="*/ 884715 w 3705314"/>
                <a:gd name="csY455" fmla="*/ 1186264 h 1633446"/>
                <a:gd name="csX456" fmla="*/ 887254 w 3705314"/>
                <a:gd name="csY456" fmla="*/ 1186264 h 1633446"/>
                <a:gd name="csX457" fmla="*/ 887254 w 3705314"/>
                <a:gd name="csY457" fmla="*/ 1184614 h 1633446"/>
                <a:gd name="csX458" fmla="*/ 889921 w 3705314"/>
                <a:gd name="csY458" fmla="*/ 1184614 h 1633446"/>
                <a:gd name="csX459" fmla="*/ 889921 w 3705314"/>
                <a:gd name="csY459" fmla="*/ 1181312 h 1633446"/>
                <a:gd name="csX460" fmla="*/ 894999 w 3705314"/>
                <a:gd name="csY460" fmla="*/ 1181312 h 1633446"/>
                <a:gd name="csX461" fmla="*/ 894999 w 3705314"/>
                <a:gd name="csY461" fmla="*/ 1176234 h 1633446"/>
                <a:gd name="csX462" fmla="*/ 897539 w 3705314"/>
                <a:gd name="csY462" fmla="*/ 1176234 h 1633446"/>
                <a:gd name="csX463" fmla="*/ 897539 w 3705314"/>
                <a:gd name="csY463" fmla="*/ 1172933 h 1633446"/>
                <a:gd name="csX464" fmla="*/ 899951 w 3705314"/>
                <a:gd name="csY464" fmla="*/ 1172933 h 1633446"/>
                <a:gd name="csX465" fmla="*/ 902490 w 3705314"/>
                <a:gd name="csY465" fmla="*/ 1172933 h 1633446"/>
                <a:gd name="csX466" fmla="*/ 902490 w 3705314"/>
                <a:gd name="csY466" fmla="*/ 1169632 h 1633446"/>
                <a:gd name="csX467" fmla="*/ 911378 w 3705314"/>
                <a:gd name="csY467" fmla="*/ 1169632 h 1633446"/>
                <a:gd name="csX468" fmla="*/ 911378 w 3705314"/>
                <a:gd name="csY468" fmla="*/ 1167981 h 1633446"/>
                <a:gd name="csX469" fmla="*/ 913918 w 3705314"/>
                <a:gd name="csY469" fmla="*/ 1167981 h 1633446"/>
                <a:gd name="csX470" fmla="*/ 913918 w 3705314"/>
                <a:gd name="csY470" fmla="*/ 1166330 h 1633446"/>
                <a:gd name="csX471" fmla="*/ 916457 w 3705314"/>
                <a:gd name="csY471" fmla="*/ 1166330 h 1633446"/>
                <a:gd name="csX472" fmla="*/ 916457 w 3705314"/>
                <a:gd name="csY472" fmla="*/ 1164553 h 1633446"/>
                <a:gd name="csX473" fmla="*/ 918996 w 3705314"/>
                <a:gd name="csY473" fmla="*/ 1164553 h 1633446"/>
                <a:gd name="csX474" fmla="*/ 918996 w 3705314"/>
                <a:gd name="csY474" fmla="*/ 1162902 h 1633446"/>
                <a:gd name="csX475" fmla="*/ 921536 w 3705314"/>
                <a:gd name="csY475" fmla="*/ 1162902 h 1633446"/>
                <a:gd name="csX476" fmla="*/ 921536 w 3705314"/>
                <a:gd name="csY476" fmla="*/ 1156300 h 1633446"/>
                <a:gd name="csX477" fmla="*/ 924202 w 3705314"/>
                <a:gd name="csY477" fmla="*/ 1156300 h 1633446"/>
                <a:gd name="csX478" fmla="*/ 924202 w 3705314"/>
                <a:gd name="csY478" fmla="*/ 1147920 h 1633446"/>
                <a:gd name="csX479" fmla="*/ 926741 w 3705314"/>
                <a:gd name="csY479" fmla="*/ 1147920 h 1633446"/>
                <a:gd name="csX480" fmla="*/ 926741 w 3705314"/>
                <a:gd name="csY480" fmla="*/ 1144492 h 1633446"/>
                <a:gd name="csX481" fmla="*/ 929281 w 3705314"/>
                <a:gd name="csY481" fmla="*/ 1144492 h 1633446"/>
                <a:gd name="csX482" fmla="*/ 929281 w 3705314"/>
                <a:gd name="csY482" fmla="*/ 1139540 h 1633446"/>
                <a:gd name="csX483" fmla="*/ 931693 w 3705314"/>
                <a:gd name="csY483" fmla="*/ 1139540 h 1633446"/>
                <a:gd name="csX484" fmla="*/ 934232 w 3705314"/>
                <a:gd name="csY484" fmla="*/ 1139540 h 1633446"/>
                <a:gd name="csX485" fmla="*/ 934232 w 3705314"/>
                <a:gd name="csY485" fmla="*/ 1137890 h 1633446"/>
                <a:gd name="csX486" fmla="*/ 936772 w 3705314"/>
                <a:gd name="csY486" fmla="*/ 1137890 h 1633446"/>
                <a:gd name="csX487" fmla="*/ 938041 w 3705314"/>
                <a:gd name="csY487" fmla="*/ 1137890 h 1633446"/>
                <a:gd name="csX488" fmla="*/ 939311 w 3705314"/>
                <a:gd name="csY488" fmla="*/ 1137890 h 1633446"/>
                <a:gd name="csX489" fmla="*/ 939311 w 3705314"/>
                <a:gd name="csY489" fmla="*/ 1136239 h 1633446"/>
                <a:gd name="csX490" fmla="*/ 941851 w 3705314"/>
                <a:gd name="csY490" fmla="*/ 1136239 h 1633446"/>
                <a:gd name="csX491" fmla="*/ 941851 w 3705314"/>
                <a:gd name="csY491" fmla="*/ 1132811 h 1633446"/>
                <a:gd name="csX492" fmla="*/ 944390 w 3705314"/>
                <a:gd name="csY492" fmla="*/ 1132811 h 1633446"/>
                <a:gd name="csX493" fmla="*/ 944390 w 3705314"/>
                <a:gd name="csY493" fmla="*/ 1129510 h 1633446"/>
                <a:gd name="csX494" fmla="*/ 946929 w 3705314"/>
                <a:gd name="csY494" fmla="*/ 1129510 h 1633446"/>
                <a:gd name="csX495" fmla="*/ 946929 w 3705314"/>
                <a:gd name="csY495" fmla="*/ 1126208 h 1633446"/>
                <a:gd name="csX496" fmla="*/ 949469 w 3705314"/>
                <a:gd name="csY496" fmla="*/ 1126208 h 1633446"/>
                <a:gd name="csX497" fmla="*/ 949469 w 3705314"/>
                <a:gd name="csY497" fmla="*/ 1124558 h 1633446"/>
                <a:gd name="csX498" fmla="*/ 954547 w 3705314"/>
                <a:gd name="csY498" fmla="*/ 1124558 h 1633446"/>
                <a:gd name="csX499" fmla="*/ 954547 w 3705314"/>
                <a:gd name="csY499" fmla="*/ 1122907 h 1633446"/>
                <a:gd name="csX500" fmla="*/ 959753 w 3705314"/>
                <a:gd name="csY500" fmla="*/ 1122907 h 1633446"/>
                <a:gd name="csX501" fmla="*/ 959753 w 3705314"/>
                <a:gd name="csY501" fmla="*/ 1121130 h 1633446"/>
                <a:gd name="csX502" fmla="*/ 962166 w 3705314"/>
                <a:gd name="csY502" fmla="*/ 1121130 h 1633446"/>
                <a:gd name="csX503" fmla="*/ 962166 w 3705314"/>
                <a:gd name="csY503" fmla="*/ 1119479 h 1633446"/>
                <a:gd name="csX504" fmla="*/ 964705 w 3705314"/>
                <a:gd name="csY504" fmla="*/ 1119479 h 1633446"/>
                <a:gd name="csX505" fmla="*/ 964705 w 3705314"/>
                <a:gd name="csY505" fmla="*/ 1116178 h 1633446"/>
                <a:gd name="csX506" fmla="*/ 967244 w 3705314"/>
                <a:gd name="csY506" fmla="*/ 1116178 h 1633446"/>
                <a:gd name="csX507" fmla="*/ 967244 w 3705314"/>
                <a:gd name="csY507" fmla="*/ 1114527 h 1633446"/>
                <a:gd name="csX508" fmla="*/ 969783 w 3705314"/>
                <a:gd name="csY508" fmla="*/ 1114527 h 1633446"/>
                <a:gd name="csX509" fmla="*/ 969783 w 3705314"/>
                <a:gd name="csY509" fmla="*/ 1112877 h 1633446"/>
                <a:gd name="csX510" fmla="*/ 974862 w 3705314"/>
                <a:gd name="csY510" fmla="*/ 1112877 h 1633446"/>
                <a:gd name="csX511" fmla="*/ 974862 w 3705314"/>
                <a:gd name="csY511" fmla="*/ 1111226 h 1633446"/>
                <a:gd name="csX512" fmla="*/ 979941 w 3705314"/>
                <a:gd name="csY512" fmla="*/ 1111226 h 1633446"/>
                <a:gd name="csX513" fmla="*/ 979941 w 3705314"/>
                <a:gd name="csY513" fmla="*/ 1109576 h 1633446"/>
                <a:gd name="csX514" fmla="*/ 982480 w 3705314"/>
                <a:gd name="csY514" fmla="*/ 1109576 h 1633446"/>
                <a:gd name="csX515" fmla="*/ 982480 w 3705314"/>
                <a:gd name="csY515" fmla="*/ 1107798 h 1633446"/>
                <a:gd name="csX516" fmla="*/ 985020 w 3705314"/>
                <a:gd name="csY516" fmla="*/ 1107798 h 1633446"/>
                <a:gd name="csX517" fmla="*/ 985020 w 3705314"/>
                <a:gd name="csY517" fmla="*/ 1106148 h 1633446"/>
                <a:gd name="csX518" fmla="*/ 987559 w 3705314"/>
                <a:gd name="csY518" fmla="*/ 1106148 h 1633446"/>
                <a:gd name="csX519" fmla="*/ 988829 w 3705314"/>
                <a:gd name="csY519" fmla="*/ 1106148 h 1633446"/>
                <a:gd name="csX520" fmla="*/ 990098 w 3705314"/>
                <a:gd name="csY520" fmla="*/ 1106148 h 1633446"/>
                <a:gd name="csX521" fmla="*/ 990098 w 3705314"/>
                <a:gd name="csY521" fmla="*/ 1102846 h 1633446"/>
                <a:gd name="csX522" fmla="*/ 995177 w 3705314"/>
                <a:gd name="csY522" fmla="*/ 1102846 h 1633446"/>
                <a:gd name="csX523" fmla="*/ 995177 w 3705314"/>
                <a:gd name="csY523" fmla="*/ 1101196 h 1633446"/>
                <a:gd name="csX524" fmla="*/ 1000256 w 3705314"/>
                <a:gd name="csY524" fmla="*/ 1101196 h 1633446"/>
                <a:gd name="csX525" fmla="*/ 1000256 w 3705314"/>
                <a:gd name="csY525" fmla="*/ 1099545 h 1633446"/>
                <a:gd name="csX526" fmla="*/ 1002795 w 3705314"/>
                <a:gd name="csY526" fmla="*/ 1099545 h 1633446"/>
                <a:gd name="csX527" fmla="*/ 1002795 w 3705314"/>
                <a:gd name="csY527" fmla="*/ 1097895 h 1633446"/>
                <a:gd name="csX528" fmla="*/ 1005335 w 3705314"/>
                <a:gd name="csY528" fmla="*/ 1097895 h 1633446"/>
                <a:gd name="csX529" fmla="*/ 1006604 w 3705314"/>
                <a:gd name="csY529" fmla="*/ 1097895 h 1633446"/>
                <a:gd name="csX530" fmla="*/ 1009144 w 3705314"/>
                <a:gd name="csY530" fmla="*/ 1097895 h 1633446"/>
                <a:gd name="csX531" fmla="*/ 1010413 w 3705314"/>
                <a:gd name="csY531" fmla="*/ 1097895 h 1633446"/>
                <a:gd name="csX532" fmla="*/ 1011683 w 3705314"/>
                <a:gd name="csY532" fmla="*/ 1097895 h 1633446"/>
                <a:gd name="csX533" fmla="*/ 1011683 w 3705314"/>
                <a:gd name="csY533" fmla="*/ 1094466 h 1633446"/>
                <a:gd name="csX534" fmla="*/ 1014222 w 3705314"/>
                <a:gd name="csY534" fmla="*/ 1094466 h 1633446"/>
                <a:gd name="csX535" fmla="*/ 1014222 w 3705314"/>
                <a:gd name="csY535" fmla="*/ 1092816 h 1633446"/>
                <a:gd name="csX536" fmla="*/ 1016762 w 3705314"/>
                <a:gd name="csY536" fmla="*/ 1092816 h 1633446"/>
                <a:gd name="csX537" fmla="*/ 1016762 w 3705314"/>
                <a:gd name="csY537" fmla="*/ 1091165 h 1633446"/>
                <a:gd name="csX538" fmla="*/ 1019301 w 3705314"/>
                <a:gd name="csY538" fmla="*/ 1091165 h 1633446"/>
                <a:gd name="csX539" fmla="*/ 1019301 w 3705314"/>
                <a:gd name="csY539" fmla="*/ 1089515 h 1633446"/>
                <a:gd name="csX540" fmla="*/ 1021841 w 3705314"/>
                <a:gd name="csY540" fmla="*/ 1089515 h 1633446"/>
                <a:gd name="csX541" fmla="*/ 1021841 w 3705314"/>
                <a:gd name="csY541" fmla="*/ 1087864 h 1633446"/>
                <a:gd name="csX542" fmla="*/ 1026919 w 3705314"/>
                <a:gd name="csY542" fmla="*/ 1087864 h 1633446"/>
                <a:gd name="csX543" fmla="*/ 1026919 w 3705314"/>
                <a:gd name="csY543" fmla="*/ 1086213 h 1633446"/>
                <a:gd name="csX544" fmla="*/ 1029459 w 3705314"/>
                <a:gd name="csY544" fmla="*/ 1086213 h 1633446"/>
                <a:gd name="csX545" fmla="*/ 1029459 w 3705314"/>
                <a:gd name="csY545" fmla="*/ 1084563 h 1633446"/>
                <a:gd name="csX546" fmla="*/ 1031998 w 3705314"/>
                <a:gd name="csY546" fmla="*/ 1084563 h 1633446"/>
                <a:gd name="csX547" fmla="*/ 1031998 w 3705314"/>
                <a:gd name="csY547" fmla="*/ 1082912 h 1633446"/>
                <a:gd name="csX548" fmla="*/ 1034537 w 3705314"/>
                <a:gd name="csY548" fmla="*/ 1082912 h 1633446"/>
                <a:gd name="csX549" fmla="*/ 1034537 w 3705314"/>
                <a:gd name="csY549" fmla="*/ 1079484 h 1633446"/>
                <a:gd name="csX550" fmla="*/ 1039616 w 3705314"/>
                <a:gd name="csY550" fmla="*/ 1079484 h 1633446"/>
                <a:gd name="csX551" fmla="*/ 1039616 w 3705314"/>
                <a:gd name="csY551" fmla="*/ 1077707 h 1633446"/>
                <a:gd name="csX552" fmla="*/ 1044695 w 3705314"/>
                <a:gd name="csY552" fmla="*/ 1077707 h 1633446"/>
                <a:gd name="csX553" fmla="*/ 1044695 w 3705314"/>
                <a:gd name="csY553" fmla="*/ 1076056 h 1633446"/>
                <a:gd name="csX554" fmla="*/ 1047234 w 3705314"/>
                <a:gd name="csY554" fmla="*/ 1076056 h 1633446"/>
                <a:gd name="csX555" fmla="*/ 1047234 w 3705314"/>
                <a:gd name="csY555" fmla="*/ 1074405 h 1633446"/>
                <a:gd name="csX556" fmla="*/ 1052313 w 3705314"/>
                <a:gd name="csY556" fmla="*/ 1074405 h 1633446"/>
                <a:gd name="csX557" fmla="*/ 1057392 w 3705314"/>
                <a:gd name="csY557" fmla="*/ 1074405 h 1633446"/>
                <a:gd name="csX558" fmla="*/ 1057392 w 3705314"/>
                <a:gd name="csY558" fmla="*/ 1072755 h 1633446"/>
                <a:gd name="csX559" fmla="*/ 1059931 w 3705314"/>
                <a:gd name="csY559" fmla="*/ 1072755 h 1633446"/>
                <a:gd name="csX560" fmla="*/ 1059931 w 3705314"/>
                <a:gd name="csY560" fmla="*/ 1071104 h 1633446"/>
                <a:gd name="csX561" fmla="*/ 1062470 w 3705314"/>
                <a:gd name="csY561" fmla="*/ 1071104 h 1633446"/>
                <a:gd name="csX562" fmla="*/ 1062470 w 3705314"/>
                <a:gd name="csY562" fmla="*/ 1069454 h 1633446"/>
                <a:gd name="csX563" fmla="*/ 1065010 w 3705314"/>
                <a:gd name="csY563" fmla="*/ 1069454 h 1633446"/>
                <a:gd name="csX564" fmla="*/ 1065010 w 3705314"/>
                <a:gd name="csY564" fmla="*/ 1066153 h 1633446"/>
                <a:gd name="csX565" fmla="*/ 1067549 w 3705314"/>
                <a:gd name="csY565" fmla="*/ 1066153 h 1633446"/>
                <a:gd name="csX566" fmla="*/ 1067549 w 3705314"/>
                <a:gd name="csY566" fmla="*/ 1064502 h 1633446"/>
                <a:gd name="csX567" fmla="*/ 1072628 w 3705314"/>
                <a:gd name="csY567" fmla="*/ 1064502 h 1633446"/>
                <a:gd name="csX568" fmla="*/ 1072628 w 3705314"/>
                <a:gd name="csY568" fmla="*/ 1062724 h 1633446"/>
                <a:gd name="csX569" fmla="*/ 1075167 w 3705314"/>
                <a:gd name="csY569" fmla="*/ 1062724 h 1633446"/>
                <a:gd name="csX570" fmla="*/ 1075167 w 3705314"/>
                <a:gd name="csY570" fmla="*/ 1061074 h 1633446"/>
                <a:gd name="csX571" fmla="*/ 1077707 w 3705314"/>
                <a:gd name="csY571" fmla="*/ 1061074 h 1633446"/>
                <a:gd name="csX572" fmla="*/ 1077707 w 3705314"/>
                <a:gd name="csY572" fmla="*/ 1057773 h 1633446"/>
                <a:gd name="csX573" fmla="*/ 1080246 w 3705314"/>
                <a:gd name="csY573" fmla="*/ 1057773 h 1633446"/>
                <a:gd name="csX574" fmla="*/ 1082785 w 3705314"/>
                <a:gd name="csY574" fmla="*/ 1057773 h 1633446"/>
                <a:gd name="csX575" fmla="*/ 1082785 w 3705314"/>
                <a:gd name="csY575" fmla="*/ 1056122 h 1633446"/>
                <a:gd name="csX576" fmla="*/ 1085325 w 3705314"/>
                <a:gd name="csY576" fmla="*/ 1056122 h 1633446"/>
                <a:gd name="csX577" fmla="*/ 1085325 w 3705314"/>
                <a:gd name="csY577" fmla="*/ 1054471 h 1633446"/>
                <a:gd name="csX578" fmla="*/ 1087864 w 3705314"/>
                <a:gd name="csY578" fmla="*/ 1054471 h 1633446"/>
                <a:gd name="csX579" fmla="*/ 1087864 w 3705314"/>
                <a:gd name="csY579" fmla="*/ 1052821 h 1633446"/>
                <a:gd name="csX580" fmla="*/ 1090403 w 3705314"/>
                <a:gd name="csY580" fmla="*/ 1052821 h 1633446"/>
                <a:gd name="csX581" fmla="*/ 1090403 w 3705314"/>
                <a:gd name="csY581" fmla="*/ 1049393 h 1633446"/>
                <a:gd name="csX582" fmla="*/ 1095482 w 3705314"/>
                <a:gd name="csY582" fmla="*/ 1049393 h 1633446"/>
                <a:gd name="csX583" fmla="*/ 1095482 w 3705314"/>
                <a:gd name="csY583" fmla="*/ 1047742 h 1633446"/>
                <a:gd name="csX584" fmla="*/ 1098022 w 3705314"/>
                <a:gd name="csY584" fmla="*/ 1047742 h 1633446"/>
                <a:gd name="csX585" fmla="*/ 1098022 w 3705314"/>
                <a:gd name="csY585" fmla="*/ 1046091 h 1633446"/>
                <a:gd name="csX586" fmla="*/ 1100561 w 3705314"/>
                <a:gd name="csY586" fmla="*/ 1046091 h 1633446"/>
                <a:gd name="csX587" fmla="*/ 1100561 w 3705314"/>
                <a:gd name="csY587" fmla="*/ 1044441 h 1633446"/>
                <a:gd name="csX588" fmla="*/ 1104370 w 3705314"/>
                <a:gd name="csY588" fmla="*/ 1044441 h 1633446"/>
                <a:gd name="csX589" fmla="*/ 1104370 w 3705314"/>
                <a:gd name="csY589" fmla="*/ 1042790 h 1633446"/>
                <a:gd name="csX590" fmla="*/ 1106909 w 3705314"/>
                <a:gd name="csY590" fmla="*/ 1042790 h 1633446"/>
                <a:gd name="csX591" fmla="*/ 1106909 w 3705314"/>
                <a:gd name="csY591" fmla="*/ 1041140 h 1633446"/>
                <a:gd name="csX592" fmla="*/ 1109449 w 3705314"/>
                <a:gd name="csY592" fmla="*/ 1041140 h 1633446"/>
                <a:gd name="csX593" fmla="*/ 1109449 w 3705314"/>
                <a:gd name="csY593" fmla="*/ 1039489 h 1633446"/>
                <a:gd name="csX594" fmla="*/ 1111988 w 3705314"/>
                <a:gd name="csY594" fmla="*/ 1039489 h 1633446"/>
                <a:gd name="csX595" fmla="*/ 1111988 w 3705314"/>
                <a:gd name="csY595" fmla="*/ 1037839 h 1633446"/>
                <a:gd name="csX596" fmla="*/ 1117067 w 3705314"/>
                <a:gd name="csY596" fmla="*/ 1037839 h 1633446"/>
                <a:gd name="csX597" fmla="*/ 1117067 w 3705314"/>
                <a:gd name="csY597" fmla="*/ 1036061 h 1633446"/>
                <a:gd name="csX598" fmla="*/ 1122145 w 3705314"/>
                <a:gd name="csY598" fmla="*/ 1036061 h 1633446"/>
                <a:gd name="csX599" fmla="*/ 1123415 w 3705314"/>
                <a:gd name="csY599" fmla="*/ 1036061 h 1633446"/>
                <a:gd name="csX600" fmla="*/ 1127224 w 3705314"/>
                <a:gd name="csY600" fmla="*/ 1036061 h 1633446"/>
                <a:gd name="csX601" fmla="*/ 1127224 w 3705314"/>
                <a:gd name="csY601" fmla="*/ 1034410 h 1633446"/>
                <a:gd name="csX602" fmla="*/ 1129764 w 3705314"/>
                <a:gd name="csY602" fmla="*/ 1034410 h 1633446"/>
                <a:gd name="csX603" fmla="*/ 1131033 w 3705314"/>
                <a:gd name="csY603" fmla="*/ 1034410 h 1633446"/>
                <a:gd name="csX604" fmla="*/ 1134842 w 3705314"/>
                <a:gd name="csY604" fmla="*/ 1034410 h 1633446"/>
                <a:gd name="csX605" fmla="*/ 1134842 w 3705314"/>
                <a:gd name="csY605" fmla="*/ 1032760 h 1633446"/>
                <a:gd name="csX606" fmla="*/ 1139921 w 3705314"/>
                <a:gd name="csY606" fmla="*/ 1032760 h 1633446"/>
                <a:gd name="csX607" fmla="*/ 1145000 w 3705314"/>
                <a:gd name="csY607" fmla="*/ 1032760 h 1633446"/>
                <a:gd name="csX608" fmla="*/ 1145000 w 3705314"/>
                <a:gd name="csY608" fmla="*/ 1029459 h 1633446"/>
                <a:gd name="csX609" fmla="*/ 1150078 w 3705314"/>
                <a:gd name="csY609" fmla="*/ 1029459 h 1633446"/>
                <a:gd name="csX610" fmla="*/ 1151348 w 3705314"/>
                <a:gd name="csY610" fmla="*/ 1029459 h 1633446"/>
                <a:gd name="csX611" fmla="*/ 1152618 w 3705314"/>
                <a:gd name="csY611" fmla="*/ 1029459 h 1633446"/>
                <a:gd name="csX612" fmla="*/ 1152618 w 3705314"/>
                <a:gd name="csY612" fmla="*/ 1026157 h 1633446"/>
                <a:gd name="csX613" fmla="*/ 1170393 w 3705314"/>
                <a:gd name="csY613" fmla="*/ 1026157 h 1633446"/>
                <a:gd name="csX614" fmla="*/ 1170393 w 3705314"/>
                <a:gd name="csY614" fmla="*/ 1024507 h 1633446"/>
                <a:gd name="csX615" fmla="*/ 1175472 w 3705314"/>
                <a:gd name="csY615" fmla="*/ 1024507 h 1633446"/>
                <a:gd name="csX616" fmla="*/ 1175472 w 3705314"/>
                <a:gd name="csY616" fmla="*/ 1022729 h 1633446"/>
                <a:gd name="csX617" fmla="*/ 1180551 w 3705314"/>
                <a:gd name="csY617" fmla="*/ 1022729 h 1633446"/>
                <a:gd name="csX618" fmla="*/ 1180551 w 3705314"/>
                <a:gd name="csY618" fmla="*/ 1021079 h 1633446"/>
                <a:gd name="csX619" fmla="*/ 1183090 w 3705314"/>
                <a:gd name="csY619" fmla="*/ 1021079 h 1633446"/>
                <a:gd name="csX620" fmla="*/ 1184360 w 3705314"/>
                <a:gd name="csY620" fmla="*/ 1021079 h 1633446"/>
                <a:gd name="csX621" fmla="*/ 1185630 w 3705314"/>
                <a:gd name="csY621" fmla="*/ 1021079 h 1633446"/>
                <a:gd name="csX622" fmla="*/ 1185630 w 3705314"/>
                <a:gd name="csY622" fmla="*/ 1019428 h 1633446"/>
                <a:gd name="csX623" fmla="*/ 1190708 w 3705314"/>
                <a:gd name="csY623" fmla="*/ 1019428 h 1633446"/>
                <a:gd name="csX624" fmla="*/ 1190708 w 3705314"/>
                <a:gd name="csY624" fmla="*/ 1017778 h 1633446"/>
                <a:gd name="csX625" fmla="*/ 1193248 w 3705314"/>
                <a:gd name="csY625" fmla="*/ 1017778 h 1633446"/>
                <a:gd name="csX626" fmla="*/ 1194517 w 3705314"/>
                <a:gd name="csY626" fmla="*/ 1017778 h 1633446"/>
                <a:gd name="csX627" fmla="*/ 1199596 w 3705314"/>
                <a:gd name="csY627" fmla="*/ 1017778 h 1633446"/>
                <a:gd name="csX628" fmla="*/ 1199596 w 3705314"/>
                <a:gd name="csY628" fmla="*/ 1016127 h 1633446"/>
                <a:gd name="csX629" fmla="*/ 1202135 w 3705314"/>
                <a:gd name="csY629" fmla="*/ 1016127 h 1633446"/>
                <a:gd name="csX630" fmla="*/ 1204548 w 3705314"/>
                <a:gd name="csY630" fmla="*/ 1016127 h 1633446"/>
                <a:gd name="csX631" fmla="*/ 1204548 w 3705314"/>
                <a:gd name="csY631" fmla="*/ 1014476 h 1633446"/>
                <a:gd name="csX632" fmla="*/ 1207214 w 3705314"/>
                <a:gd name="csY632" fmla="*/ 1014476 h 1633446"/>
                <a:gd name="csX633" fmla="*/ 1207214 w 3705314"/>
                <a:gd name="csY633" fmla="*/ 1012826 h 1633446"/>
                <a:gd name="csX634" fmla="*/ 1209754 w 3705314"/>
                <a:gd name="csY634" fmla="*/ 1012826 h 1633446"/>
                <a:gd name="csX635" fmla="*/ 1209754 w 3705314"/>
                <a:gd name="csY635" fmla="*/ 1011175 h 1633446"/>
                <a:gd name="csX636" fmla="*/ 1212293 w 3705314"/>
                <a:gd name="csY636" fmla="*/ 1011175 h 1633446"/>
                <a:gd name="csX637" fmla="*/ 1212293 w 3705314"/>
                <a:gd name="csY637" fmla="*/ 1009524 h 1633446"/>
                <a:gd name="csX638" fmla="*/ 1214832 w 3705314"/>
                <a:gd name="csY638" fmla="*/ 1009524 h 1633446"/>
                <a:gd name="csX639" fmla="*/ 1214832 w 3705314"/>
                <a:gd name="csY639" fmla="*/ 1007747 h 1633446"/>
                <a:gd name="csX640" fmla="*/ 1217372 w 3705314"/>
                <a:gd name="csY640" fmla="*/ 1007747 h 1633446"/>
                <a:gd name="csX641" fmla="*/ 1218641 w 3705314"/>
                <a:gd name="csY641" fmla="*/ 1007747 h 1633446"/>
                <a:gd name="csX642" fmla="*/ 1219911 w 3705314"/>
                <a:gd name="csY642" fmla="*/ 1007747 h 1633446"/>
                <a:gd name="csX643" fmla="*/ 1224990 w 3705314"/>
                <a:gd name="csY643" fmla="*/ 1007747 h 1633446"/>
                <a:gd name="csX644" fmla="*/ 1224990 w 3705314"/>
                <a:gd name="csY644" fmla="*/ 1005969 h 1633446"/>
                <a:gd name="csX645" fmla="*/ 1227529 w 3705314"/>
                <a:gd name="csY645" fmla="*/ 1005969 h 1633446"/>
                <a:gd name="csX646" fmla="*/ 1227529 w 3705314"/>
                <a:gd name="csY646" fmla="*/ 1002668 h 1633446"/>
                <a:gd name="csX647" fmla="*/ 1232608 w 3705314"/>
                <a:gd name="csY647" fmla="*/ 1002668 h 1633446"/>
                <a:gd name="csX648" fmla="*/ 1232608 w 3705314"/>
                <a:gd name="csY648" fmla="*/ 1001018 h 1633446"/>
                <a:gd name="csX649" fmla="*/ 1235147 w 3705314"/>
                <a:gd name="csY649" fmla="*/ 1001018 h 1633446"/>
                <a:gd name="csX650" fmla="*/ 1237560 w 3705314"/>
                <a:gd name="csY650" fmla="*/ 1001018 h 1633446"/>
                <a:gd name="csX651" fmla="*/ 1237560 w 3705314"/>
                <a:gd name="csY651" fmla="*/ 999367 h 1633446"/>
                <a:gd name="csX652" fmla="*/ 1240099 w 3705314"/>
                <a:gd name="csY652" fmla="*/ 999367 h 1633446"/>
                <a:gd name="csX653" fmla="*/ 1240099 w 3705314"/>
                <a:gd name="csY653" fmla="*/ 997716 h 1633446"/>
                <a:gd name="csX654" fmla="*/ 1242765 w 3705314"/>
                <a:gd name="csY654" fmla="*/ 997716 h 1633446"/>
                <a:gd name="csX655" fmla="*/ 1242765 w 3705314"/>
                <a:gd name="csY655" fmla="*/ 994415 h 1633446"/>
                <a:gd name="csX656" fmla="*/ 1247844 w 3705314"/>
                <a:gd name="csY656" fmla="*/ 994415 h 1633446"/>
                <a:gd name="csX657" fmla="*/ 1247844 w 3705314"/>
                <a:gd name="csY657" fmla="*/ 992638 h 1633446"/>
                <a:gd name="csX658" fmla="*/ 1250383 w 3705314"/>
                <a:gd name="csY658" fmla="*/ 992638 h 1633446"/>
                <a:gd name="csX659" fmla="*/ 1250383 w 3705314"/>
                <a:gd name="csY659" fmla="*/ 990987 h 1633446"/>
                <a:gd name="csX660" fmla="*/ 1258001 w 3705314"/>
                <a:gd name="csY660" fmla="*/ 990987 h 1633446"/>
                <a:gd name="csX661" fmla="*/ 1263080 w 3705314"/>
                <a:gd name="csY661" fmla="*/ 990987 h 1633446"/>
                <a:gd name="csX662" fmla="*/ 1264350 w 3705314"/>
                <a:gd name="csY662" fmla="*/ 990987 h 1633446"/>
                <a:gd name="csX663" fmla="*/ 1265620 w 3705314"/>
                <a:gd name="csY663" fmla="*/ 990987 h 1633446"/>
                <a:gd name="csX664" fmla="*/ 1265620 w 3705314"/>
                <a:gd name="csY664" fmla="*/ 986036 h 1633446"/>
                <a:gd name="csX665" fmla="*/ 1268032 w 3705314"/>
                <a:gd name="csY665" fmla="*/ 986036 h 1633446"/>
                <a:gd name="csX666" fmla="*/ 1269302 w 3705314"/>
                <a:gd name="csY666" fmla="*/ 986036 h 1633446"/>
                <a:gd name="csX667" fmla="*/ 1270571 w 3705314"/>
                <a:gd name="csY667" fmla="*/ 986036 h 1633446"/>
                <a:gd name="csX668" fmla="*/ 1270571 w 3705314"/>
                <a:gd name="csY668" fmla="*/ 979433 h 1633446"/>
                <a:gd name="csX669" fmla="*/ 1280856 w 3705314"/>
                <a:gd name="csY669" fmla="*/ 979433 h 1633446"/>
                <a:gd name="csX670" fmla="*/ 1280856 w 3705314"/>
                <a:gd name="csY670" fmla="*/ 977656 h 1633446"/>
                <a:gd name="csX671" fmla="*/ 1283395 w 3705314"/>
                <a:gd name="csY671" fmla="*/ 977656 h 1633446"/>
                <a:gd name="csX672" fmla="*/ 1284665 w 3705314"/>
                <a:gd name="csY672" fmla="*/ 977656 h 1633446"/>
                <a:gd name="csX673" fmla="*/ 1285935 w 3705314"/>
                <a:gd name="csY673" fmla="*/ 977656 h 1633446"/>
                <a:gd name="csX674" fmla="*/ 1287204 w 3705314"/>
                <a:gd name="csY674" fmla="*/ 977656 h 1633446"/>
                <a:gd name="csX675" fmla="*/ 1288474 w 3705314"/>
                <a:gd name="csY675" fmla="*/ 977656 h 1633446"/>
                <a:gd name="csX676" fmla="*/ 1288474 w 3705314"/>
                <a:gd name="csY676" fmla="*/ 976005 h 1633446"/>
                <a:gd name="csX677" fmla="*/ 1297362 w 3705314"/>
                <a:gd name="csY677" fmla="*/ 976005 h 1633446"/>
                <a:gd name="csX678" fmla="*/ 1297362 w 3705314"/>
                <a:gd name="csY678" fmla="*/ 972704 h 1633446"/>
                <a:gd name="csX679" fmla="*/ 1299774 w 3705314"/>
                <a:gd name="csY679" fmla="*/ 972704 h 1633446"/>
                <a:gd name="csX680" fmla="*/ 1299774 w 3705314"/>
                <a:gd name="csY680" fmla="*/ 971053 h 1633446"/>
                <a:gd name="csX681" fmla="*/ 1304853 w 3705314"/>
                <a:gd name="csY681" fmla="*/ 971053 h 1633446"/>
                <a:gd name="csX682" fmla="*/ 1304853 w 3705314"/>
                <a:gd name="csY682" fmla="*/ 967752 h 1633446"/>
                <a:gd name="csX683" fmla="*/ 1307392 w 3705314"/>
                <a:gd name="csY683" fmla="*/ 967752 h 1633446"/>
                <a:gd name="csX684" fmla="*/ 1307392 w 3705314"/>
                <a:gd name="csY684" fmla="*/ 964324 h 1633446"/>
                <a:gd name="csX685" fmla="*/ 1309932 w 3705314"/>
                <a:gd name="csY685" fmla="*/ 964324 h 1633446"/>
                <a:gd name="csX686" fmla="*/ 1309932 w 3705314"/>
                <a:gd name="csY686" fmla="*/ 962673 h 1633446"/>
                <a:gd name="csX687" fmla="*/ 1312598 w 3705314"/>
                <a:gd name="csY687" fmla="*/ 962673 h 1633446"/>
                <a:gd name="csX688" fmla="*/ 1313868 w 3705314"/>
                <a:gd name="csY688" fmla="*/ 962673 h 1633446"/>
                <a:gd name="csX689" fmla="*/ 1315137 w 3705314"/>
                <a:gd name="csY689" fmla="*/ 962673 h 1633446"/>
                <a:gd name="csX690" fmla="*/ 1316407 w 3705314"/>
                <a:gd name="csY690" fmla="*/ 962673 h 1633446"/>
                <a:gd name="csX691" fmla="*/ 1317677 w 3705314"/>
                <a:gd name="csY691" fmla="*/ 962673 h 1633446"/>
                <a:gd name="csX692" fmla="*/ 1318946 w 3705314"/>
                <a:gd name="csY692" fmla="*/ 962673 h 1633446"/>
                <a:gd name="csX693" fmla="*/ 1320216 w 3705314"/>
                <a:gd name="csY693" fmla="*/ 962673 h 1633446"/>
                <a:gd name="csX694" fmla="*/ 1321486 w 3705314"/>
                <a:gd name="csY694" fmla="*/ 962673 h 1633446"/>
                <a:gd name="csX695" fmla="*/ 1322755 w 3705314"/>
                <a:gd name="csY695" fmla="*/ 962673 h 1633446"/>
                <a:gd name="csX696" fmla="*/ 1322755 w 3705314"/>
                <a:gd name="csY696" fmla="*/ 961023 h 1633446"/>
                <a:gd name="csX697" fmla="*/ 1325295 w 3705314"/>
                <a:gd name="csY697" fmla="*/ 961023 h 1633446"/>
                <a:gd name="csX698" fmla="*/ 1325295 w 3705314"/>
                <a:gd name="csY698" fmla="*/ 959372 h 1633446"/>
                <a:gd name="csX699" fmla="*/ 1327834 w 3705314"/>
                <a:gd name="csY699" fmla="*/ 959372 h 1633446"/>
                <a:gd name="csX700" fmla="*/ 1332786 w 3705314"/>
                <a:gd name="csY700" fmla="*/ 959372 h 1633446"/>
                <a:gd name="csX701" fmla="*/ 1334055 w 3705314"/>
                <a:gd name="csY701" fmla="*/ 959372 h 1633446"/>
                <a:gd name="csX702" fmla="*/ 1335325 w 3705314"/>
                <a:gd name="csY702" fmla="*/ 959372 h 1633446"/>
                <a:gd name="csX703" fmla="*/ 1335325 w 3705314"/>
                <a:gd name="csY703" fmla="*/ 957722 h 1633446"/>
                <a:gd name="csX704" fmla="*/ 1340404 w 3705314"/>
                <a:gd name="csY704" fmla="*/ 957722 h 1633446"/>
                <a:gd name="csX705" fmla="*/ 1340404 w 3705314"/>
                <a:gd name="csY705" fmla="*/ 956071 h 1633446"/>
                <a:gd name="csX706" fmla="*/ 1342943 w 3705314"/>
                <a:gd name="csY706" fmla="*/ 956071 h 1633446"/>
                <a:gd name="csX707" fmla="*/ 1342943 w 3705314"/>
                <a:gd name="csY707" fmla="*/ 952770 h 1633446"/>
                <a:gd name="csX708" fmla="*/ 1345483 w 3705314"/>
                <a:gd name="csY708" fmla="*/ 952770 h 1633446"/>
                <a:gd name="csX709" fmla="*/ 1345483 w 3705314"/>
                <a:gd name="csY709" fmla="*/ 950992 h 1633446"/>
                <a:gd name="csX710" fmla="*/ 1350688 w 3705314"/>
                <a:gd name="csY710" fmla="*/ 950992 h 1633446"/>
                <a:gd name="csX711" fmla="*/ 1351958 w 3705314"/>
                <a:gd name="csY711" fmla="*/ 950992 h 1633446"/>
                <a:gd name="csX712" fmla="*/ 1353228 w 3705314"/>
                <a:gd name="csY712" fmla="*/ 950992 h 1633446"/>
                <a:gd name="csX713" fmla="*/ 1354497 w 3705314"/>
                <a:gd name="csY713" fmla="*/ 950992 h 1633446"/>
                <a:gd name="csX714" fmla="*/ 1355767 w 3705314"/>
                <a:gd name="csY714" fmla="*/ 950992 h 1633446"/>
                <a:gd name="csX715" fmla="*/ 1355767 w 3705314"/>
                <a:gd name="csY715" fmla="*/ 946041 h 1633446"/>
                <a:gd name="csX716" fmla="*/ 1358306 w 3705314"/>
                <a:gd name="csY716" fmla="*/ 946041 h 1633446"/>
                <a:gd name="csX717" fmla="*/ 1358306 w 3705314"/>
                <a:gd name="csY717" fmla="*/ 944390 h 1633446"/>
                <a:gd name="csX718" fmla="*/ 1360846 w 3705314"/>
                <a:gd name="csY718" fmla="*/ 944390 h 1633446"/>
                <a:gd name="csX719" fmla="*/ 1362116 w 3705314"/>
                <a:gd name="csY719" fmla="*/ 944390 h 1633446"/>
                <a:gd name="csX720" fmla="*/ 1363258 w 3705314"/>
                <a:gd name="csY720" fmla="*/ 944390 h 1633446"/>
                <a:gd name="csX721" fmla="*/ 1363258 w 3705314"/>
                <a:gd name="csY721" fmla="*/ 942739 h 1633446"/>
                <a:gd name="csX722" fmla="*/ 1365798 w 3705314"/>
                <a:gd name="csY722" fmla="*/ 942739 h 1633446"/>
                <a:gd name="csX723" fmla="*/ 1365798 w 3705314"/>
                <a:gd name="csY723" fmla="*/ 941089 h 1633446"/>
                <a:gd name="csX724" fmla="*/ 1368337 w 3705314"/>
                <a:gd name="csY724" fmla="*/ 941089 h 1633446"/>
                <a:gd name="csX725" fmla="*/ 1368337 w 3705314"/>
                <a:gd name="csY725" fmla="*/ 939311 h 1633446"/>
                <a:gd name="csX726" fmla="*/ 1370876 w 3705314"/>
                <a:gd name="csY726" fmla="*/ 939311 h 1633446"/>
                <a:gd name="csX727" fmla="*/ 1370876 w 3705314"/>
                <a:gd name="csY727" fmla="*/ 937661 h 1633446"/>
                <a:gd name="csX728" fmla="*/ 1373416 w 3705314"/>
                <a:gd name="csY728" fmla="*/ 937661 h 1633446"/>
                <a:gd name="csX729" fmla="*/ 1373416 w 3705314"/>
                <a:gd name="csY729" fmla="*/ 934232 h 1633446"/>
                <a:gd name="csX730" fmla="*/ 1375955 w 3705314"/>
                <a:gd name="csY730" fmla="*/ 934232 h 1633446"/>
                <a:gd name="csX731" fmla="*/ 1378494 w 3705314"/>
                <a:gd name="csY731" fmla="*/ 934232 h 1633446"/>
                <a:gd name="csX732" fmla="*/ 1378494 w 3705314"/>
                <a:gd name="csY732" fmla="*/ 932582 h 1633446"/>
                <a:gd name="csX733" fmla="*/ 1381034 w 3705314"/>
                <a:gd name="csY733" fmla="*/ 932582 h 1633446"/>
                <a:gd name="csX734" fmla="*/ 1382303 w 3705314"/>
                <a:gd name="csY734" fmla="*/ 932582 h 1633446"/>
                <a:gd name="csX735" fmla="*/ 1383700 w 3705314"/>
                <a:gd name="csY735" fmla="*/ 932582 h 1633446"/>
                <a:gd name="csX736" fmla="*/ 1383700 w 3705314"/>
                <a:gd name="csY736" fmla="*/ 930931 h 1633446"/>
                <a:gd name="csX737" fmla="*/ 1386239 w 3705314"/>
                <a:gd name="csY737" fmla="*/ 930931 h 1633446"/>
                <a:gd name="csX738" fmla="*/ 1386239 w 3705314"/>
                <a:gd name="csY738" fmla="*/ 929281 h 1633446"/>
                <a:gd name="csX739" fmla="*/ 1388779 w 3705314"/>
                <a:gd name="csY739" fmla="*/ 929281 h 1633446"/>
                <a:gd name="csX740" fmla="*/ 1388779 w 3705314"/>
                <a:gd name="csY740" fmla="*/ 927630 h 1633446"/>
                <a:gd name="csX741" fmla="*/ 1392588 w 3705314"/>
                <a:gd name="csY741" fmla="*/ 927630 h 1633446"/>
                <a:gd name="csX742" fmla="*/ 1392588 w 3705314"/>
                <a:gd name="csY742" fmla="*/ 925980 h 1633446"/>
                <a:gd name="csX743" fmla="*/ 1395000 w 3705314"/>
                <a:gd name="csY743" fmla="*/ 925980 h 1633446"/>
                <a:gd name="csX744" fmla="*/ 1396270 w 3705314"/>
                <a:gd name="csY744" fmla="*/ 925980 h 1633446"/>
                <a:gd name="csX745" fmla="*/ 1397540 w 3705314"/>
                <a:gd name="csY745" fmla="*/ 925980 h 1633446"/>
                <a:gd name="csX746" fmla="*/ 1400079 w 3705314"/>
                <a:gd name="csY746" fmla="*/ 925980 h 1633446"/>
                <a:gd name="csX747" fmla="*/ 1401349 w 3705314"/>
                <a:gd name="csY747" fmla="*/ 925980 h 1633446"/>
                <a:gd name="csX748" fmla="*/ 1402618 w 3705314"/>
                <a:gd name="csY748" fmla="*/ 925980 h 1633446"/>
                <a:gd name="csX749" fmla="*/ 1403888 w 3705314"/>
                <a:gd name="csY749" fmla="*/ 925980 h 1633446"/>
                <a:gd name="csX750" fmla="*/ 1405158 w 3705314"/>
                <a:gd name="csY750" fmla="*/ 925980 h 1633446"/>
                <a:gd name="csX751" fmla="*/ 1405158 w 3705314"/>
                <a:gd name="csY751" fmla="*/ 924329 h 1633446"/>
                <a:gd name="csX752" fmla="*/ 1407697 w 3705314"/>
                <a:gd name="csY752" fmla="*/ 924329 h 1633446"/>
                <a:gd name="csX753" fmla="*/ 1408967 w 3705314"/>
                <a:gd name="csY753" fmla="*/ 924329 h 1633446"/>
                <a:gd name="csX754" fmla="*/ 1410236 w 3705314"/>
                <a:gd name="csY754" fmla="*/ 924329 h 1633446"/>
                <a:gd name="csX755" fmla="*/ 1410236 w 3705314"/>
                <a:gd name="csY755" fmla="*/ 919250 h 1633446"/>
                <a:gd name="csX756" fmla="*/ 1412776 w 3705314"/>
                <a:gd name="csY756" fmla="*/ 919250 h 1633446"/>
                <a:gd name="csX757" fmla="*/ 1412776 w 3705314"/>
                <a:gd name="csY757" fmla="*/ 917600 h 1633446"/>
                <a:gd name="csX758" fmla="*/ 1415315 w 3705314"/>
                <a:gd name="csY758" fmla="*/ 917600 h 1633446"/>
                <a:gd name="csX759" fmla="*/ 1417855 w 3705314"/>
                <a:gd name="csY759" fmla="*/ 917600 h 1633446"/>
                <a:gd name="csX760" fmla="*/ 1419251 w 3705314"/>
                <a:gd name="csY760" fmla="*/ 917600 h 1633446"/>
                <a:gd name="csX761" fmla="*/ 1423060 w 3705314"/>
                <a:gd name="csY761" fmla="*/ 917600 h 1633446"/>
                <a:gd name="csX762" fmla="*/ 1423060 w 3705314"/>
                <a:gd name="csY762" fmla="*/ 914298 h 1633446"/>
                <a:gd name="csX763" fmla="*/ 1425600 w 3705314"/>
                <a:gd name="csY763" fmla="*/ 914298 h 1633446"/>
                <a:gd name="csX764" fmla="*/ 1425600 w 3705314"/>
                <a:gd name="csY764" fmla="*/ 912648 h 1633446"/>
                <a:gd name="csX765" fmla="*/ 1428012 w 3705314"/>
                <a:gd name="csY765" fmla="*/ 912648 h 1633446"/>
                <a:gd name="csX766" fmla="*/ 1428012 w 3705314"/>
                <a:gd name="csY766" fmla="*/ 910997 h 1633446"/>
                <a:gd name="csX767" fmla="*/ 1430551 w 3705314"/>
                <a:gd name="csY767" fmla="*/ 910997 h 1633446"/>
                <a:gd name="csX768" fmla="*/ 1430551 w 3705314"/>
                <a:gd name="csY768" fmla="*/ 909347 h 1633446"/>
                <a:gd name="csX769" fmla="*/ 1433091 w 3705314"/>
                <a:gd name="csY769" fmla="*/ 909347 h 1633446"/>
                <a:gd name="csX770" fmla="*/ 1433091 w 3705314"/>
                <a:gd name="csY770" fmla="*/ 907696 h 1633446"/>
                <a:gd name="csX771" fmla="*/ 1435630 w 3705314"/>
                <a:gd name="csY771" fmla="*/ 907696 h 1633446"/>
                <a:gd name="csX772" fmla="*/ 1436900 w 3705314"/>
                <a:gd name="csY772" fmla="*/ 907696 h 1633446"/>
                <a:gd name="csX773" fmla="*/ 1438169 w 3705314"/>
                <a:gd name="csY773" fmla="*/ 907696 h 1633446"/>
                <a:gd name="csX774" fmla="*/ 1438169 w 3705314"/>
                <a:gd name="csY774" fmla="*/ 905919 h 1633446"/>
                <a:gd name="csX775" fmla="*/ 1440709 w 3705314"/>
                <a:gd name="csY775" fmla="*/ 905919 h 1633446"/>
                <a:gd name="csX776" fmla="*/ 1441978 w 3705314"/>
                <a:gd name="csY776" fmla="*/ 905919 h 1633446"/>
                <a:gd name="csX777" fmla="*/ 1443248 w 3705314"/>
                <a:gd name="csY777" fmla="*/ 905919 h 1633446"/>
                <a:gd name="csX778" fmla="*/ 1443248 w 3705314"/>
                <a:gd name="csY778" fmla="*/ 904268 h 1633446"/>
                <a:gd name="csX779" fmla="*/ 1445788 w 3705314"/>
                <a:gd name="csY779" fmla="*/ 904268 h 1633446"/>
                <a:gd name="csX780" fmla="*/ 1445788 w 3705314"/>
                <a:gd name="csY780" fmla="*/ 902617 h 1633446"/>
                <a:gd name="csX781" fmla="*/ 1448327 w 3705314"/>
                <a:gd name="csY781" fmla="*/ 902617 h 1633446"/>
                <a:gd name="csX782" fmla="*/ 1449597 w 3705314"/>
                <a:gd name="csY782" fmla="*/ 902617 h 1633446"/>
                <a:gd name="csX783" fmla="*/ 1450866 w 3705314"/>
                <a:gd name="csY783" fmla="*/ 902617 h 1633446"/>
                <a:gd name="csX784" fmla="*/ 1450866 w 3705314"/>
                <a:gd name="csY784" fmla="*/ 900967 h 1633446"/>
                <a:gd name="csX785" fmla="*/ 1453533 w 3705314"/>
                <a:gd name="csY785" fmla="*/ 900967 h 1633446"/>
                <a:gd name="csX786" fmla="*/ 1454802 w 3705314"/>
                <a:gd name="csY786" fmla="*/ 900967 h 1633446"/>
                <a:gd name="csX787" fmla="*/ 1456072 w 3705314"/>
                <a:gd name="csY787" fmla="*/ 900967 h 1633446"/>
                <a:gd name="csX788" fmla="*/ 1456072 w 3705314"/>
                <a:gd name="csY788" fmla="*/ 899316 h 1633446"/>
                <a:gd name="csX789" fmla="*/ 1458484 w 3705314"/>
                <a:gd name="csY789" fmla="*/ 899316 h 1633446"/>
                <a:gd name="csX790" fmla="*/ 1458484 w 3705314"/>
                <a:gd name="csY790" fmla="*/ 896015 h 1633446"/>
                <a:gd name="csX791" fmla="*/ 1461024 w 3705314"/>
                <a:gd name="csY791" fmla="*/ 896015 h 1633446"/>
                <a:gd name="csX792" fmla="*/ 1461024 w 3705314"/>
                <a:gd name="csY792" fmla="*/ 894364 h 1633446"/>
                <a:gd name="csX793" fmla="*/ 1463563 w 3705314"/>
                <a:gd name="csY793" fmla="*/ 894364 h 1633446"/>
                <a:gd name="csX794" fmla="*/ 1463563 w 3705314"/>
                <a:gd name="csY794" fmla="*/ 892587 h 1633446"/>
                <a:gd name="csX795" fmla="*/ 1466102 w 3705314"/>
                <a:gd name="csY795" fmla="*/ 892587 h 1633446"/>
                <a:gd name="csX796" fmla="*/ 1467372 w 3705314"/>
                <a:gd name="csY796" fmla="*/ 892587 h 1633446"/>
                <a:gd name="csX797" fmla="*/ 1468642 w 3705314"/>
                <a:gd name="csY797" fmla="*/ 892587 h 1633446"/>
                <a:gd name="csX798" fmla="*/ 1468642 w 3705314"/>
                <a:gd name="csY798" fmla="*/ 890936 h 1633446"/>
                <a:gd name="csX799" fmla="*/ 1471181 w 3705314"/>
                <a:gd name="csY799" fmla="*/ 890936 h 1633446"/>
                <a:gd name="csX800" fmla="*/ 1471181 w 3705314"/>
                <a:gd name="csY800" fmla="*/ 889286 h 1633446"/>
                <a:gd name="csX801" fmla="*/ 1473721 w 3705314"/>
                <a:gd name="csY801" fmla="*/ 889286 h 1633446"/>
                <a:gd name="csX802" fmla="*/ 1473721 w 3705314"/>
                <a:gd name="csY802" fmla="*/ 887635 h 1633446"/>
                <a:gd name="csX803" fmla="*/ 1476260 w 3705314"/>
                <a:gd name="csY803" fmla="*/ 887635 h 1633446"/>
                <a:gd name="csX804" fmla="*/ 1476260 w 3705314"/>
                <a:gd name="csY804" fmla="*/ 885985 h 1633446"/>
                <a:gd name="csX805" fmla="*/ 1478799 w 3705314"/>
                <a:gd name="csY805" fmla="*/ 885985 h 1633446"/>
                <a:gd name="csX806" fmla="*/ 1480069 w 3705314"/>
                <a:gd name="csY806" fmla="*/ 885985 h 1633446"/>
                <a:gd name="csX807" fmla="*/ 1481339 w 3705314"/>
                <a:gd name="csY807" fmla="*/ 885985 h 1633446"/>
                <a:gd name="csX808" fmla="*/ 1482608 w 3705314"/>
                <a:gd name="csY808" fmla="*/ 885985 h 1633446"/>
                <a:gd name="csX809" fmla="*/ 1485148 w 3705314"/>
                <a:gd name="csY809" fmla="*/ 885985 h 1633446"/>
                <a:gd name="csX810" fmla="*/ 1485148 w 3705314"/>
                <a:gd name="csY810" fmla="*/ 882683 h 1633446"/>
                <a:gd name="csX811" fmla="*/ 1487687 w 3705314"/>
                <a:gd name="csY811" fmla="*/ 882683 h 1633446"/>
                <a:gd name="csX812" fmla="*/ 1487687 w 3705314"/>
                <a:gd name="csY812" fmla="*/ 881033 h 1633446"/>
                <a:gd name="csX813" fmla="*/ 1490226 w 3705314"/>
                <a:gd name="csY813" fmla="*/ 881033 h 1633446"/>
                <a:gd name="csX814" fmla="*/ 1490226 w 3705314"/>
                <a:gd name="csY814" fmla="*/ 879255 h 1633446"/>
                <a:gd name="csX815" fmla="*/ 1492766 w 3705314"/>
                <a:gd name="csY815" fmla="*/ 879255 h 1633446"/>
                <a:gd name="csX816" fmla="*/ 1494036 w 3705314"/>
                <a:gd name="csY816" fmla="*/ 879255 h 1633446"/>
                <a:gd name="csX817" fmla="*/ 1495305 w 3705314"/>
                <a:gd name="csY817" fmla="*/ 879255 h 1633446"/>
                <a:gd name="csX818" fmla="*/ 1495305 w 3705314"/>
                <a:gd name="csY818" fmla="*/ 877605 h 1633446"/>
                <a:gd name="csX819" fmla="*/ 1497844 w 3705314"/>
                <a:gd name="csY819" fmla="*/ 877605 h 1633446"/>
                <a:gd name="csX820" fmla="*/ 1497844 w 3705314"/>
                <a:gd name="csY820" fmla="*/ 874303 h 1633446"/>
                <a:gd name="csX821" fmla="*/ 1500384 w 3705314"/>
                <a:gd name="csY821" fmla="*/ 874303 h 1633446"/>
                <a:gd name="csX822" fmla="*/ 1502923 w 3705314"/>
                <a:gd name="csY822" fmla="*/ 874303 h 1633446"/>
                <a:gd name="csX823" fmla="*/ 1502923 w 3705314"/>
                <a:gd name="csY823" fmla="*/ 872653 h 1633446"/>
                <a:gd name="csX824" fmla="*/ 1505463 w 3705314"/>
                <a:gd name="csY824" fmla="*/ 872653 h 1633446"/>
                <a:gd name="csX825" fmla="*/ 1505463 w 3705314"/>
                <a:gd name="csY825" fmla="*/ 871002 h 1633446"/>
                <a:gd name="csX826" fmla="*/ 1508002 w 3705314"/>
                <a:gd name="csY826" fmla="*/ 871002 h 1633446"/>
                <a:gd name="csX827" fmla="*/ 1508002 w 3705314"/>
                <a:gd name="csY827" fmla="*/ 869225 h 1633446"/>
                <a:gd name="csX828" fmla="*/ 1510541 w 3705314"/>
                <a:gd name="csY828" fmla="*/ 869225 h 1633446"/>
                <a:gd name="csX829" fmla="*/ 1510541 w 3705314"/>
                <a:gd name="csY829" fmla="*/ 867574 h 1633446"/>
                <a:gd name="csX830" fmla="*/ 1513081 w 3705314"/>
                <a:gd name="csY830" fmla="*/ 867574 h 1633446"/>
                <a:gd name="csX831" fmla="*/ 1513081 w 3705314"/>
                <a:gd name="csY831" fmla="*/ 865924 h 1633446"/>
                <a:gd name="csX832" fmla="*/ 1515620 w 3705314"/>
                <a:gd name="csY832" fmla="*/ 865924 h 1633446"/>
                <a:gd name="csX833" fmla="*/ 1515620 w 3705314"/>
                <a:gd name="csY833" fmla="*/ 862495 h 1633446"/>
                <a:gd name="csX834" fmla="*/ 1518159 w 3705314"/>
                <a:gd name="csY834" fmla="*/ 862495 h 1633446"/>
                <a:gd name="csX835" fmla="*/ 1519429 w 3705314"/>
                <a:gd name="csY835" fmla="*/ 862495 h 1633446"/>
                <a:gd name="csX836" fmla="*/ 1520699 w 3705314"/>
                <a:gd name="csY836" fmla="*/ 862495 h 1633446"/>
                <a:gd name="csX837" fmla="*/ 1521969 w 3705314"/>
                <a:gd name="csY837" fmla="*/ 862495 h 1633446"/>
                <a:gd name="csX838" fmla="*/ 1523238 w 3705314"/>
                <a:gd name="csY838" fmla="*/ 862495 h 1633446"/>
                <a:gd name="csX839" fmla="*/ 1523238 w 3705314"/>
                <a:gd name="csY839" fmla="*/ 860845 h 1633446"/>
                <a:gd name="csX840" fmla="*/ 1525778 w 3705314"/>
                <a:gd name="csY840" fmla="*/ 860845 h 1633446"/>
                <a:gd name="csX841" fmla="*/ 1525778 w 3705314"/>
                <a:gd name="csY841" fmla="*/ 859194 h 1633446"/>
                <a:gd name="csX842" fmla="*/ 1528317 w 3705314"/>
                <a:gd name="csY842" fmla="*/ 859194 h 1633446"/>
                <a:gd name="csX843" fmla="*/ 1528317 w 3705314"/>
                <a:gd name="csY843" fmla="*/ 857544 h 1633446"/>
                <a:gd name="csX844" fmla="*/ 1530856 w 3705314"/>
                <a:gd name="csY844" fmla="*/ 857544 h 1633446"/>
                <a:gd name="csX845" fmla="*/ 1532126 w 3705314"/>
                <a:gd name="csY845" fmla="*/ 857544 h 1633446"/>
                <a:gd name="csX846" fmla="*/ 1533396 w 3705314"/>
                <a:gd name="csY846" fmla="*/ 857544 h 1633446"/>
                <a:gd name="csX847" fmla="*/ 1533396 w 3705314"/>
                <a:gd name="csY847" fmla="*/ 855893 h 1633446"/>
                <a:gd name="csX848" fmla="*/ 1535935 w 3705314"/>
                <a:gd name="csY848" fmla="*/ 855893 h 1633446"/>
                <a:gd name="csX849" fmla="*/ 1537205 w 3705314"/>
                <a:gd name="csY849" fmla="*/ 855893 h 1633446"/>
                <a:gd name="csX850" fmla="*/ 1538474 w 3705314"/>
                <a:gd name="csY850" fmla="*/ 855893 h 1633446"/>
                <a:gd name="csX851" fmla="*/ 1538474 w 3705314"/>
                <a:gd name="csY851" fmla="*/ 849164 h 1633446"/>
                <a:gd name="csX852" fmla="*/ 1541014 w 3705314"/>
                <a:gd name="csY852" fmla="*/ 849164 h 1633446"/>
                <a:gd name="csX853" fmla="*/ 1542283 w 3705314"/>
                <a:gd name="csY853" fmla="*/ 849164 h 1633446"/>
                <a:gd name="csX854" fmla="*/ 1543553 w 3705314"/>
                <a:gd name="csY854" fmla="*/ 849164 h 1633446"/>
                <a:gd name="csX855" fmla="*/ 1543553 w 3705314"/>
                <a:gd name="csY855" fmla="*/ 847513 h 1633446"/>
                <a:gd name="csX856" fmla="*/ 1546092 w 3705314"/>
                <a:gd name="csY856" fmla="*/ 847513 h 1633446"/>
                <a:gd name="csX857" fmla="*/ 1547362 w 3705314"/>
                <a:gd name="csY857" fmla="*/ 847513 h 1633446"/>
                <a:gd name="csX858" fmla="*/ 1548632 w 3705314"/>
                <a:gd name="csY858" fmla="*/ 847513 h 1633446"/>
                <a:gd name="csX859" fmla="*/ 1551171 w 3705314"/>
                <a:gd name="csY859" fmla="*/ 847513 h 1633446"/>
                <a:gd name="csX860" fmla="*/ 1551171 w 3705314"/>
                <a:gd name="csY860" fmla="*/ 842561 h 1633446"/>
                <a:gd name="csX861" fmla="*/ 1553711 w 3705314"/>
                <a:gd name="csY861" fmla="*/ 842561 h 1633446"/>
                <a:gd name="csX862" fmla="*/ 1554980 w 3705314"/>
                <a:gd name="csY862" fmla="*/ 842561 h 1633446"/>
                <a:gd name="csX863" fmla="*/ 1556250 w 3705314"/>
                <a:gd name="csY863" fmla="*/ 842561 h 1633446"/>
                <a:gd name="csX864" fmla="*/ 1557520 w 3705314"/>
                <a:gd name="csY864" fmla="*/ 842561 h 1633446"/>
                <a:gd name="csX865" fmla="*/ 1558789 w 3705314"/>
                <a:gd name="csY865" fmla="*/ 842561 h 1633446"/>
                <a:gd name="csX866" fmla="*/ 1558789 w 3705314"/>
                <a:gd name="csY866" fmla="*/ 840911 h 1633446"/>
                <a:gd name="csX867" fmla="*/ 1561329 w 3705314"/>
                <a:gd name="csY867" fmla="*/ 840911 h 1633446"/>
                <a:gd name="csX868" fmla="*/ 1561329 w 3705314"/>
                <a:gd name="csY868" fmla="*/ 839260 h 1633446"/>
                <a:gd name="csX869" fmla="*/ 1563868 w 3705314"/>
                <a:gd name="csY869" fmla="*/ 839260 h 1633446"/>
                <a:gd name="csX870" fmla="*/ 1565138 w 3705314"/>
                <a:gd name="csY870" fmla="*/ 839260 h 1633446"/>
                <a:gd name="csX871" fmla="*/ 1566407 w 3705314"/>
                <a:gd name="csY871" fmla="*/ 839260 h 1633446"/>
                <a:gd name="csX872" fmla="*/ 1567677 w 3705314"/>
                <a:gd name="csY872" fmla="*/ 839260 h 1633446"/>
                <a:gd name="csX873" fmla="*/ 1568947 w 3705314"/>
                <a:gd name="csY873" fmla="*/ 839260 h 1633446"/>
                <a:gd name="csX874" fmla="*/ 1568947 w 3705314"/>
                <a:gd name="csY874" fmla="*/ 837610 h 1633446"/>
                <a:gd name="csX875" fmla="*/ 1571486 w 3705314"/>
                <a:gd name="csY875" fmla="*/ 837610 h 1633446"/>
                <a:gd name="csX876" fmla="*/ 1572756 w 3705314"/>
                <a:gd name="csY876" fmla="*/ 837610 h 1633446"/>
                <a:gd name="csX877" fmla="*/ 1574025 w 3705314"/>
                <a:gd name="csY877" fmla="*/ 837610 h 1633446"/>
                <a:gd name="csX878" fmla="*/ 1575295 w 3705314"/>
                <a:gd name="csY878" fmla="*/ 837610 h 1633446"/>
                <a:gd name="csX879" fmla="*/ 1577834 w 3705314"/>
                <a:gd name="csY879" fmla="*/ 837610 h 1633446"/>
                <a:gd name="csX880" fmla="*/ 1580374 w 3705314"/>
                <a:gd name="csY880" fmla="*/ 837610 h 1633446"/>
                <a:gd name="csX881" fmla="*/ 1580374 w 3705314"/>
                <a:gd name="csY881" fmla="*/ 832531 h 1633446"/>
                <a:gd name="csX882" fmla="*/ 1582913 w 3705314"/>
                <a:gd name="csY882" fmla="*/ 832531 h 1633446"/>
                <a:gd name="csX883" fmla="*/ 1582913 w 3705314"/>
                <a:gd name="csY883" fmla="*/ 830880 h 1633446"/>
                <a:gd name="csX884" fmla="*/ 1585453 w 3705314"/>
                <a:gd name="csY884" fmla="*/ 830880 h 1633446"/>
                <a:gd name="csX885" fmla="*/ 1586722 w 3705314"/>
                <a:gd name="csY885" fmla="*/ 830880 h 1633446"/>
                <a:gd name="csX886" fmla="*/ 1587992 w 3705314"/>
                <a:gd name="csY886" fmla="*/ 830880 h 1633446"/>
                <a:gd name="csX887" fmla="*/ 1589262 w 3705314"/>
                <a:gd name="csY887" fmla="*/ 830880 h 1633446"/>
                <a:gd name="csX888" fmla="*/ 1590531 w 3705314"/>
                <a:gd name="csY888" fmla="*/ 830880 h 1633446"/>
                <a:gd name="csX889" fmla="*/ 1590531 w 3705314"/>
                <a:gd name="csY889" fmla="*/ 829230 h 1633446"/>
                <a:gd name="csX890" fmla="*/ 1593071 w 3705314"/>
                <a:gd name="csY890" fmla="*/ 829230 h 1633446"/>
                <a:gd name="csX891" fmla="*/ 1595610 w 3705314"/>
                <a:gd name="csY891" fmla="*/ 829230 h 1633446"/>
                <a:gd name="csX892" fmla="*/ 1596880 w 3705314"/>
                <a:gd name="csY892" fmla="*/ 829230 h 1633446"/>
                <a:gd name="csX893" fmla="*/ 1598149 w 3705314"/>
                <a:gd name="csY893" fmla="*/ 829230 h 1633446"/>
                <a:gd name="csX894" fmla="*/ 1599419 w 3705314"/>
                <a:gd name="csY894" fmla="*/ 829230 h 1633446"/>
                <a:gd name="csX895" fmla="*/ 1600689 w 3705314"/>
                <a:gd name="csY895" fmla="*/ 829230 h 1633446"/>
                <a:gd name="csX896" fmla="*/ 1601959 w 3705314"/>
                <a:gd name="csY896" fmla="*/ 829230 h 1633446"/>
                <a:gd name="csX897" fmla="*/ 1603228 w 3705314"/>
                <a:gd name="csY897" fmla="*/ 829230 h 1633446"/>
                <a:gd name="csX898" fmla="*/ 1603228 w 3705314"/>
                <a:gd name="csY898" fmla="*/ 827579 h 1633446"/>
                <a:gd name="csX899" fmla="*/ 1605767 w 3705314"/>
                <a:gd name="csY899" fmla="*/ 827579 h 1633446"/>
                <a:gd name="csX900" fmla="*/ 1605767 w 3705314"/>
                <a:gd name="csY900" fmla="*/ 824278 h 1633446"/>
                <a:gd name="csX901" fmla="*/ 1608307 w 3705314"/>
                <a:gd name="csY901" fmla="*/ 824278 h 1633446"/>
                <a:gd name="csX902" fmla="*/ 1609577 w 3705314"/>
                <a:gd name="csY902" fmla="*/ 824278 h 1633446"/>
                <a:gd name="csX903" fmla="*/ 1610846 w 3705314"/>
                <a:gd name="csY903" fmla="*/ 824278 h 1633446"/>
                <a:gd name="csX904" fmla="*/ 1612116 w 3705314"/>
                <a:gd name="csY904" fmla="*/ 824278 h 1633446"/>
                <a:gd name="csX905" fmla="*/ 1615925 w 3705314"/>
                <a:gd name="csY905" fmla="*/ 824278 h 1633446"/>
                <a:gd name="csX906" fmla="*/ 1617195 w 3705314"/>
                <a:gd name="csY906" fmla="*/ 824278 h 1633446"/>
                <a:gd name="csX907" fmla="*/ 1618464 w 3705314"/>
                <a:gd name="csY907" fmla="*/ 824278 h 1633446"/>
                <a:gd name="csX908" fmla="*/ 1618464 w 3705314"/>
                <a:gd name="csY908" fmla="*/ 820850 h 1633446"/>
                <a:gd name="csX909" fmla="*/ 1621004 w 3705314"/>
                <a:gd name="csY909" fmla="*/ 820850 h 1633446"/>
                <a:gd name="csX910" fmla="*/ 1621004 w 3705314"/>
                <a:gd name="csY910" fmla="*/ 819199 h 1633446"/>
                <a:gd name="csX911" fmla="*/ 1623543 w 3705314"/>
                <a:gd name="csY911" fmla="*/ 819199 h 1633446"/>
                <a:gd name="csX912" fmla="*/ 1623543 w 3705314"/>
                <a:gd name="csY912" fmla="*/ 817549 h 1633446"/>
                <a:gd name="csX913" fmla="*/ 1626082 w 3705314"/>
                <a:gd name="csY913" fmla="*/ 817549 h 1633446"/>
                <a:gd name="csX914" fmla="*/ 1627352 w 3705314"/>
                <a:gd name="csY914" fmla="*/ 817549 h 1633446"/>
                <a:gd name="csX915" fmla="*/ 1628622 w 3705314"/>
                <a:gd name="csY915" fmla="*/ 817549 h 1633446"/>
                <a:gd name="csX916" fmla="*/ 1629892 w 3705314"/>
                <a:gd name="csY916" fmla="*/ 817549 h 1633446"/>
                <a:gd name="csX917" fmla="*/ 1631161 w 3705314"/>
                <a:gd name="csY917" fmla="*/ 817549 h 1633446"/>
                <a:gd name="csX918" fmla="*/ 1631161 w 3705314"/>
                <a:gd name="csY918" fmla="*/ 815898 h 1633446"/>
                <a:gd name="csX919" fmla="*/ 1633701 w 3705314"/>
                <a:gd name="csY919" fmla="*/ 815898 h 1633446"/>
                <a:gd name="csX920" fmla="*/ 1634970 w 3705314"/>
                <a:gd name="csY920" fmla="*/ 815898 h 1633446"/>
                <a:gd name="csX921" fmla="*/ 1636240 w 3705314"/>
                <a:gd name="csY921" fmla="*/ 815898 h 1633446"/>
                <a:gd name="csX922" fmla="*/ 1636240 w 3705314"/>
                <a:gd name="csY922" fmla="*/ 812597 h 1633446"/>
                <a:gd name="csX923" fmla="*/ 1638779 w 3705314"/>
                <a:gd name="csY923" fmla="*/ 812597 h 1633446"/>
                <a:gd name="csX924" fmla="*/ 1638779 w 3705314"/>
                <a:gd name="csY924" fmla="*/ 809296 h 1633446"/>
                <a:gd name="csX925" fmla="*/ 1641319 w 3705314"/>
                <a:gd name="csY925" fmla="*/ 809296 h 1633446"/>
                <a:gd name="csX926" fmla="*/ 1641319 w 3705314"/>
                <a:gd name="csY926" fmla="*/ 807518 h 1633446"/>
                <a:gd name="csX927" fmla="*/ 1643858 w 3705314"/>
                <a:gd name="csY927" fmla="*/ 807518 h 1633446"/>
                <a:gd name="csX928" fmla="*/ 1646397 w 3705314"/>
                <a:gd name="csY928" fmla="*/ 807518 h 1633446"/>
                <a:gd name="csX929" fmla="*/ 1646397 w 3705314"/>
                <a:gd name="csY929" fmla="*/ 805867 h 1633446"/>
                <a:gd name="csX930" fmla="*/ 1648937 w 3705314"/>
                <a:gd name="csY930" fmla="*/ 805867 h 1633446"/>
                <a:gd name="csX931" fmla="*/ 1648937 w 3705314"/>
                <a:gd name="csY931" fmla="*/ 804217 h 1633446"/>
                <a:gd name="csX932" fmla="*/ 1651476 w 3705314"/>
                <a:gd name="csY932" fmla="*/ 804217 h 1633446"/>
                <a:gd name="csX933" fmla="*/ 1652746 w 3705314"/>
                <a:gd name="csY933" fmla="*/ 804217 h 1633446"/>
                <a:gd name="csX934" fmla="*/ 1654015 w 3705314"/>
                <a:gd name="csY934" fmla="*/ 804217 h 1633446"/>
                <a:gd name="csX935" fmla="*/ 1654015 w 3705314"/>
                <a:gd name="csY935" fmla="*/ 802566 h 1633446"/>
                <a:gd name="csX936" fmla="*/ 1656555 w 3705314"/>
                <a:gd name="csY936" fmla="*/ 802566 h 1633446"/>
                <a:gd name="csX937" fmla="*/ 1656555 w 3705314"/>
                <a:gd name="csY937" fmla="*/ 800789 h 1633446"/>
                <a:gd name="csX938" fmla="*/ 1659094 w 3705314"/>
                <a:gd name="csY938" fmla="*/ 800789 h 1633446"/>
                <a:gd name="csX939" fmla="*/ 1659094 w 3705314"/>
                <a:gd name="csY939" fmla="*/ 797488 h 1633446"/>
                <a:gd name="csX940" fmla="*/ 1661634 w 3705314"/>
                <a:gd name="csY940" fmla="*/ 797488 h 1633446"/>
                <a:gd name="csX941" fmla="*/ 1664173 w 3705314"/>
                <a:gd name="csY941" fmla="*/ 797488 h 1633446"/>
                <a:gd name="csX942" fmla="*/ 1665443 w 3705314"/>
                <a:gd name="csY942" fmla="*/ 797488 h 1633446"/>
                <a:gd name="csX943" fmla="*/ 1666712 w 3705314"/>
                <a:gd name="csY943" fmla="*/ 797488 h 1633446"/>
                <a:gd name="csX944" fmla="*/ 1666712 w 3705314"/>
                <a:gd name="csY944" fmla="*/ 795837 h 1633446"/>
                <a:gd name="csX945" fmla="*/ 1669252 w 3705314"/>
                <a:gd name="csY945" fmla="*/ 795837 h 1633446"/>
                <a:gd name="csX946" fmla="*/ 1670521 w 3705314"/>
                <a:gd name="csY946" fmla="*/ 795837 h 1633446"/>
                <a:gd name="csX947" fmla="*/ 1671791 w 3705314"/>
                <a:gd name="csY947" fmla="*/ 795837 h 1633446"/>
                <a:gd name="csX948" fmla="*/ 1671791 w 3705314"/>
                <a:gd name="csY948" fmla="*/ 794186 h 1633446"/>
                <a:gd name="csX949" fmla="*/ 1674330 w 3705314"/>
                <a:gd name="csY949" fmla="*/ 794186 h 1633446"/>
                <a:gd name="csX950" fmla="*/ 1674330 w 3705314"/>
                <a:gd name="csY950" fmla="*/ 792536 h 1633446"/>
                <a:gd name="csX951" fmla="*/ 1676870 w 3705314"/>
                <a:gd name="csY951" fmla="*/ 792536 h 1633446"/>
                <a:gd name="csX952" fmla="*/ 1678139 w 3705314"/>
                <a:gd name="csY952" fmla="*/ 792536 h 1633446"/>
                <a:gd name="csX953" fmla="*/ 1680679 w 3705314"/>
                <a:gd name="csY953" fmla="*/ 792536 h 1633446"/>
                <a:gd name="csX954" fmla="*/ 1680679 w 3705314"/>
                <a:gd name="csY954" fmla="*/ 790758 h 1633446"/>
                <a:gd name="csX955" fmla="*/ 1683218 w 3705314"/>
                <a:gd name="csY955" fmla="*/ 790758 h 1633446"/>
                <a:gd name="csX956" fmla="*/ 1684488 w 3705314"/>
                <a:gd name="csY956" fmla="*/ 790758 h 1633446"/>
                <a:gd name="csX957" fmla="*/ 1685757 w 3705314"/>
                <a:gd name="csY957" fmla="*/ 790758 h 1633446"/>
                <a:gd name="csX958" fmla="*/ 1685757 w 3705314"/>
                <a:gd name="csY958" fmla="*/ 789108 h 1633446"/>
                <a:gd name="csX959" fmla="*/ 1688297 w 3705314"/>
                <a:gd name="csY959" fmla="*/ 789108 h 1633446"/>
                <a:gd name="csX960" fmla="*/ 1688297 w 3705314"/>
                <a:gd name="csY960" fmla="*/ 787457 h 1633446"/>
                <a:gd name="csX961" fmla="*/ 1690836 w 3705314"/>
                <a:gd name="csY961" fmla="*/ 787457 h 1633446"/>
                <a:gd name="csX962" fmla="*/ 1690836 w 3705314"/>
                <a:gd name="csY962" fmla="*/ 785806 h 1633446"/>
                <a:gd name="csX963" fmla="*/ 1693376 w 3705314"/>
                <a:gd name="csY963" fmla="*/ 785806 h 1633446"/>
                <a:gd name="csX964" fmla="*/ 1694645 w 3705314"/>
                <a:gd name="csY964" fmla="*/ 785806 h 1633446"/>
                <a:gd name="csX965" fmla="*/ 1695915 w 3705314"/>
                <a:gd name="csY965" fmla="*/ 785806 h 1633446"/>
                <a:gd name="csX966" fmla="*/ 1695915 w 3705314"/>
                <a:gd name="csY966" fmla="*/ 779204 h 1633446"/>
                <a:gd name="csX967" fmla="*/ 1698454 w 3705314"/>
                <a:gd name="csY967" fmla="*/ 779204 h 1633446"/>
                <a:gd name="csX968" fmla="*/ 1699597 w 3705314"/>
                <a:gd name="csY968" fmla="*/ 779204 h 1633446"/>
                <a:gd name="csX969" fmla="*/ 1700994 w 3705314"/>
                <a:gd name="csY969" fmla="*/ 779204 h 1633446"/>
                <a:gd name="csX970" fmla="*/ 1702263 w 3705314"/>
                <a:gd name="csY970" fmla="*/ 779204 h 1633446"/>
                <a:gd name="csX971" fmla="*/ 1706072 w 3705314"/>
                <a:gd name="csY971" fmla="*/ 779204 h 1633446"/>
                <a:gd name="csX972" fmla="*/ 1706072 w 3705314"/>
                <a:gd name="csY972" fmla="*/ 777427 h 1633446"/>
                <a:gd name="csX973" fmla="*/ 1708612 w 3705314"/>
                <a:gd name="csY973" fmla="*/ 777427 h 1633446"/>
                <a:gd name="csX974" fmla="*/ 1709882 w 3705314"/>
                <a:gd name="csY974" fmla="*/ 777427 h 1633446"/>
                <a:gd name="csX975" fmla="*/ 1711151 w 3705314"/>
                <a:gd name="csY975" fmla="*/ 777427 h 1633446"/>
                <a:gd name="csX976" fmla="*/ 1711151 w 3705314"/>
                <a:gd name="csY976" fmla="*/ 774125 h 1633446"/>
                <a:gd name="csX977" fmla="*/ 1713690 w 3705314"/>
                <a:gd name="csY977" fmla="*/ 774125 h 1633446"/>
                <a:gd name="csX978" fmla="*/ 1713690 w 3705314"/>
                <a:gd name="csY978" fmla="*/ 772475 h 1633446"/>
                <a:gd name="csX979" fmla="*/ 1716230 w 3705314"/>
                <a:gd name="csY979" fmla="*/ 772475 h 1633446"/>
                <a:gd name="csX980" fmla="*/ 1716230 w 3705314"/>
                <a:gd name="csY980" fmla="*/ 770824 h 1633446"/>
                <a:gd name="csX981" fmla="*/ 1718769 w 3705314"/>
                <a:gd name="csY981" fmla="*/ 770824 h 1633446"/>
                <a:gd name="csX982" fmla="*/ 1718769 w 3705314"/>
                <a:gd name="csY982" fmla="*/ 769174 h 1633446"/>
                <a:gd name="csX983" fmla="*/ 1721309 w 3705314"/>
                <a:gd name="csY983" fmla="*/ 769174 h 1633446"/>
                <a:gd name="csX984" fmla="*/ 1721309 w 3705314"/>
                <a:gd name="csY984" fmla="*/ 767523 h 1633446"/>
                <a:gd name="csX985" fmla="*/ 1723848 w 3705314"/>
                <a:gd name="csY985" fmla="*/ 767523 h 1633446"/>
                <a:gd name="csX986" fmla="*/ 1723848 w 3705314"/>
                <a:gd name="csY986" fmla="*/ 764222 h 1633446"/>
                <a:gd name="csX987" fmla="*/ 1726387 w 3705314"/>
                <a:gd name="csY987" fmla="*/ 764222 h 1633446"/>
                <a:gd name="csX988" fmla="*/ 1726387 w 3705314"/>
                <a:gd name="csY988" fmla="*/ 762444 h 1633446"/>
                <a:gd name="csX989" fmla="*/ 1728927 w 3705314"/>
                <a:gd name="csY989" fmla="*/ 762444 h 1633446"/>
                <a:gd name="csX990" fmla="*/ 1730196 w 3705314"/>
                <a:gd name="csY990" fmla="*/ 762444 h 1633446"/>
                <a:gd name="csX991" fmla="*/ 1731339 w 3705314"/>
                <a:gd name="csY991" fmla="*/ 762444 h 1633446"/>
                <a:gd name="csX992" fmla="*/ 1731339 w 3705314"/>
                <a:gd name="csY992" fmla="*/ 760794 h 1633446"/>
                <a:gd name="csX993" fmla="*/ 1733879 w 3705314"/>
                <a:gd name="csY993" fmla="*/ 760794 h 1633446"/>
                <a:gd name="csX994" fmla="*/ 1733879 w 3705314"/>
                <a:gd name="csY994" fmla="*/ 759143 h 1633446"/>
                <a:gd name="csX995" fmla="*/ 1736545 w 3705314"/>
                <a:gd name="csY995" fmla="*/ 759143 h 1633446"/>
                <a:gd name="csX996" fmla="*/ 1736545 w 3705314"/>
                <a:gd name="csY996" fmla="*/ 755842 h 1633446"/>
                <a:gd name="csX997" fmla="*/ 1739084 w 3705314"/>
                <a:gd name="csY997" fmla="*/ 755842 h 1633446"/>
                <a:gd name="csX998" fmla="*/ 1740354 w 3705314"/>
                <a:gd name="csY998" fmla="*/ 755842 h 1633446"/>
                <a:gd name="csX999" fmla="*/ 1741624 w 3705314"/>
                <a:gd name="csY999" fmla="*/ 755842 h 1633446"/>
                <a:gd name="csX1000" fmla="*/ 1741624 w 3705314"/>
                <a:gd name="csY1000" fmla="*/ 752541 h 1633446"/>
                <a:gd name="csX1001" fmla="*/ 1744163 w 3705314"/>
                <a:gd name="csY1001" fmla="*/ 752541 h 1633446"/>
                <a:gd name="csX1002" fmla="*/ 1744163 w 3705314"/>
                <a:gd name="csY1002" fmla="*/ 750890 h 1633446"/>
                <a:gd name="csX1003" fmla="*/ 1746702 w 3705314"/>
                <a:gd name="csY1003" fmla="*/ 750890 h 1633446"/>
                <a:gd name="csX1004" fmla="*/ 1746702 w 3705314"/>
                <a:gd name="csY1004" fmla="*/ 749113 h 1633446"/>
                <a:gd name="csX1005" fmla="*/ 1749242 w 3705314"/>
                <a:gd name="csY1005" fmla="*/ 749113 h 1633446"/>
                <a:gd name="csX1006" fmla="*/ 1750511 w 3705314"/>
                <a:gd name="csY1006" fmla="*/ 749113 h 1633446"/>
                <a:gd name="csX1007" fmla="*/ 1751781 w 3705314"/>
                <a:gd name="csY1007" fmla="*/ 749113 h 1633446"/>
                <a:gd name="csX1008" fmla="*/ 1754320 w 3705314"/>
                <a:gd name="csY1008" fmla="*/ 749113 h 1633446"/>
                <a:gd name="csX1009" fmla="*/ 1755590 w 3705314"/>
                <a:gd name="csY1009" fmla="*/ 749113 h 1633446"/>
                <a:gd name="csX1010" fmla="*/ 1756860 w 3705314"/>
                <a:gd name="csY1010" fmla="*/ 749113 h 1633446"/>
                <a:gd name="csX1011" fmla="*/ 1758129 w 3705314"/>
                <a:gd name="csY1011" fmla="*/ 749113 h 1633446"/>
                <a:gd name="csX1012" fmla="*/ 1759399 w 3705314"/>
                <a:gd name="csY1012" fmla="*/ 749113 h 1633446"/>
                <a:gd name="csX1013" fmla="*/ 1760669 w 3705314"/>
                <a:gd name="csY1013" fmla="*/ 749113 h 1633446"/>
                <a:gd name="csX1014" fmla="*/ 1761938 w 3705314"/>
                <a:gd name="csY1014" fmla="*/ 749113 h 1633446"/>
                <a:gd name="csX1015" fmla="*/ 1763081 w 3705314"/>
                <a:gd name="csY1015" fmla="*/ 749113 h 1633446"/>
                <a:gd name="csX1016" fmla="*/ 1764351 w 3705314"/>
                <a:gd name="csY1016" fmla="*/ 749113 h 1633446"/>
                <a:gd name="csX1017" fmla="*/ 1765621 w 3705314"/>
                <a:gd name="csY1017" fmla="*/ 749113 h 1633446"/>
                <a:gd name="csX1018" fmla="*/ 1766890 w 3705314"/>
                <a:gd name="csY1018" fmla="*/ 749113 h 1633446"/>
                <a:gd name="csX1019" fmla="*/ 1768160 w 3705314"/>
                <a:gd name="csY1019" fmla="*/ 749113 h 1633446"/>
                <a:gd name="csX1020" fmla="*/ 1769430 w 3705314"/>
                <a:gd name="csY1020" fmla="*/ 749113 h 1633446"/>
                <a:gd name="csX1021" fmla="*/ 1770699 w 3705314"/>
                <a:gd name="csY1021" fmla="*/ 749113 h 1633446"/>
                <a:gd name="csX1022" fmla="*/ 1773366 w 3705314"/>
                <a:gd name="csY1022" fmla="*/ 749113 h 1633446"/>
                <a:gd name="csX1023" fmla="*/ 1773366 w 3705314"/>
                <a:gd name="csY1023" fmla="*/ 747462 h 1633446"/>
                <a:gd name="csX1024" fmla="*/ 1775905 w 3705314"/>
                <a:gd name="csY1024" fmla="*/ 747462 h 1633446"/>
                <a:gd name="csX1025" fmla="*/ 1775905 w 3705314"/>
                <a:gd name="csY1025" fmla="*/ 745812 h 1633446"/>
                <a:gd name="csX1026" fmla="*/ 1778444 w 3705314"/>
                <a:gd name="csY1026" fmla="*/ 745812 h 1633446"/>
                <a:gd name="csX1027" fmla="*/ 1778444 w 3705314"/>
                <a:gd name="csY1027" fmla="*/ 744161 h 1633446"/>
                <a:gd name="csX1028" fmla="*/ 1780984 w 3705314"/>
                <a:gd name="csY1028" fmla="*/ 744161 h 1633446"/>
                <a:gd name="csX1029" fmla="*/ 1782253 w 3705314"/>
                <a:gd name="csY1029" fmla="*/ 744161 h 1633446"/>
                <a:gd name="csX1030" fmla="*/ 1783523 w 3705314"/>
                <a:gd name="csY1030" fmla="*/ 744161 h 1633446"/>
                <a:gd name="csX1031" fmla="*/ 1783523 w 3705314"/>
                <a:gd name="csY1031" fmla="*/ 742510 h 1633446"/>
                <a:gd name="csX1032" fmla="*/ 1786063 w 3705314"/>
                <a:gd name="csY1032" fmla="*/ 742510 h 1633446"/>
                <a:gd name="csX1033" fmla="*/ 1787332 w 3705314"/>
                <a:gd name="csY1033" fmla="*/ 742510 h 1633446"/>
                <a:gd name="csX1034" fmla="*/ 1788602 w 3705314"/>
                <a:gd name="csY1034" fmla="*/ 742510 h 1633446"/>
                <a:gd name="csX1035" fmla="*/ 1788602 w 3705314"/>
                <a:gd name="csY1035" fmla="*/ 740860 h 1633446"/>
                <a:gd name="csX1036" fmla="*/ 1791141 w 3705314"/>
                <a:gd name="csY1036" fmla="*/ 740860 h 1633446"/>
                <a:gd name="csX1037" fmla="*/ 1791141 w 3705314"/>
                <a:gd name="csY1037" fmla="*/ 737559 h 1633446"/>
                <a:gd name="csX1038" fmla="*/ 1793680 w 3705314"/>
                <a:gd name="csY1038" fmla="*/ 737559 h 1633446"/>
                <a:gd name="csX1039" fmla="*/ 1793680 w 3705314"/>
                <a:gd name="csY1039" fmla="*/ 735781 h 1633446"/>
                <a:gd name="csX1040" fmla="*/ 1796093 w 3705314"/>
                <a:gd name="csY1040" fmla="*/ 735781 h 1633446"/>
                <a:gd name="csX1041" fmla="*/ 1796093 w 3705314"/>
                <a:gd name="csY1041" fmla="*/ 734130 h 1633446"/>
                <a:gd name="csX1042" fmla="*/ 1801172 w 3705314"/>
                <a:gd name="csY1042" fmla="*/ 734130 h 1633446"/>
                <a:gd name="csX1043" fmla="*/ 1801172 w 3705314"/>
                <a:gd name="csY1043" fmla="*/ 732480 h 1633446"/>
                <a:gd name="csX1044" fmla="*/ 1803711 w 3705314"/>
                <a:gd name="csY1044" fmla="*/ 732480 h 1633446"/>
                <a:gd name="csX1045" fmla="*/ 1804981 w 3705314"/>
                <a:gd name="csY1045" fmla="*/ 732480 h 1633446"/>
                <a:gd name="csX1046" fmla="*/ 1806377 w 3705314"/>
                <a:gd name="csY1046" fmla="*/ 732480 h 1633446"/>
                <a:gd name="csX1047" fmla="*/ 1807647 w 3705314"/>
                <a:gd name="csY1047" fmla="*/ 732480 h 1633446"/>
                <a:gd name="csX1048" fmla="*/ 1808917 w 3705314"/>
                <a:gd name="csY1048" fmla="*/ 732480 h 1633446"/>
                <a:gd name="csX1049" fmla="*/ 1810186 w 3705314"/>
                <a:gd name="csY1049" fmla="*/ 732480 h 1633446"/>
                <a:gd name="csX1050" fmla="*/ 1811456 w 3705314"/>
                <a:gd name="csY1050" fmla="*/ 732480 h 1633446"/>
                <a:gd name="csX1051" fmla="*/ 1812726 w 3705314"/>
                <a:gd name="csY1051" fmla="*/ 732480 h 1633446"/>
                <a:gd name="csX1052" fmla="*/ 1813995 w 3705314"/>
                <a:gd name="csY1052" fmla="*/ 732480 h 1633446"/>
                <a:gd name="csX1053" fmla="*/ 1815265 w 3705314"/>
                <a:gd name="csY1053" fmla="*/ 732480 h 1633446"/>
                <a:gd name="csX1054" fmla="*/ 1816535 w 3705314"/>
                <a:gd name="csY1054" fmla="*/ 732480 h 1633446"/>
                <a:gd name="csX1055" fmla="*/ 1816535 w 3705314"/>
                <a:gd name="csY1055" fmla="*/ 730702 h 1633446"/>
                <a:gd name="csX1056" fmla="*/ 1819074 w 3705314"/>
                <a:gd name="csY1056" fmla="*/ 730702 h 1633446"/>
                <a:gd name="csX1057" fmla="*/ 1819074 w 3705314"/>
                <a:gd name="csY1057" fmla="*/ 729052 h 1633446"/>
                <a:gd name="csX1058" fmla="*/ 1821613 w 3705314"/>
                <a:gd name="csY1058" fmla="*/ 729052 h 1633446"/>
                <a:gd name="csX1059" fmla="*/ 1821613 w 3705314"/>
                <a:gd name="csY1059" fmla="*/ 727401 h 1633446"/>
                <a:gd name="csX1060" fmla="*/ 1824153 w 3705314"/>
                <a:gd name="csY1060" fmla="*/ 727401 h 1633446"/>
                <a:gd name="csX1061" fmla="*/ 1824153 w 3705314"/>
                <a:gd name="csY1061" fmla="*/ 725751 h 1633446"/>
                <a:gd name="csX1062" fmla="*/ 1826565 w 3705314"/>
                <a:gd name="csY1062" fmla="*/ 725751 h 1633446"/>
                <a:gd name="csX1063" fmla="*/ 1826565 w 3705314"/>
                <a:gd name="csY1063" fmla="*/ 724100 h 1633446"/>
                <a:gd name="csX1064" fmla="*/ 1829105 w 3705314"/>
                <a:gd name="csY1064" fmla="*/ 724100 h 1633446"/>
                <a:gd name="csX1065" fmla="*/ 1829105 w 3705314"/>
                <a:gd name="csY1065" fmla="*/ 722449 h 1633446"/>
                <a:gd name="csX1066" fmla="*/ 1831644 w 3705314"/>
                <a:gd name="csY1066" fmla="*/ 722449 h 1633446"/>
                <a:gd name="csX1067" fmla="*/ 1834183 w 3705314"/>
                <a:gd name="csY1067" fmla="*/ 722449 h 1633446"/>
                <a:gd name="csX1068" fmla="*/ 1835453 w 3705314"/>
                <a:gd name="csY1068" fmla="*/ 722449 h 1633446"/>
                <a:gd name="csX1069" fmla="*/ 1836723 w 3705314"/>
                <a:gd name="csY1069" fmla="*/ 722449 h 1633446"/>
                <a:gd name="csX1070" fmla="*/ 1836723 w 3705314"/>
                <a:gd name="csY1070" fmla="*/ 720799 h 1633446"/>
                <a:gd name="csX1071" fmla="*/ 1839262 w 3705314"/>
                <a:gd name="csY1071" fmla="*/ 720799 h 1633446"/>
                <a:gd name="csX1072" fmla="*/ 1839262 w 3705314"/>
                <a:gd name="csY1072" fmla="*/ 717371 h 1633446"/>
                <a:gd name="csX1073" fmla="*/ 1841928 w 3705314"/>
                <a:gd name="csY1073" fmla="*/ 717371 h 1633446"/>
                <a:gd name="csX1074" fmla="*/ 1843198 w 3705314"/>
                <a:gd name="csY1074" fmla="*/ 717371 h 1633446"/>
                <a:gd name="csX1075" fmla="*/ 1844468 w 3705314"/>
                <a:gd name="csY1075" fmla="*/ 717371 h 1633446"/>
                <a:gd name="csX1076" fmla="*/ 1844468 w 3705314"/>
                <a:gd name="csY1076" fmla="*/ 714069 h 1633446"/>
                <a:gd name="csX1077" fmla="*/ 1847007 w 3705314"/>
                <a:gd name="csY1077" fmla="*/ 714069 h 1633446"/>
                <a:gd name="csX1078" fmla="*/ 1847007 w 3705314"/>
                <a:gd name="csY1078" fmla="*/ 710768 h 1633446"/>
                <a:gd name="csX1079" fmla="*/ 1849547 w 3705314"/>
                <a:gd name="csY1079" fmla="*/ 710768 h 1633446"/>
                <a:gd name="csX1080" fmla="*/ 1850816 w 3705314"/>
                <a:gd name="csY1080" fmla="*/ 710768 h 1633446"/>
                <a:gd name="csX1081" fmla="*/ 1852086 w 3705314"/>
                <a:gd name="csY1081" fmla="*/ 710768 h 1633446"/>
                <a:gd name="csX1082" fmla="*/ 1852086 w 3705314"/>
                <a:gd name="csY1082" fmla="*/ 709118 h 1633446"/>
                <a:gd name="csX1083" fmla="*/ 1854625 w 3705314"/>
                <a:gd name="csY1083" fmla="*/ 709118 h 1633446"/>
                <a:gd name="csX1084" fmla="*/ 1854625 w 3705314"/>
                <a:gd name="csY1084" fmla="*/ 707467 h 1633446"/>
                <a:gd name="csX1085" fmla="*/ 1857165 w 3705314"/>
                <a:gd name="csY1085" fmla="*/ 707467 h 1633446"/>
                <a:gd name="csX1086" fmla="*/ 1857165 w 3705314"/>
                <a:gd name="csY1086" fmla="*/ 705690 h 1633446"/>
                <a:gd name="csX1087" fmla="*/ 1859577 w 3705314"/>
                <a:gd name="csY1087" fmla="*/ 705690 h 1633446"/>
                <a:gd name="csX1088" fmla="*/ 1862116 w 3705314"/>
                <a:gd name="csY1088" fmla="*/ 705690 h 1633446"/>
                <a:gd name="csX1089" fmla="*/ 1862116 w 3705314"/>
                <a:gd name="csY1089" fmla="*/ 702388 h 1633446"/>
                <a:gd name="csX1090" fmla="*/ 1865925 w 3705314"/>
                <a:gd name="csY1090" fmla="*/ 702388 h 1633446"/>
                <a:gd name="csX1091" fmla="*/ 1865925 w 3705314"/>
                <a:gd name="csY1091" fmla="*/ 697437 h 1633446"/>
                <a:gd name="csX1092" fmla="*/ 1868465 w 3705314"/>
                <a:gd name="csY1092" fmla="*/ 697437 h 1633446"/>
                <a:gd name="csX1093" fmla="*/ 1868465 w 3705314"/>
                <a:gd name="csY1093" fmla="*/ 695786 h 1633446"/>
                <a:gd name="csX1094" fmla="*/ 1871004 w 3705314"/>
                <a:gd name="csY1094" fmla="*/ 695786 h 1633446"/>
                <a:gd name="csX1095" fmla="*/ 1872274 w 3705314"/>
                <a:gd name="csY1095" fmla="*/ 695786 h 1633446"/>
                <a:gd name="csX1096" fmla="*/ 1873544 w 3705314"/>
                <a:gd name="csY1096" fmla="*/ 695786 h 1633446"/>
                <a:gd name="csX1097" fmla="*/ 1874813 w 3705314"/>
                <a:gd name="csY1097" fmla="*/ 695786 h 1633446"/>
                <a:gd name="csX1098" fmla="*/ 1876083 w 3705314"/>
                <a:gd name="csY1098" fmla="*/ 695786 h 1633446"/>
                <a:gd name="csX1099" fmla="*/ 1876083 w 3705314"/>
                <a:gd name="csY1099" fmla="*/ 690707 h 1633446"/>
                <a:gd name="csX1100" fmla="*/ 1878749 w 3705314"/>
                <a:gd name="csY1100" fmla="*/ 690707 h 1633446"/>
                <a:gd name="csX1101" fmla="*/ 1880019 w 3705314"/>
                <a:gd name="csY1101" fmla="*/ 690707 h 1633446"/>
                <a:gd name="csX1102" fmla="*/ 1881289 w 3705314"/>
                <a:gd name="csY1102" fmla="*/ 690707 h 1633446"/>
                <a:gd name="csX1103" fmla="*/ 1881289 w 3705314"/>
                <a:gd name="csY1103" fmla="*/ 689057 h 1633446"/>
                <a:gd name="csX1104" fmla="*/ 1883828 w 3705314"/>
                <a:gd name="csY1104" fmla="*/ 689057 h 1633446"/>
                <a:gd name="csX1105" fmla="*/ 1883828 w 3705314"/>
                <a:gd name="csY1105" fmla="*/ 684105 h 1633446"/>
                <a:gd name="csX1106" fmla="*/ 1886367 w 3705314"/>
                <a:gd name="csY1106" fmla="*/ 684105 h 1633446"/>
                <a:gd name="csX1107" fmla="*/ 1887637 w 3705314"/>
                <a:gd name="csY1107" fmla="*/ 684105 h 1633446"/>
                <a:gd name="csX1108" fmla="*/ 1888907 w 3705314"/>
                <a:gd name="csY1108" fmla="*/ 684105 h 1633446"/>
                <a:gd name="csX1109" fmla="*/ 1888907 w 3705314"/>
                <a:gd name="csY1109" fmla="*/ 682454 h 1633446"/>
                <a:gd name="csX1110" fmla="*/ 1891319 w 3705314"/>
                <a:gd name="csY1110" fmla="*/ 682454 h 1633446"/>
                <a:gd name="csX1111" fmla="*/ 1892589 w 3705314"/>
                <a:gd name="csY1111" fmla="*/ 682454 h 1633446"/>
                <a:gd name="csX1112" fmla="*/ 1893858 w 3705314"/>
                <a:gd name="csY1112" fmla="*/ 682454 h 1633446"/>
                <a:gd name="csX1113" fmla="*/ 1893858 w 3705314"/>
                <a:gd name="csY1113" fmla="*/ 680804 h 1633446"/>
                <a:gd name="csX1114" fmla="*/ 1896398 w 3705314"/>
                <a:gd name="csY1114" fmla="*/ 680804 h 1633446"/>
                <a:gd name="csX1115" fmla="*/ 1896398 w 3705314"/>
                <a:gd name="csY1115" fmla="*/ 677376 h 1633446"/>
                <a:gd name="csX1116" fmla="*/ 1898937 w 3705314"/>
                <a:gd name="csY1116" fmla="*/ 677376 h 1633446"/>
                <a:gd name="csX1117" fmla="*/ 1900207 w 3705314"/>
                <a:gd name="csY1117" fmla="*/ 677376 h 1633446"/>
                <a:gd name="csX1118" fmla="*/ 1901477 w 3705314"/>
                <a:gd name="csY1118" fmla="*/ 677376 h 1633446"/>
                <a:gd name="csX1119" fmla="*/ 1901477 w 3705314"/>
                <a:gd name="csY1119" fmla="*/ 675725 h 1633446"/>
                <a:gd name="csX1120" fmla="*/ 1906555 w 3705314"/>
                <a:gd name="csY1120" fmla="*/ 675725 h 1633446"/>
                <a:gd name="csX1121" fmla="*/ 1907825 w 3705314"/>
                <a:gd name="csY1121" fmla="*/ 675725 h 1633446"/>
                <a:gd name="csX1122" fmla="*/ 1909095 w 3705314"/>
                <a:gd name="csY1122" fmla="*/ 675725 h 1633446"/>
                <a:gd name="csX1123" fmla="*/ 1909095 w 3705314"/>
                <a:gd name="csY1123" fmla="*/ 670773 h 1633446"/>
                <a:gd name="csX1124" fmla="*/ 1911634 w 3705314"/>
                <a:gd name="csY1124" fmla="*/ 670773 h 1633446"/>
                <a:gd name="csX1125" fmla="*/ 1913031 w 3705314"/>
                <a:gd name="csY1125" fmla="*/ 670773 h 1633446"/>
                <a:gd name="csX1126" fmla="*/ 1914300 w 3705314"/>
                <a:gd name="csY1126" fmla="*/ 670773 h 1633446"/>
                <a:gd name="csX1127" fmla="*/ 1915570 w 3705314"/>
                <a:gd name="csY1127" fmla="*/ 670773 h 1633446"/>
                <a:gd name="csX1128" fmla="*/ 1916840 w 3705314"/>
                <a:gd name="csY1128" fmla="*/ 670773 h 1633446"/>
                <a:gd name="csX1129" fmla="*/ 1919379 w 3705314"/>
                <a:gd name="csY1129" fmla="*/ 670773 h 1633446"/>
                <a:gd name="csX1130" fmla="*/ 1919379 w 3705314"/>
                <a:gd name="csY1130" fmla="*/ 669123 h 1633446"/>
                <a:gd name="csX1131" fmla="*/ 1921791 w 3705314"/>
                <a:gd name="csY1131" fmla="*/ 669123 h 1633446"/>
                <a:gd name="csX1132" fmla="*/ 1923061 w 3705314"/>
                <a:gd name="csY1132" fmla="*/ 669123 h 1633446"/>
                <a:gd name="csX1133" fmla="*/ 1924331 w 3705314"/>
                <a:gd name="csY1133" fmla="*/ 669123 h 1633446"/>
                <a:gd name="csX1134" fmla="*/ 1924331 w 3705314"/>
                <a:gd name="csY1134" fmla="*/ 667472 h 1633446"/>
                <a:gd name="csX1135" fmla="*/ 1926870 w 3705314"/>
                <a:gd name="csY1135" fmla="*/ 667472 h 1633446"/>
                <a:gd name="csX1136" fmla="*/ 1928140 w 3705314"/>
                <a:gd name="csY1136" fmla="*/ 667472 h 1633446"/>
                <a:gd name="csX1137" fmla="*/ 1929410 w 3705314"/>
                <a:gd name="csY1137" fmla="*/ 667472 h 1633446"/>
                <a:gd name="csX1138" fmla="*/ 1930679 w 3705314"/>
                <a:gd name="csY1138" fmla="*/ 667472 h 1633446"/>
                <a:gd name="csX1139" fmla="*/ 1931949 w 3705314"/>
                <a:gd name="csY1139" fmla="*/ 667472 h 1633446"/>
                <a:gd name="csX1140" fmla="*/ 1933219 w 3705314"/>
                <a:gd name="csY1140" fmla="*/ 667472 h 1633446"/>
                <a:gd name="csX1141" fmla="*/ 1934488 w 3705314"/>
                <a:gd name="csY1141" fmla="*/ 667472 h 1633446"/>
                <a:gd name="csX1142" fmla="*/ 1935758 w 3705314"/>
                <a:gd name="csY1142" fmla="*/ 667472 h 1633446"/>
                <a:gd name="csX1143" fmla="*/ 1937028 w 3705314"/>
                <a:gd name="csY1143" fmla="*/ 667472 h 1633446"/>
                <a:gd name="csX1144" fmla="*/ 1937028 w 3705314"/>
                <a:gd name="csY1144" fmla="*/ 665822 h 1633446"/>
                <a:gd name="csX1145" fmla="*/ 1939567 w 3705314"/>
                <a:gd name="csY1145" fmla="*/ 665822 h 1633446"/>
                <a:gd name="csX1146" fmla="*/ 1940837 w 3705314"/>
                <a:gd name="csY1146" fmla="*/ 665822 h 1633446"/>
                <a:gd name="csX1147" fmla="*/ 1942106 w 3705314"/>
                <a:gd name="csY1147" fmla="*/ 665822 h 1633446"/>
                <a:gd name="csX1148" fmla="*/ 1943376 w 3705314"/>
                <a:gd name="csY1148" fmla="*/ 665822 h 1633446"/>
                <a:gd name="csX1149" fmla="*/ 1944646 w 3705314"/>
                <a:gd name="csY1149" fmla="*/ 665822 h 1633446"/>
                <a:gd name="csX1150" fmla="*/ 1945915 w 3705314"/>
                <a:gd name="csY1150" fmla="*/ 665822 h 1633446"/>
                <a:gd name="csX1151" fmla="*/ 1947185 w 3705314"/>
                <a:gd name="csY1151" fmla="*/ 665822 h 1633446"/>
                <a:gd name="csX1152" fmla="*/ 1947185 w 3705314"/>
                <a:gd name="csY1152" fmla="*/ 664044 h 1633446"/>
                <a:gd name="csX1153" fmla="*/ 1949851 w 3705314"/>
                <a:gd name="csY1153" fmla="*/ 664044 h 1633446"/>
                <a:gd name="csX1154" fmla="*/ 1949851 w 3705314"/>
                <a:gd name="csY1154" fmla="*/ 662394 h 1633446"/>
                <a:gd name="csX1155" fmla="*/ 1952391 w 3705314"/>
                <a:gd name="csY1155" fmla="*/ 662394 h 1633446"/>
                <a:gd name="csX1156" fmla="*/ 1953533 w 3705314"/>
                <a:gd name="csY1156" fmla="*/ 662394 h 1633446"/>
                <a:gd name="csX1157" fmla="*/ 1954803 w 3705314"/>
                <a:gd name="csY1157" fmla="*/ 662394 h 1633446"/>
                <a:gd name="csX1158" fmla="*/ 1954803 w 3705314"/>
                <a:gd name="csY1158" fmla="*/ 660616 h 1633446"/>
                <a:gd name="csX1159" fmla="*/ 1957343 w 3705314"/>
                <a:gd name="csY1159" fmla="*/ 660616 h 1633446"/>
                <a:gd name="csX1160" fmla="*/ 1957343 w 3705314"/>
                <a:gd name="csY1160" fmla="*/ 658965 h 1633446"/>
                <a:gd name="csX1161" fmla="*/ 1959882 w 3705314"/>
                <a:gd name="csY1161" fmla="*/ 658965 h 1633446"/>
                <a:gd name="csX1162" fmla="*/ 1959882 w 3705314"/>
                <a:gd name="csY1162" fmla="*/ 657315 h 1633446"/>
                <a:gd name="csX1163" fmla="*/ 1962421 w 3705314"/>
                <a:gd name="csY1163" fmla="*/ 657315 h 1633446"/>
                <a:gd name="csX1164" fmla="*/ 1962421 w 3705314"/>
                <a:gd name="csY1164" fmla="*/ 655664 h 1633446"/>
                <a:gd name="csX1165" fmla="*/ 1964961 w 3705314"/>
                <a:gd name="csY1165" fmla="*/ 655664 h 1633446"/>
                <a:gd name="csX1166" fmla="*/ 1964961 w 3705314"/>
                <a:gd name="csY1166" fmla="*/ 654014 h 1633446"/>
                <a:gd name="csX1167" fmla="*/ 1968770 w 3705314"/>
                <a:gd name="csY1167" fmla="*/ 654014 h 1633446"/>
                <a:gd name="csX1168" fmla="*/ 1970039 w 3705314"/>
                <a:gd name="csY1168" fmla="*/ 654014 h 1633446"/>
                <a:gd name="csX1169" fmla="*/ 1971309 w 3705314"/>
                <a:gd name="csY1169" fmla="*/ 654014 h 1633446"/>
                <a:gd name="csX1170" fmla="*/ 1972579 w 3705314"/>
                <a:gd name="csY1170" fmla="*/ 654014 h 1633446"/>
                <a:gd name="csX1171" fmla="*/ 1973848 w 3705314"/>
                <a:gd name="csY1171" fmla="*/ 654014 h 1633446"/>
                <a:gd name="csX1172" fmla="*/ 1975118 w 3705314"/>
                <a:gd name="csY1172" fmla="*/ 654014 h 1633446"/>
                <a:gd name="csX1173" fmla="*/ 1976388 w 3705314"/>
                <a:gd name="csY1173" fmla="*/ 654014 h 1633446"/>
                <a:gd name="csX1174" fmla="*/ 1977658 w 3705314"/>
                <a:gd name="csY1174" fmla="*/ 654014 h 1633446"/>
                <a:gd name="csX1175" fmla="*/ 1978927 w 3705314"/>
                <a:gd name="csY1175" fmla="*/ 654014 h 1633446"/>
                <a:gd name="csX1176" fmla="*/ 1978927 w 3705314"/>
                <a:gd name="csY1176" fmla="*/ 652363 h 1633446"/>
                <a:gd name="csX1177" fmla="*/ 1981467 w 3705314"/>
                <a:gd name="csY1177" fmla="*/ 652363 h 1633446"/>
                <a:gd name="csX1178" fmla="*/ 1981467 w 3705314"/>
                <a:gd name="csY1178" fmla="*/ 650712 h 1633446"/>
                <a:gd name="csX1179" fmla="*/ 1984133 w 3705314"/>
                <a:gd name="csY1179" fmla="*/ 650712 h 1633446"/>
                <a:gd name="csX1180" fmla="*/ 1984133 w 3705314"/>
                <a:gd name="csY1180" fmla="*/ 649062 h 1633446"/>
                <a:gd name="csX1181" fmla="*/ 1986545 w 3705314"/>
                <a:gd name="csY1181" fmla="*/ 649062 h 1633446"/>
                <a:gd name="csX1182" fmla="*/ 1987815 w 3705314"/>
                <a:gd name="csY1182" fmla="*/ 649062 h 1633446"/>
                <a:gd name="csX1183" fmla="*/ 1989085 w 3705314"/>
                <a:gd name="csY1183" fmla="*/ 649062 h 1633446"/>
                <a:gd name="csX1184" fmla="*/ 1991624 w 3705314"/>
                <a:gd name="csY1184" fmla="*/ 649062 h 1633446"/>
                <a:gd name="csX1185" fmla="*/ 1992894 w 3705314"/>
                <a:gd name="csY1185" fmla="*/ 649062 h 1633446"/>
                <a:gd name="csX1186" fmla="*/ 1994163 w 3705314"/>
                <a:gd name="csY1186" fmla="*/ 649062 h 1633446"/>
                <a:gd name="csX1187" fmla="*/ 1995433 w 3705314"/>
                <a:gd name="csY1187" fmla="*/ 649062 h 1633446"/>
                <a:gd name="csX1188" fmla="*/ 1996703 w 3705314"/>
                <a:gd name="csY1188" fmla="*/ 649062 h 1633446"/>
                <a:gd name="csX1189" fmla="*/ 1997972 w 3705314"/>
                <a:gd name="csY1189" fmla="*/ 649062 h 1633446"/>
                <a:gd name="csX1190" fmla="*/ 1999242 w 3705314"/>
                <a:gd name="csY1190" fmla="*/ 649062 h 1633446"/>
                <a:gd name="csX1191" fmla="*/ 1999242 w 3705314"/>
                <a:gd name="csY1191" fmla="*/ 647284 h 1633446"/>
                <a:gd name="csX1192" fmla="*/ 2001781 w 3705314"/>
                <a:gd name="csY1192" fmla="*/ 647284 h 1633446"/>
                <a:gd name="csX1193" fmla="*/ 2001781 w 3705314"/>
                <a:gd name="csY1193" fmla="*/ 645634 h 1633446"/>
                <a:gd name="csX1194" fmla="*/ 2004321 w 3705314"/>
                <a:gd name="csY1194" fmla="*/ 645634 h 1633446"/>
                <a:gd name="csX1195" fmla="*/ 2004321 w 3705314"/>
                <a:gd name="csY1195" fmla="*/ 643983 h 1633446"/>
                <a:gd name="csX1196" fmla="*/ 2006860 w 3705314"/>
                <a:gd name="csY1196" fmla="*/ 643983 h 1633446"/>
                <a:gd name="csX1197" fmla="*/ 2006860 w 3705314"/>
                <a:gd name="csY1197" fmla="*/ 642333 h 1633446"/>
                <a:gd name="csX1198" fmla="*/ 2009400 w 3705314"/>
                <a:gd name="csY1198" fmla="*/ 642333 h 1633446"/>
                <a:gd name="csX1199" fmla="*/ 2010669 w 3705314"/>
                <a:gd name="csY1199" fmla="*/ 642333 h 1633446"/>
                <a:gd name="csX1200" fmla="*/ 2011939 w 3705314"/>
                <a:gd name="csY1200" fmla="*/ 642333 h 1633446"/>
                <a:gd name="csX1201" fmla="*/ 2011939 w 3705314"/>
                <a:gd name="csY1201" fmla="*/ 639031 h 1633446"/>
                <a:gd name="csX1202" fmla="*/ 2014478 w 3705314"/>
                <a:gd name="csY1202" fmla="*/ 639031 h 1633446"/>
                <a:gd name="csX1203" fmla="*/ 2015748 w 3705314"/>
                <a:gd name="csY1203" fmla="*/ 639031 h 1633446"/>
                <a:gd name="csX1204" fmla="*/ 2017018 w 3705314"/>
                <a:gd name="csY1204" fmla="*/ 639031 h 1633446"/>
                <a:gd name="csX1205" fmla="*/ 2017018 w 3705314"/>
                <a:gd name="csY1205" fmla="*/ 637381 h 1633446"/>
                <a:gd name="csX1206" fmla="*/ 2019557 w 3705314"/>
                <a:gd name="csY1206" fmla="*/ 637381 h 1633446"/>
                <a:gd name="csX1207" fmla="*/ 2019557 w 3705314"/>
                <a:gd name="csY1207" fmla="*/ 632302 h 1633446"/>
                <a:gd name="csX1208" fmla="*/ 2022096 w 3705314"/>
                <a:gd name="csY1208" fmla="*/ 632302 h 1633446"/>
                <a:gd name="csX1209" fmla="*/ 2022096 w 3705314"/>
                <a:gd name="csY1209" fmla="*/ 630651 h 1633446"/>
                <a:gd name="csX1210" fmla="*/ 2024636 w 3705314"/>
                <a:gd name="csY1210" fmla="*/ 630651 h 1633446"/>
                <a:gd name="csX1211" fmla="*/ 2024636 w 3705314"/>
                <a:gd name="csY1211" fmla="*/ 627350 h 1633446"/>
                <a:gd name="csX1212" fmla="*/ 2027175 w 3705314"/>
                <a:gd name="csY1212" fmla="*/ 627350 h 1633446"/>
                <a:gd name="csX1213" fmla="*/ 2028445 w 3705314"/>
                <a:gd name="csY1213" fmla="*/ 627350 h 1633446"/>
                <a:gd name="csX1214" fmla="*/ 2029714 w 3705314"/>
                <a:gd name="csY1214" fmla="*/ 627350 h 1633446"/>
                <a:gd name="csX1215" fmla="*/ 2030984 w 3705314"/>
                <a:gd name="csY1215" fmla="*/ 627350 h 1633446"/>
                <a:gd name="csX1216" fmla="*/ 2032254 w 3705314"/>
                <a:gd name="csY1216" fmla="*/ 627350 h 1633446"/>
                <a:gd name="csX1217" fmla="*/ 2033524 w 3705314"/>
                <a:gd name="csY1217" fmla="*/ 627350 h 1633446"/>
                <a:gd name="csX1218" fmla="*/ 2034793 w 3705314"/>
                <a:gd name="csY1218" fmla="*/ 627350 h 1633446"/>
                <a:gd name="csX1219" fmla="*/ 2036063 w 3705314"/>
                <a:gd name="csY1219" fmla="*/ 627350 h 1633446"/>
                <a:gd name="csX1220" fmla="*/ 2037333 w 3705314"/>
                <a:gd name="csY1220" fmla="*/ 627350 h 1633446"/>
                <a:gd name="csX1221" fmla="*/ 2038602 w 3705314"/>
                <a:gd name="csY1221" fmla="*/ 627350 h 1633446"/>
                <a:gd name="csX1222" fmla="*/ 2039872 w 3705314"/>
                <a:gd name="csY1222" fmla="*/ 627350 h 1633446"/>
                <a:gd name="csX1223" fmla="*/ 2041142 w 3705314"/>
                <a:gd name="csY1223" fmla="*/ 627350 h 1633446"/>
                <a:gd name="csX1224" fmla="*/ 2042411 w 3705314"/>
                <a:gd name="csY1224" fmla="*/ 627350 h 1633446"/>
                <a:gd name="csX1225" fmla="*/ 2042411 w 3705314"/>
                <a:gd name="csY1225" fmla="*/ 625700 h 1633446"/>
                <a:gd name="csX1226" fmla="*/ 2044951 w 3705314"/>
                <a:gd name="csY1226" fmla="*/ 625700 h 1633446"/>
                <a:gd name="csX1227" fmla="*/ 2046220 w 3705314"/>
                <a:gd name="csY1227" fmla="*/ 625700 h 1633446"/>
                <a:gd name="csX1228" fmla="*/ 2047490 w 3705314"/>
                <a:gd name="csY1228" fmla="*/ 625700 h 1633446"/>
                <a:gd name="csX1229" fmla="*/ 2047490 w 3705314"/>
                <a:gd name="csY1229" fmla="*/ 624049 h 1633446"/>
                <a:gd name="csX1230" fmla="*/ 2050029 w 3705314"/>
                <a:gd name="csY1230" fmla="*/ 624049 h 1633446"/>
                <a:gd name="csX1231" fmla="*/ 2051299 w 3705314"/>
                <a:gd name="csY1231" fmla="*/ 624049 h 1633446"/>
                <a:gd name="csX1232" fmla="*/ 2052569 w 3705314"/>
                <a:gd name="csY1232" fmla="*/ 624049 h 1633446"/>
                <a:gd name="csX1233" fmla="*/ 2053839 w 3705314"/>
                <a:gd name="csY1233" fmla="*/ 624049 h 1633446"/>
                <a:gd name="csX1234" fmla="*/ 2055108 w 3705314"/>
                <a:gd name="csY1234" fmla="*/ 624049 h 1633446"/>
                <a:gd name="csX1235" fmla="*/ 2056378 w 3705314"/>
                <a:gd name="csY1235" fmla="*/ 624049 h 1633446"/>
                <a:gd name="csX1236" fmla="*/ 2057648 w 3705314"/>
                <a:gd name="csY1236" fmla="*/ 624049 h 1633446"/>
                <a:gd name="csX1237" fmla="*/ 2058917 w 3705314"/>
                <a:gd name="csY1237" fmla="*/ 624049 h 1633446"/>
                <a:gd name="csX1238" fmla="*/ 2061456 w 3705314"/>
                <a:gd name="csY1238" fmla="*/ 624049 h 1633446"/>
                <a:gd name="csX1239" fmla="*/ 2062726 w 3705314"/>
                <a:gd name="csY1239" fmla="*/ 624049 h 1633446"/>
                <a:gd name="csX1240" fmla="*/ 2063996 w 3705314"/>
                <a:gd name="csY1240" fmla="*/ 624049 h 1633446"/>
                <a:gd name="csX1241" fmla="*/ 2063996 w 3705314"/>
                <a:gd name="csY1241" fmla="*/ 617320 h 1633446"/>
                <a:gd name="csX1242" fmla="*/ 2066535 w 3705314"/>
                <a:gd name="csY1242" fmla="*/ 617320 h 1633446"/>
                <a:gd name="csX1243" fmla="*/ 2067805 w 3705314"/>
                <a:gd name="csY1243" fmla="*/ 617320 h 1633446"/>
                <a:gd name="csX1244" fmla="*/ 2069075 w 3705314"/>
                <a:gd name="csY1244" fmla="*/ 617320 h 1633446"/>
                <a:gd name="csX1245" fmla="*/ 2069075 w 3705314"/>
                <a:gd name="csY1245" fmla="*/ 615669 h 1633446"/>
                <a:gd name="csX1246" fmla="*/ 2071614 w 3705314"/>
                <a:gd name="csY1246" fmla="*/ 615669 h 1633446"/>
                <a:gd name="csX1247" fmla="*/ 2072884 w 3705314"/>
                <a:gd name="csY1247" fmla="*/ 615669 h 1633446"/>
                <a:gd name="csX1248" fmla="*/ 2074153 w 3705314"/>
                <a:gd name="csY1248" fmla="*/ 615669 h 1633446"/>
                <a:gd name="csX1249" fmla="*/ 2074153 w 3705314"/>
                <a:gd name="csY1249" fmla="*/ 614018 h 1633446"/>
                <a:gd name="csX1250" fmla="*/ 2076693 w 3705314"/>
                <a:gd name="csY1250" fmla="*/ 614018 h 1633446"/>
                <a:gd name="csX1251" fmla="*/ 2076693 w 3705314"/>
                <a:gd name="csY1251" fmla="*/ 612368 h 1633446"/>
                <a:gd name="csX1252" fmla="*/ 2079232 w 3705314"/>
                <a:gd name="csY1252" fmla="*/ 612368 h 1633446"/>
                <a:gd name="csX1253" fmla="*/ 2081771 w 3705314"/>
                <a:gd name="csY1253" fmla="*/ 612368 h 1633446"/>
                <a:gd name="csX1254" fmla="*/ 2083041 w 3705314"/>
                <a:gd name="csY1254" fmla="*/ 612368 h 1633446"/>
                <a:gd name="csX1255" fmla="*/ 2084311 w 3705314"/>
                <a:gd name="csY1255" fmla="*/ 612368 h 1633446"/>
                <a:gd name="csX1256" fmla="*/ 2084311 w 3705314"/>
                <a:gd name="csY1256" fmla="*/ 607416 h 1633446"/>
                <a:gd name="csX1257" fmla="*/ 2086850 w 3705314"/>
                <a:gd name="csY1257" fmla="*/ 607416 h 1633446"/>
                <a:gd name="csX1258" fmla="*/ 2088120 w 3705314"/>
                <a:gd name="csY1258" fmla="*/ 607416 h 1633446"/>
                <a:gd name="csX1259" fmla="*/ 2089390 w 3705314"/>
                <a:gd name="csY1259" fmla="*/ 607416 h 1633446"/>
                <a:gd name="csX1260" fmla="*/ 2089390 w 3705314"/>
                <a:gd name="csY1260" fmla="*/ 605639 h 1633446"/>
                <a:gd name="csX1261" fmla="*/ 2091929 w 3705314"/>
                <a:gd name="csY1261" fmla="*/ 605639 h 1633446"/>
                <a:gd name="csX1262" fmla="*/ 2093199 w 3705314"/>
                <a:gd name="csY1262" fmla="*/ 605639 h 1633446"/>
                <a:gd name="csX1263" fmla="*/ 2094468 w 3705314"/>
                <a:gd name="csY1263" fmla="*/ 605639 h 1633446"/>
                <a:gd name="csX1264" fmla="*/ 2095738 w 3705314"/>
                <a:gd name="csY1264" fmla="*/ 605639 h 1633446"/>
                <a:gd name="csX1265" fmla="*/ 2097008 w 3705314"/>
                <a:gd name="csY1265" fmla="*/ 605639 h 1633446"/>
                <a:gd name="csX1266" fmla="*/ 2097008 w 3705314"/>
                <a:gd name="csY1266" fmla="*/ 603988 h 1633446"/>
                <a:gd name="csX1267" fmla="*/ 2099547 w 3705314"/>
                <a:gd name="csY1267" fmla="*/ 603988 h 1633446"/>
                <a:gd name="csX1268" fmla="*/ 2099547 w 3705314"/>
                <a:gd name="csY1268" fmla="*/ 602337 h 1633446"/>
                <a:gd name="csX1269" fmla="*/ 2102087 w 3705314"/>
                <a:gd name="csY1269" fmla="*/ 602337 h 1633446"/>
                <a:gd name="csX1270" fmla="*/ 2103356 w 3705314"/>
                <a:gd name="csY1270" fmla="*/ 602337 h 1633446"/>
                <a:gd name="csX1271" fmla="*/ 2104626 w 3705314"/>
                <a:gd name="csY1271" fmla="*/ 602337 h 1633446"/>
                <a:gd name="csX1272" fmla="*/ 2105895 w 3705314"/>
                <a:gd name="csY1272" fmla="*/ 602337 h 1633446"/>
                <a:gd name="csX1273" fmla="*/ 2107165 w 3705314"/>
                <a:gd name="csY1273" fmla="*/ 602337 h 1633446"/>
                <a:gd name="csX1274" fmla="*/ 2108435 w 3705314"/>
                <a:gd name="csY1274" fmla="*/ 602337 h 1633446"/>
                <a:gd name="csX1275" fmla="*/ 2109705 w 3705314"/>
                <a:gd name="csY1275" fmla="*/ 602337 h 1633446"/>
                <a:gd name="csX1276" fmla="*/ 2109705 w 3705314"/>
                <a:gd name="csY1276" fmla="*/ 600687 h 1633446"/>
                <a:gd name="csX1277" fmla="*/ 2112244 w 3705314"/>
                <a:gd name="csY1277" fmla="*/ 600687 h 1633446"/>
                <a:gd name="csX1278" fmla="*/ 2112244 w 3705314"/>
                <a:gd name="csY1278" fmla="*/ 599036 h 1633446"/>
                <a:gd name="csX1279" fmla="*/ 2114783 w 3705314"/>
                <a:gd name="csY1279" fmla="*/ 599036 h 1633446"/>
                <a:gd name="csX1280" fmla="*/ 2116053 w 3705314"/>
                <a:gd name="csY1280" fmla="*/ 599036 h 1633446"/>
                <a:gd name="csX1281" fmla="*/ 2117323 w 3705314"/>
                <a:gd name="csY1281" fmla="*/ 599036 h 1633446"/>
                <a:gd name="csX1282" fmla="*/ 2118592 w 3705314"/>
                <a:gd name="csY1282" fmla="*/ 599036 h 1633446"/>
                <a:gd name="csX1283" fmla="*/ 2119862 w 3705314"/>
                <a:gd name="csY1283" fmla="*/ 599036 h 1633446"/>
                <a:gd name="csX1284" fmla="*/ 2119862 w 3705314"/>
                <a:gd name="csY1284" fmla="*/ 593958 h 1633446"/>
                <a:gd name="csX1285" fmla="*/ 2122401 w 3705314"/>
                <a:gd name="csY1285" fmla="*/ 593958 h 1633446"/>
                <a:gd name="csX1286" fmla="*/ 2122401 w 3705314"/>
                <a:gd name="csY1286" fmla="*/ 588879 h 1633446"/>
                <a:gd name="csX1287" fmla="*/ 2124941 w 3705314"/>
                <a:gd name="csY1287" fmla="*/ 588879 h 1633446"/>
                <a:gd name="csX1288" fmla="*/ 2124941 w 3705314"/>
                <a:gd name="csY1288" fmla="*/ 587228 h 1633446"/>
                <a:gd name="csX1289" fmla="*/ 2127480 w 3705314"/>
                <a:gd name="csY1289" fmla="*/ 587228 h 1633446"/>
                <a:gd name="csX1290" fmla="*/ 2128750 w 3705314"/>
                <a:gd name="csY1290" fmla="*/ 587228 h 1633446"/>
                <a:gd name="csX1291" fmla="*/ 2130020 w 3705314"/>
                <a:gd name="csY1291" fmla="*/ 587228 h 1633446"/>
                <a:gd name="csX1292" fmla="*/ 2130020 w 3705314"/>
                <a:gd name="csY1292" fmla="*/ 585578 h 1633446"/>
                <a:gd name="csX1293" fmla="*/ 2132559 w 3705314"/>
                <a:gd name="csY1293" fmla="*/ 585578 h 1633446"/>
                <a:gd name="csX1294" fmla="*/ 2133829 w 3705314"/>
                <a:gd name="csY1294" fmla="*/ 585578 h 1633446"/>
                <a:gd name="csX1295" fmla="*/ 2135098 w 3705314"/>
                <a:gd name="csY1295" fmla="*/ 585578 h 1633446"/>
                <a:gd name="csX1296" fmla="*/ 2135098 w 3705314"/>
                <a:gd name="csY1296" fmla="*/ 583927 h 1633446"/>
                <a:gd name="csX1297" fmla="*/ 2137638 w 3705314"/>
                <a:gd name="csY1297" fmla="*/ 583927 h 1633446"/>
                <a:gd name="csX1298" fmla="*/ 2137638 w 3705314"/>
                <a:gd name="csY1298" fmla="*/ 582276 h 1633446"/>
                <a:gd name="csX1299" fmla="*/ 2140177 w 3705314"/>
                <a:gd name="csY1299" fmla="*/ 582276 h 1633446"/>
                <a:gd name="csX1300" fmla="*/ 2141447 w 3705314"/>
                <a:gd name="csY1300" fmla="*/ 582276 h 1633446"/>
                <a:gd name="csX1301" fmla="*/ 2142716 w 3705314"/>
                <a:gd name="csY1301" fmla="*/ 582276 h 1633446"/>
                <a:gd name="csX1302" fmla="*/ 2142716 w 3705314"/>
                <a:gd name="csY1302" fmla="*/ 580626 h 1633446"/>
                <a:gd name="csX1303" fmla="*/ 2145256 w 3705314"/>
                <a:gd name="csY1303" fmla="*/ 580626 h 1633446"/>
                <a:gd name="csX1304" fmla="*/ 2146525 w 3705314"/>
                <a:gd name="csY1304" fmla="*/ 580626 h 1633446"/>
                <a:gd name="csX1305" fmla="*/ 2147795 w 3705314"/>
                <a:gd name="csY1305" fmla="*/ 580626 h 1633446"/>
                <a:gd name="csX1306" fmla="*/ 2149065 w 3705314"/>
                <a:gd name="csY1306" fmla="*/ 580626 h 1633446"/>
                <a:gd name="csX1307" fmla="*/ 2150335 w 3705314"/>
                <a:gd name="csY1307" fmla="*/ 580626 h 1633446"/>
                <a:gd name="csX1308" fmla="*/ 2151604 w 3705314"/>
                <a:gd name="csY1308" fmla="*/ 580626 h 1633446"/>
                <a:gd name="csX1309" fmla="*/ 2154143 w 3705314"/>
                <a:gd name="csY1309" fmla="*/ 580626 h 1633446"/>
                <a:gd name="csX1310" fmla="*/ 2154143 w 3705314"/>
                <a:gd name="csY1310" fmla="*/ 578975 h 1633446"/>
                <a:gd name="csX1311" fmla="*/ 2156683 w 3705314"/>
                <a:gd name="csY1311" fmla="*/ 578975 h 1633446"/>
                <a:gd name="csX1312" fmla="*/ 2157953 w 3705314"/>
                <a:gd name="csY1312" fmla="*/ 578975 h 1633446"/>
                <a:gd name="csX1313" fmla="*/ 2159222 w 3705314"/>
                <a:gd name="csY1313" fmla="*/ 578975 h 1633446"/>
                <a:gd name="csX1314" fmla="*/ 2160492 w 3705314"/>
                <a:gd name="csY1314" fmla="*/ 578975 h 1633446"/>
                <a:gd name="csX1315" fmla="*/ 2161762 w 3705314"/>
                <a:gd name="csY1315" fmla="*/ 578975 h 1633446"/>
                <a:gd name="csX1316" fmla="*/ 2161762 w 3705314"/>
                <a:gd name="csY1316" fmla="*/ 577325 h 1633446"/>
                <a:gd name="csX1317" fmla="*/ 2164301 w 3705314"/>
                <a:gd name="csY1317" fmla="*/ 577325 h 1633446"/>
                <a:gd name="csX1318" fmla="*/ 2164301 w 3705314"/>
                <a:gd name="csY1318" fmla="*/ 575547 h 1633446"/>
                <a:gd name="csX1319" fmla="*/ 2166840 w 3705314"/>
                <a:gd name="csY1319" fmla="*/ 575547 h 1633446"/>
                <a:gd name="csX1320" fmla="*/ 2166840 w 3705314"/>
                <a:gd name="csY1320" fmla="*/ 573897 h 1633446"/>
                <a:gd name="csX1321" fmla="*/ 2169380 w 3705314"/>
                <a:gd name="csY1321" fmla="*/ 573897 h 1633446"/>
                <a:gd name="csX1322" fmla="*/ 2170650 w 3705314"/>
                <a:gd name="csY1322" fmla="*/ 573897 h 1633446"/>
                <a:gd name="csX1323" fmla="*/ 2171919 w 3705314"/>
                <a:gd name="csY1323" fmla="*/ 573897 h 1633446"/>
                <a:gd name="csX1324" fmla="*/ 2171919 w 3705314"/>
                <a:gd name="csY1324" fmla="*/ 572246 h 1633446"/>
                <a:gd name="csX1325" fmla="*/ 2174458 w 3705314"/>
                <a:gd name="csY1325" fmla="*/ 572246 h 1633446"/>
                <a:gd name="csX1326" fmla="*/ 2174458 w 3705314"/>
                <a:gd name="csY1326" fmla="*/ 568945 h 1633446"/>
                <a:gd name="csX1327" fmla="*/ 2176998 w 3705314"/>
                <a:gd name="csY1327" fmla="*/ 568945 h 1633446"/>
                <a:gd name="csX1328" fmla="*/ 2178267 w 3705314"/>
                <a:gd name="csY1328" fmla="*/ 568945 h 1633446"/>
                <a:gd name="csX1329" fmla="*/ 2179537 w 3705314"/>
                <a:gd name="csY1329" fmla="*/ 568945 h 1633446"/>
                <a:gd name="csX1330" fmla="*/ 2179537 w 3705314"/>
                <a:gd name="csY1330" fmla="*/ 567294 h 1633446"/>
                <a:gd name="csX1331" fmla="*/ 2182077 w 3705314"/>
                <a:gd name="csY1331" fmla="*/ 567294 h 1633446"/>
                <a:gd name="csX1332" fmla="*/ 2182077 w 3705314"/>
                <a:gd name="csY1332" fmla="*/ 565644 h 1633446"/>
                <a:gd name="csX1333" fmla="*/ 2184616 w 3705314"/>
                <a:gd name="csY1333" fmla="*/ 565644 h 1633446"/>
                <a:gd name="csX1334" fmla="*/ 2184616 w 3705314"/>
                <a:gd name="csY1334" fmla="*/ 563993 h 1633446"/>
                <a:gd name="csX1335" fmla="*/ 2187155 w 3705314"/>
                <a:gd name="csY1335" fmla="*/ 563993 h 1633446"/>
                <a:gd name="csX1336" fmla="*/ 2187155 w 3705314"/>
                <a:gd name="csY1336" fmla="*/ 562216 h 1633446"/>
                <a:gd name="csX1337" fmla="*/ 2189695 w 3705314"/>
                <a:gd name="csY1337" fmla="*/ 562216 h 1633446"/>
                <a:gd name="csX1338" fmla="*/ 2190964 w 3705314"/>
                <a:gd name="csY1338" fmla="*/ 562216 h 1633446"/>
                <a:gd name="csX1339" fmla="*/ 2192234 w 3705314"/>
                <a:gd name="csY1339" fmla="*/ 562216 h 1633446"/>
                <a:gd name="csX1340" fmla="*/ 2192234 w 3705314"/>
                <a:gd name="csY1340" fmla="*/ 560565 h 1633446"/>
                <a:gd name="csX1341" fmla="*/ 2194773 w 3705314"/>
                <a:gd name="csY1341" fmla="*/ 560565 h 1633446"/>
                <a:gd name="csX1342" fmla="*/ 2196043 w 3705314"/>
                <a:gd name="csY1342" fmla="*/ 560565 h 1633446"/>
                <a:gd name="csX1343" fmla="*/ 2197313 w 3705314"/>
                <a:gd name="csY1343" fmla="*/ 560565 h 1633446"/>
                <a:gd name="csX1344" fmla="*/ 2197313 w 3705314"/>
                <a:gd name="csY1344" fmla="*/ 557264 h 1633446"/>
                <a:gd name="csX1345" fmla="*/ 2199852 w 3705314"/>
                <a:gd name="csY1345" fmla="*/ 557264 h 1633446"/>
                <a:gd name="csX1346" fmla="*/ 2201122 w 3705314"/>
                <a:gd name="csY1346" fmla="*/ 557264 h 1633446"/>
                <a:gd name="csX1347" fmla="*/ 2202392 w 3705314"/>
                <a:gd name="csY1347" fmla="*/ 557264 h 1633446"/>
                <a:gd name="csX1348" fmla="*/ 2203661 w 3705314"/>
                <a:gd name="csY1348" fmla="*/ 557264 h 1633446"/>
                <a:gd name="csX1349" fmla="*/ 2204931 w 3705314"/>
                <a:gd name="csY1349" fmla="*/ 557264 h 1633446"/>
                <a:gd name="csX1350" fmla="*/ 2206200 w 3705314"/>
                <a:gd name="csY1350" fmla="*/ 557264 h 1633446"/>
                <a:gd name="csX1351" fmla="*/ 2207470 w 3705314"/>
                <a:gd name="csY1351" fmla="*/ 557264 h 1633446"/>
                <a:gd name="csX1352" fmla="*/ 2208740 w 3705314"/>
                <a:gd name="csY1352" fmla="*/ 557264 h 1633446"/>
                <a:gd name="csX1353" fmla="*/ 2212549 w 3705314"/>
                <a:gd name="csY1353" fmla="*/ 557264 h 1633446"/>
                <a:gd name="csX1354" fmla="*/ 2213819 w 3705314"/>
                <a:gd name="csY1354" fmla="*/ 557264 h 1633446"/>
                <a:gd name="csX1355" fmla="*/ 2215088 w 3705314"/>
                <a:gd name="csY1355" fmla="*/ 557264 h 1633446"/>
                <a:gd name="csX1356" fmla="*/ 2215088 w 3705314"/>
                <a:gd name="csY1356" fmla="*/ 555613 h 1633446"/>
                <a:gd name="csX1357" fmla="*/ 2217628 w 3705314"/>
                <a:gd name="csY1357" fmla="*/ 555613 h 1633446"/>
                <a:gd name="csX1358" fmla="*/ 2217628 w 3705314"/>
                <a:gd name="csY1358" fmla="*/ 553963 h 1633446"/>
                <a:gd name="csX1359" fmla="*/ 2220167 w 3705314"/>
                <a:gd name="csY1359" fmla="*/ 553963 h 1633446"/>
                <a:gd name="csX1360" fmla="*/ 2220167 w 3705314"/>
                <a:gd name="csY1360" fmla="*/ 550661 h 1633446"/>
                <a:gd name="csX1361" fmla="*/ 2222706 w 3705314"/>
                <a:gd name="csY1361" fmla="*/ 550661 h 1633446"/>
                <a:gd name="csX1362" fmla="*/ 2223976 w 3705314"/>
                <a:gd name="csY1362" fmla="*/ 550661 h 1633446"/>
                <a:gd name="csX1363" fmla="*/ 2225246 w 3705314"/>
                <a:gd name="csY1363" fmla="*/ 550661 h 1633446"/>
                <a:gd name="csX1364" fmla="*/ 2225246 w 3705314"/>
                <a:gd name="csY1364" fmla="*/ 548884 h 1633446"/>
                <a:gd name="csX1365" fmla="*/ 2227658 w 3705314"/>
                <a:gd name="csY1365" fmla="*/ 548884 h 1633446"/>
                <a:gd name="csX1366" fmla="*/ 2227658 w 3705314"/>
                <a:gd name="csY1366" fmla="*/ 547233 h 1633446"/>
                <a:gd name="csX1367" fmla="*/ 2230324 w 3705314"/>
                <a:gd name="csY1367" fmla="*/ 547233 h 1633446"/>
                <a:gd name="csX1368" fmla="*/ 2231594 w 3705314"/>
                <a:gd name="csY1368" fmla="*/ 547233 h 1633446"/>
                <a:gd name="csX1369" fmla="*/ 2232864 w 3705314"/>
                <a:gd name="csY1369" fmla="*/ 547233 h 1633446"/>
                <a:gd name="csX1370" fmla="*/ 2232864 w 3705314"/>
                <a:gd name="csY1370" fmla="*/ 545583 h 1633446"/>
                <a:gd name="csX1371" fmla="*/ 2235403 w 3705314"/>
                <a:gd name="csY1371" fmla="*/ 545583 h 1633446"/>
                <a:gd name="csX1372" fmla="*/ 2236673 w 3705314"/>
                <a:gd name="csY1372" fmla="*/ 545583 h 1633446"/>
                <a:gd name="csX1373" fmla="*/ 2237943 w 3705314"/>
                <a:gd name="csY1373" fmla="*/ 545583 h 1633446"/>
                <a:gd name="csX1374" fmla="*/ 2239212 w 3705314"/>
                <a:gd name="csY1374" fmla="*/ 545583 h 1633446"/>
                <a:gd name="csX1375" fmla="*/ 2240482 w 3705314"/>
                <a:gd name="csY1375" fmla="*/ 545583 h 1633446"/>
                <a:gd name="csX1376" fmla="*/ 2240482 w 3705314"/>
                <a:gd name="csY1376" fmla="*/ 543932 h 1633446"/>
                <a:gd name="csX1377" fmla="*/ 2243021 w 3705314"/>
                <a:gd name="csY1377" fmla="*/ 543932 h 1633446"/>
                <a:gd name="csX1378" fmla="*/ 2244291 w 3705314"/>
                <a:gd name="csY1378" fmla="*/ 543932 h 1633446"/>
                <a:gd name="csX1379" fmla="*/ 2245561 w 3705314"/>
                <a:gd name="csY1379" fmla="*/ 543932 h 1633446"/>
                <a:gd name="csX1380" fmla="*/ 2246830 w 3705314"/>
                <a:gd name="csY1380" fmla="*/ 543932 h 1633446"/>
                <a:gd name="csX1381" fmla="*/ 2248100 w 3705314"/>
                <a:gd name="csY1381" fmla="*/ 543932 h 1633446"/>
                <a:gd name="csX1382" fmla="*/ 2248100 w 3705314"/>
                <a:gd name="csY1382" fmla="*/ 542281 h 1633446"/>
                <a:gd name="csX1383" fmla="*/ 2250639 w 3705314"/>
                <a:gd name="csY1383" fmla="*/ 542281 h 1633446"/>
                <a:gd name="csX1384" fmla="*/ 2250639 w 3705314"/>
                <a:gd name="csY1384" fmla="*/ 538980 h 1633446"/>
                <a:gd name="csX1385" fmla="*/ 2253179 w 3705314"/>
                <a:gd name="csY1385" fmla="*/ 538980 h 1633446"/>
                <a:gd name="csX1386" fmla="*/ 2253179 w 3705314"/>
                <a:gd name="csY1386" fmla="*/ 537330 h 1633446"/>
                <a:gd name="csX1387" fmla="*/ 2256988 w 3705314"/>
                <a:gd name="csY1387" fmla="*/ 537330 h 1633446"/>
                <a:gd name="csX1388" fmla="*/ 2258130 w 3705314"/>
                <a:gd name="csY1388" fmla="*/ 537330 h 1633446"/>
                <a:gd name="csX1389" fmla="*/ 2259400 w 3705314"/>
                <a:gd name="csY1389" fmla="*/ 537330 h 1633446"/>
                <a:gd name="csX1390" fmla="*/ 2259400 w 3705314"/>
                <a:gd name="csY1390" fmla="*/ 535679 h 1633446"/>
                <a:gd name="csX1391" fmla="*/ 2261939 w 3705314"/>
                <a:gd name="csY1391" fmla="*/ 535679 h 1633446"/>
                <a:gd name="csX1392" fmla="*/ 2261939 w 3705314"/>
                <a:gd name="csY1392" fmla="*/ 530600 h 1633446"/>
                <a:gd name="csX1393" fmla="*/ 2264479 w 3705314"/>
                <a:gd name="csY1393" fmla="*/ 530600 h 1633446"/>
                <a:gd name="csX1394" fmla="*/ 2267145 w 3705314"/>
                <a:gd name="csY1394" fmla="*/ 530600 h 1633446"/>
                <a:gd name="csX1395" fmla="*/ 2268415 w 3705314"/>
                <a:gd name="csY1395" fmla="*/ 530600 h 1633446"/>
                <a:gd name="csX1396" fmla="*/ 2269685 w 3705314"/>
                <a:gd name="csY1396" fmla="*/ 530600 h 1633446"/>
                <a:gd name="csX1397" fmla="*/ 2270954 w 3705314"/>
                <a:gd name="csY1397" fmla="*/ 530600 h 1633446"/>
                <a:gd name="csX1398" fmla="*/ 2272224 w 3705314"/>
                <a:gd name="csY1398" fmla="*/ 530600 h 1633446"/>
                <a:gd name="csX1399" fmla="*/ 2273493 w 3705314"/>
                <a:gd name="csY1399" fmla="*/ 530600 h 1633446"/>
                <a:gd name="csX1400" fmla="*/ 2274763 w 3705314"/>
                <a:gd name="csY1400" fmla="*/ 530600 h 1633446"/>
                <a:gd name="csX1401" fmla="*/ 2276033 w 3705314"/>
                <a:gd name="csY1401" fmla="*/ 530600 h 1633446"/>
                <a:gd name="csX1402" fmla="*/ 2277303 w 3705314"/>
                <a:gd name="csY1402" fmla="*/ 530600 h 1633446"/>
                <a:gd name="csX1403" fmla="*/ 2278573 w 3705314"/>
                <a:gd name="csY1403" fmla="*/ 530600 h 1633446"/>
                <a:gd name="csX1404" fmla="*/ 2279842 w 3705314"/>
                <a:gd name="csY1404" fmla="*/ 530600 h 1633446"/>
                <a:gd name="csX1405" fmla="*/ 2281112 w 3705314"/>
                <a:gd name="csY1405" fmla="*/ 530600 h 1633446"/>
                <a:gd name="csX1406" fmla="*/ 2282381 w 3705314"/>
                <a:gd name="csY1406" fmla="*/ 530600 h 1633446"/>
                <a:gd name="csX1407" fmla="*/ 2282381 w 3705314"/>
                <a:gd name="csY1407" fmla="*/ 527299 h 1633446"/>
                <a:gd name="csX1408" fmla="*/ 2284921 w 3705314"/>
                <a:gd name="csY1408" fmla="*/ 527299 h 1633446"/>
                <a:gd name="csX1409" fmla="*/ 2284921 w 3705314"/>
                <a:gd name="csY1409" fmla="*/ 525649 h 1633446"/>
                <a:gd name="csX1410" fmla="*/ 2287460 w 3705314"/>
                <a:gd name="csY1410" fmla="*/ 525649 h 1633446"/>
                <a:gd name="csX1411" fmla="*/ 2288730 w 3705314"/>
                <a:gd name="csY1411" fmla="*/ 525649 h 1633446"/>
                <a:gd name="csX1412" fmla="*/ 2289872 w 3705314"/>
                <a:gd name="csY1412" fmla="*/ 525649 h 1633446"/>
                <a:gd name="csX1413" fmla="*/ 2289872 w 3705314"/>
                <a:gd name="csY1413" fmla="*/ 522220 h 1633446"/>
                <a:gd name="csX1414" fmla="*/ 2292412 w 3705314"/>
                <a:gd name="csY1414" fmla="*/ 522220 h 1633446"/>
                <a:gd name="csX1415" fmla="*/ 2292412 w 3705314"/>
                <a:gd name="csY1415" fmla="*/ 520570 h 1633446"/>
                <a:gd name="csX1416" fmla="*/ 2294951 w 3705314"/>
                <a:gd name="csY1416" fmla="*/ 520570 h 1633446"/>
                <a:gd name="csX1417" fmla="*/ 2296221 w 3705314"/>
                <a:gd name="csY1417" fmla="*/ 520570 h 1633446"/>
                <a:gd name="csX1418" fmla="*/ 2297491 w 3705314"/>
                <a:gd name="csY1418" fmla="*/ 520570 h 1633446"/>
                <a:gd name="csX1419" fmla="*/ 2298760 w 3705314"/>
                <a:gd name="csY1419" fmla="*/ 520570 h 1633446"/>
                <a:gd name="csX1420" fmla="*/ 2300030 w 3705314"/>
                <a:gd name="csY1420" fmla="*/ 520570 h 1633446"/>
                <a:gd name="csX1421" fmla="*/ 2300030 w 3705314"/>
                <a:gd name="csY1421" fmla="*/ 518792 h 1633446"/>
                <a:gd name="csX1422" fmla="*/ 2302696 w 3705314"/>
                <a:gd name="csY1422" fmla="*/ 518792 h 1633446"/>
                <a:gd name="csX1423" fmla="*/ 2303966 w 3705314"/>
                <a:gd name="csY1423" fmla="*/ 518792 h 1633446"/>
                <a:gd name="csX1424" fmla="*/ 2305236 w 3705314"/>
                <a:gd name="csY1424" fmla="*/ 518792 h 1633446"/>
                <a:gd name="csX1425" fmla="*/ 2305236 w 3705314"/>
                <a:gd name="csY1425" fmla="*/ 517142 h 1633446"/>
                <a:gd name="csX1426" fmla="*/ 2307775 w 3705314"/>
                <a:gd name="csY1426" fmla="*/ 517142 h 1633446"/>
                <a:gd name="csX1427" fmla="*/ 2307775 w 3705314"/>
                <a:gd name="csY1427" fmla="*/ 515491 h 1633446"/>
                <a:gd name="csX1428" fmla="*/ 2310315 w 3705314"/>
                <a:gd name="csY1428" fmla="*/ 515491 h 1633446"/>
                <a:gd name="csX1429" fmla="*/ 2310315 w 3705314"/>
                <a:gd name="csY1429" fmla="*/ 512190 h 1633446"/>
                <a:gd name="csX1430" fmla="*/ 2312854 w 3705314"/>
                <a:gd name="csY1430" fmla="*/ 512190 h 1633446"/>
                <a:gd name="csX1431" fmla="*/ 2312854 w 3705314"/>
                <a:gd name="csY1431" fmla="*/ 510539 h 1633446"/>
                <a:gd name="csX1432" fmla="*/ 2315393 w 3705314"/>
                <a:gd name="csY1432" fmla="*/ 510539 h 1633446"/>
                <a:gd name="csX1433" fmla="*/ 2316663 w 3705314"/>
                <a:gd name="csY1433" fmla="*/ 510539 h 1633446"/>
                <a:gd name="csX1434" fmla="*/ 2317932 w 3705314"/>
                <a:gd name="csY1434" fmla="*/ 510539 h 1633446"/>
                <a:gd name="csX1435" fmla="*/ 2319202 w 3705314"/>
                <a:gd name="csY1435" fmla="*/ 510539 h 1633446"/>
                <a:gd name="csX1436" fmla="*/ 2320472 w 3705314"/>
                <a:gd name="csY1436" fmla="*/ 510539 h 1633446"/>
                <a:gd name="csX1437" fmla="*/ 2320472 w 3705314"/>
                <a:gd name="csY1437" fmla="*/ 508889 h 1633446"/>
                <a:gd name="csX1438" fmla="*/ 2322884 w 3705314"/>
                <a:gd name="csY1438" fmla="*/ 508889 h 1633446"/>
                <a:gd name="csX1439" fmla="*/ 2322884 w 3705314"/>
                <a:gd name="csY1439" fmla="*/ 507238 h 1633446"/>
                <a:gd name="csX1440" fmla="*/ 2325423 w 3705314"/>
                <a:gd name="csY1440" fmla="*/ 507238 h 1633446"/>
                <a:gd name="csX1441" fmla="*/ 2325423 w 3705314"/>
                <a:gd name="csY1441" fmla="*/ 505588 h 1633446"/>
                <a:gd name="csX1442" fmla="*/ 2327963 w 3705314"/>
                <a:gd name="csY1442" fmla="*/ 505588 h 1633446"/>
                <a:gd name="csX1443" fmla="*/ 2327963 w 3705314"/>
                <a:gd name="csY1443" fmla="*/ 503810 h 1633446"/>
                <a:gd name="csX1444" fmla="*/ 2330502 w 3705314"/>
                <a:gd name="csY1444" fmla="*/ 503810 h 1633446"/>
                <a:gd name="csX1445" fmla="*/ 2331772 w 3705314"/>
                <a:gd name="csY1445" fmla="*/ 503810 h 1633446"/>
                <a:gd name="csX1446" fmla="*/ 2333042 w 3705314"/>
                <a:gd name="csY1446" fmla="*/ 503810 h 1633446"/>
                <a:gd name="csX1447" fmla="*/ 2333042 w 3705314"/>
                <a:gd name="csY1447" fmla="*/ 502159 h 1633446"/>
                <a:gd name="csX1448" fmla="*/ 2335581 w 3705314"/>
                <a:gd name="csY1448" fmla="*/ 502159 h 1633446"/>
                <a:gd name="csX1449" fmla="*/ 2336978 w 3705314"/>
                <a:gd name="csY1449" fmla="*/ 502159 h 1633446"/>
                <a:gd name="csX1450" fmla="*/ 2338247 w 3705314"/>
                <a:gd name="csY1450" fmla="*/ 502159 h 1633446"/>
                <a:gd name="csX1451" fmla="*/ 2339517 w 3705314"/>
                <a:gd name="csY1451" fmla="*/ 502159 h 1633446"/>
                <a:gd name="csX1452" fmla="*/ 2340787 w 3705314"/>
                <a:gd name="csY1452" fmla="*/ 502159 h 1633446"/>
                <a:gd name="csX1453" fmla="*/ 2342057 w 3705314"/>
                <a:gd name="csY1453" fmla="*/ 502159 h 1633446"/>
                <a:gd name="csX1454" fmla="*/ 2343326 w 3705314"/>
                <a:gd name="csY1454" fmla="*/ 502159 h 1633446"/>
                <a:gd name="csX1455" fmla="*/ 2344596 w 3705314"/>
                <a:gd name="csY1455" fmla="*/ 502159 h 1633446"/>
                <a:gd name="csX1456" fmla="*/ 2345866 w 3705314"/>
                <a:gd name="csY1456" fmla="*/ 502159 h 1633446"/>
                <a:gd name="csX1457" fmla="*/ 2347135 w 3705314"/>
                <a:gd name="csY1457" fmla="*/ 502159 h 1633446"/>
                <a:gd name="csX1458" fmla="*/ 2349674 w 3705314"/>
                <a:gd name="csY1458" fmla="*/ 502159 h 1633446"/>
                <a:gd name="csX1459" fmla="*/ 2350944 w 3705314"/>
                <a:gd name="csY1459" fmla="*/ 502159 h 1633446"/>
                <a:gd name="csX1460" fmla="*/ 2352214 w 3705314"/>
                <a:gd name="csY1460" fmla="*/ 502159 h 1633446"/>
                <a:gd name="csX1461" fmla="*/ 2353357 w 3705314"/>
                <a:gd name="csY1461" fmla="*/ 502159 h 1633446"/>
                <a:gd name="csX1462" fmla="*/ 2354626 w 3705314"/>
                <a:gd name="csY1462" fmla="*/ 502159 h 1633446"/>
                <a:gd name="csX1463" fmla="*/ 2354626 w 3705314"/>
                <a:gd name="csY1463" fmla="*/ 497208 h 1633446"/>
                <a:gd name="csX1464" fmla="*/ 2357166 w 3705314"/>
                <a:gd name="csY1464" fmla="*/ 497208 h 1633446"/>
                <a:gd name="csX1465" fmla="*/ 2358435 w 3705314"/>
                <a:gd name="csY1465" fmla="*/ 497208 h 1633446"/>
                <a:gd name="csX1466" fmla="*/ 2359705 w 3705314"/>
                <a:gd name="csY1466" fmla="*/ 497208 h 1633446"/>
                <a:gd name="csX1467" fmla="*/ 2359705 w 3705314"/>
                <a:gd name="csY1467" fmla="*/ 495557 h 1633446"/>
                <a:gd name="csX1468" fmla="*/ 2362245 w 3705314"/>
                <a:gd name="csY1468" fmla="*/ 495557 h 1633446"/>
                <a:gd name="csX1469" fmla="*/ 2363514 w 3705314"/>
                <a:gd name="csY1469" fmla="*/ 495557 h 1633446"/>
                <a:gd name="csX1470" fmla="*/ 2364784 w 3705314"/>
                <a:gd name="csY1470" fmla="*/ 495557 h 1633446"/>
                <a:gd name="csX1471" fmla="*/ 2366053 w 3705314"/>
                <a:gd name="csY1471" fmla="*/ 495557 h 1633446"/>
                <a:gd name="csX1472" fmla="*/ 2367323 w 3705314"/>
                <a:gd name="csY1472" fmla="*/ 495557 h 1633446"/>
                <a:gd name="csX1473" fmla="*/ 2368593 w 3705314"/>
                <a:gd name="csY1473" fmla="*/ 495557 h 1633446"/>
                <a:gd name="csX1474" fmla="*/ 2369862 w 3705314"/>
                <a:gd name="csY1474" fmla="*/ 495557 h 1633446"/>
                <a:gd name="csX1475" fmla="*/ 2371259 w 3705314"/>
                <a:gd name="csY1475" fmla="*/ 495557 h 1633446"/>
                <a:gd name="csX1476" fmla="*/ 2372529 w 3705314"/>
                <a:gd name="csY1476" fmla="*/ 495557 h 1633446"/>
                <a:gd name="csX1477" fmla="*/ 2373799 w 3705314"/>
                <a:gd name="csY1477" fmla="*/ 495557 h 1633446"/>
                <a:gd name="csX1478" fmla="*/ 2375068 w 3705314"/>
                <a:gd name="csY1478" fmla="*/ 495557 h 1633446"/>
                <a:gd name="csX1479" fmla="*/ 2376338 w 3705314"/>
                <a:gd name="csY1479" fmla="*/ 495557 h 1633446"/>
                <a:gd name="csX1480" fmla="*/ 2377608 w 3705314"/>
                <a:gd name="csY1480" fmla="*/ 495557 h 1633446"/>
                <a:gd name="csX1481" fmla="*/ 2378877 w 3705314"/>
                <a:gd name="csY1481" fmla="*/ 495557 h 1633446"/>
                <a:gd name="csX1482" fmla="*/ 2380147 w 3705314"/>
                <a:gd name="csY1482" fmla="*/ 495557 h 1633446"/>
                <a:gd name="csX1483" fmla="*/ 2381416 w 3705314"/>
                <a:gd name="csY1483" fmla="*/ 495557 h 1633446"/>
                <a:gd name="csX1484" fmla="*/ 2382686 w 3705314"/>
                <a:gd name="csY1484" fmla="*/ 495557 h 1633446"/>
                <a:gd name="csX1485" fmla="*/ 2383956 w 3705314"/>
                <a:gd name="csY1485" fmla="*/ 495557 h 1633446"/>
                <a:gd name="csX1486" fmla="*/ 2385226 w 3705314"/>
                <a:gd name="csY1486" fmla="*/ 495557 h 1633446"/>
                <a:gd name="csX1487" fmla="*/ 2386368 w 3705314"/>
                <a:gd name="csY1487" fmla="*/ 495557 h 1633446"/>
                <a:gd name="csX1488" fmla="*/ 2387638 w 3705314"/>
                <a:gd name="csY1488" fmla="*/ 495557 h 1633446"/>
                <a:gd name="csX1489" fmla="*/ 2388908 w 3705314"/>
                <a:gd name="csY1489" fmla="*/ 495557 h 1633446"/>
                <a:gd name="csX1490" fmla="*/ 2390177 w 3705314"/>
                <a:gd name="csY1490" fmla="*/ 495557 h 1633446"/>
                <a:gd name="csX1491" fmla="*/ 2391447 w 3705314"/>
                <a:gd name="csY1491" fmla="*/ 495557 h 1633446"/>
                <a:gd name="csX1492" fmla="*/ 2392717 w 3705314"/>
                <a:gd name="csY1492" fmla="*/ 495557 h 1633446"/>
                <a:gd name="csX1493" fmla="*/ 2393987 w 3705314"/>
                <a:gd name="csY1493" fmla="*/ 495557 h 1633446"/>
                <a:gd name="csX1494" fmla="*/ 2395256 w 3705314"/>
                <a:gd name="csY1494" fmla="*/ 495557 h 1633446"/>
                <a:gd name="csX1495" fmla="*/ 2396526 w 3705314"/>
                <a:gd name="csY1495" fmla="*/ 495557 h 1633446"/>
                <a:gd name="csX1496" fmla="*/ 2397796 w 3705314"/>
                <a:gd name="csY1496" fmla="*/ 495557 h 1633446"/>
                <a:gd name="csX1497" fmla="*/ 2399065 w 3705314"/>
                <a:gd name="csY1497" fmla="*/ 495557 h 1633446"/>
                <a:gd name="csX1498" fmla="*/ 2400335 w 3705314"/>
                <a:gd name="csY1498" fmla="*/ 495557 h 1633446"/>
                <a:gd name="csX1499" fmla="*/ 2400335 w 3705314"/>
                <a:gd name="csY1499" fmla="*/ 493907 h 1633446"/>
                <a:gd name="csX1500" fmla="*/ 2402874 w 3705314"/>
                <a:gd name="csY1500" fmla="*/ 493907 h 1633446"/>
                <a:gd name="csX1501" fmla="*/ 2402874 w 3705314"/>
                <a:gd name="csY1501" fmla="*/ 492256 h 1633446"/>
                <a:gd name="csX1502" fmla="*/ 2405414 w 3705314"/>
                <a:gd name="csY1502" fmla="*/ 492256 h 1633446"/>
                <a:gd name="csX1503" fmla="*/ 2405414 w 3705314"/>
                <a:gd name="csY1503" fmla="*/ 490478 h 1633446"/>
                <a:gd name="csX1504" fmla="*/ 2408080 w 3705314"/>
                <a:gd name="csY1504" fmla="*/ 490478 h 1633446"/>
                <a:gd name="csX1505" fmla="*/ 2409350 w 3705314"/>
                <a:gd name="csY1505" fmla="*/ 490478 h 1633446"/>
                <a:gd name="csX1506" fmla="*/ 2410619 w 3705314"/>
                <a:gd name="csY1506" fmla="*/ 490478 h 1633446"/>
                <a:gd name="csX1507" fmla="*/ 2411889 w 3705314"/>
                <a:gd name="csY1507" fmla="*/ 490478 h 1633446"/>
                <a:gd name="csX1508" fmla="*/ 2413159 w 3705314"/>
                <a:gd name="csY1508" fmla="*/ 490478 h 1633446"/>
                <a:gd name="csX1509" fmla="*/ 2413159 w 3705314"/>
                <a:gd name="csY1509" fmla="*/ 487177 h 1633446"/>
                <a:gd name="csX1510" fmla="*/ 2415698 w 3705314"/>
                <a:gd name="csY1510" fmla="*/ 487177 h 1633446"/>
                <a:gd name="csX1511" fmla="*/ 2415698 w 3705314"/>
                <a:gd name="csY1511" fmla="*/ 483876 h 1633446"/>
                <a:gd name="csX1512" fmla="*/ 2418111 w 3705314"/>
                <a:gd name="csY1512" fmla="*/ 483876 h 1633446"/>
                <a:gd name="csX1513" fmla="*/ 2418111 w 3705314"/>
                <a:gd name="csY1513" fmla="*/ 478924 h 1633446"/>
                <a:gd name="csX1514" fmla="*/ 2420650 w 3705314"/>
                <a:gd name="csY1514" fmla="*/ 478924 h 1633446"/>
                <a:gd name="csX1515" fmla="*/ 2420650 w 3705314"/>
                <a:gd name="csY1515" fmla="*/ 477147 h 1633446"/>
                <a:gd name="csX1516" fmla="*/ 2423189 w 3705314"/>
                <a:gd name="csY1516" fmla="*/ 477147 h 1633446"/>
                <a:gd name="csX1517" fmla="*/ 2423189 w 3705314"/>
                <a:gd name="csY1517" fmla="*/ 475496 h 1633446"/>
                <a:gd name="csX1518" fmla="*/ 2425729 w 3705314"/>
                <a:gd name="csY1518" fmla="*/ 475496 h 1633446"/>
                <a:gd name="csX1519" fmla="*/ 2426998 w 3705314"/>
                <a:gd name="csY1519" fmla="*/ 475496 h 1633446"/>
                <a:gd name="csX1520" fmla="*/ 2430807 w 3705314"/>
                <a:gd name="csY1520" fmla="*/ 475496 h 1633446"/>
                <a:gd name="csX1521" fmla="*/ 2430807 w 3705314"/>
                <a:gd name="csY1521" fmla="*/ 473846 h 1633446"/>
                <a:gd name="csX1522" fmla="*/ 2433346 w 3705314"/>
                <a:gd name="csY1522" fmla="*/ 473846 h 1633446"/>
                <a:gd name="csX1523" fmla="*/ 2434616 w 3705314"/>
                <a:gd name="csY1523" fmla="*/ 473846 h 1633446"/>
                <a:gd name="csX1524" fmla="*/ 2435886 w 3705314"/>
                <a:gd name="csY1524" fmla="*/ 473846 h 1633446"/>
                <a:gd name="csX1525" fmla="*/ 2437156 w 3705314"/>
                <a:gd name="csY1525" fmla="*/ 473846 h 1633446"/>
                <a:gd name="csX1526" fmla="*/ 2438426 w 3705314"/>
                <a:gd name="csY1526" fmla="*/ 473846 h 1633446"/>
                <a:gd name="csX1527" fmla="*/ 2438426 w 3705314"/>
                <a:gd name="csY1527" fmla="*/ 472195 h 1633446"/>
                <a:gd name="csX1528" fmla="*/ 2440965 w 3705314"/>
                <a:gd name="csY1528" fmla="*/ 472195 h 1633446"/>
                <a:gd name="csX1529" fmla="*/ 2440965 w 3705314"/>
                <a:gd name="csY1529" fmla="*/ 468894 h 1633446"/>
                <a:gd name="csX1530" fmla="*/ 2444901 w 3705314"/>
                <a:gd name="csY1530" fmla="*/ 468894 h 1633446"/>
                <a:gd name="csX1531" fmla="*/ 2446170 w 3705314"/>
                <a:gd name="csY1531" fmla="*/ 468894 h 1633446"/>
                <a:gd name="csX1532" fmla="*/ 2447440 w 3705314"/>
                <a:gd name="csY1532" fmla="*/ 468894 h 1633446"/>
                <a:gd name="csX1533" fmla="*/ 2448710 w 3705314"/>
                <a:gd name="csY1533" fmla="*/ 468894 h 1633446"/>
                <a:gd name="csX1534" fmla="*/ 2449853 w 3705314"/>
                <a:gd name="csY1534" fmla="*/ 468894 h 1633446"/>
                <a:gd name="csX1535" fmla="*/ 2451122 w 3705314"/>
                <a:gd name="csY1535" fmla="*/ 468894 h 1633446"/>
                <a:gd name="csX1536" fmla="*/ 2452392 w 3705314"/>
                <a:gd name="csY1536" fmla="*/ 468894 h 1633446"/>
                <a:gd name="csX1537" fmla="*/ 2452392 w 3705314"/>
                <a:gd name="csY1537" fmla="*/ 465593 h 1633446"/>
                <a:gd name="csX1538" fmla="*/ 2454931 w 3705314"/>
                <a:gd name="csY1538" fmla="*/ 465593 h 1633446"/>
                <a:gd name="csX1539" fmla="*/ 2454931 w 3705314"/>
                <a:gd name="csY1539" fmla="*/ 463942 h 1633446"/>
                <a:gd name="csX1540" fmla="*/ 2457471 w 3705314"/>
                <a:gd name="csY1540" fmla="*/ 463942 h 1633446"/>
                <a:gd name="csX1541" fmla="*/ 2458740 w 3705314"/>
                <a:gd name="csY1541" fmla="*/ 463942 h 1633446"/>
                <a:gd name="csX1542" fmla="*/ 2460010 w 3705314"/>
                <a:gd name="csY1542" fmla="*/ 463942 h 1633446"/>
                <a:gd name="csX1543" fmla="*/ 2460010 w 3705314"/>
                <a:gd name="csY1543" fmla="*/ 460514 h 1633446"/>
                <a:gd name="csX1544" fmla="*/ 2462549 w 3705314"/>
                <a:gd name="csY1544" fmla="*/ 460514 h 1633446"/>
                <a:gd name="csX1545" fmla="*/ 2463819 w 3705314"/>
                <a:gd name="csY1545" fmla="*/ 460514 h 1633446"/>
                <a:gd name="csX1546" fmla="*/ 2465089 w 3705314"/>
                <a:gd name="csY1546" fmla="*/ 460514 h 1633446"/>
                <a:gd name="csX1547" fmla="*/ 2465089 w 3705314"/>
                <a:gd name="csY1547" fmla="*/ 453785 h 1633446"/>
                <a:gd name="csX1548" fmla="*/ 2467628 w 3705314"/>
                <a:gd name="csY1548" fmla="*/ 453785 h 1633446"/>
                <a:gd name="csX1549" fmla="*/ 2468898 w 3705314"/>
                <a:gd name="csY1549" fmla="*/ 453785 h 1633446"/>
                <a:gd name="csX1550" fmla="*/ 2470168 w 3705314"/>
                <a:gd name="csY1550" fmla="*/ 453785 h 1633446"/>
                <a:gd name="csX1551" fmla="*/ 2470168 w 3705314"/>
                <a:gd name="csY1551" fmla="*/ 452134 h 1633446"/>
                <a:gd name="csX1552" fmla="*/ 2472707 w 3705314"/>
                <a:gd name="csY1552" fmla="*/ 452134 h 1633446"/>
                <a:gd name="csX1553" fmla="*/ 2473976 w 3705314"/>
                <a:gd name="csY1553" fmla="*/ 452134 h 1633446"/>
                <a:gd name="csX1554" fmla="*/ 2475246 w 3705314"/>
                <a:gd name="csY1554" fmla="*/ 452134 h 1633446"/>
                <a:gd name="csX1555" fmla="*/ 2475246 w 3705314"/>
                <a:gd name="csY1555" fmla="*/ 447055 h 1633446"/>
                <a:gd name="csX1556" fmla="*/ 2477912 w 3705314"/>
                <a:gd name="csY1556" fmla="*/ 447055 h 1633446"/>
                <a:gd name="csX1557" fmla="*/ 2479182 w 3705314"/>
                <a:gd name="csY1557" fmla="*/ 447055 h 1633446"/>
                <a:gd name="csX1558" fmla="*/ 2480452 w 3705314"/>
                <a:gd name="csY1558" fmla="*/ 447055 h 1633446"/>
                <a:gd name="csX1559" fmla="*/ 2481595 w 3705314"/>
                <a:gd name="csY1559" fmla="*/ 447055 h 1633446"/>
                <a:gd name="csX1560" fmla="*/ 2482864 w 3705314"/>
                <a:gd name="csY1560" fmla="*/ 447055 h 1633446"/>
                <a:gd name="csX1561" fmla="*/ 2484134 w 3705314"/>
                <a:gd name="csY1561" fmla="*/ 447055 h 1633446"/>
                <a:gd name="csX1562" fmla="*/ 2485404 w 3705314"/>
                <a:gd name="csY1562" fmla="*/ 447055 h 1633446"/>
                <a:gd name="csX1563" fmla="*/ 2485404 w 3705314"/>
                <a:gd name="csY1563" fmla="*/ 440453 h 1633446"/>
                <a:gd name="csX1564" fmla="*/ 2487943 w 3705314"/>
                <a:gd name="csY1564" fmla="*/ 440453 h 1633446"/>
                <a:gd name="csX1565" fmla="*/ 2487943 w 3705314"/>
                <a:gd name="csY1565" fmla="*/ 438802 h 1633446"/>
                <a:gd name="csX1566" fmla="*/ 2490482 w 3705314"/>
                <a:gd name="csY1566" fmla="*/ 438802 h 1633446"/>
                <a:gd name="csX1567" fmla="*/ 2490482 w 3705314"/>
                <a:gd name="csY1567" fmla="*/ 437152 h 1633446"/>
                <a:gd name="csX1568" fmla="*/ 2493022 w 3705314"/>
                <a:gd name="csY1568" fmla="*/ 437152 h 1633446"/>
                <a:gd name="csX1569" fmla="*/ 2493022 w 3705314"/>
                <a:gd name="csY1569" fmla="*/ 435501 h 1633446"/>
                <a:gd name="csX1570" fmla="*/ 2495561 w 3705314"/>
                <a:gd name="csY1570" fmla="*/ 435501 h 1633446"/>
                <a:gd name="csX1571" fmla="*/ 2496831 w 3705314"/>
                <a:gd name="csY1571" fmla="*/ 435501 h 1633446"/>
                <a:gd name="csX1572" fmla="*/ 2498100 w 3705314"/>
                <a:gd name="csY1572" fmla="*/ 435501 h 1633446"/>
                <a:gd name="csX1573" fmla="*/ 2499370 w 3705314"/>
                <a:gd name="csY1573" fmla="*/ 435501 h 1633446"/>
                <a:gd name="csX1574" fmla="*/ 2500640 w 3705314"/>
                <a:gd name="csY1574" fmla="*/ 435501 h 1633446"/>
                <a:gd name="csX1575" fmla="*/ 2500640 w 3705314"/>
                <a:gd name="csY1575" fmla="*/ 433851 h 1633446"/>
                <a:gd name="csX1576" fmla="*/ 2503179 w 3705314"/>
                <a:gd name="csY1576" fmla="*/ 433851 h 1633446"/>
                <a:gd name="csX1577" fmla="*/ 2503179 w 3705314"/>
                <a:gd name="csY1577" fmla="*/ 430422 h 1633446"/>
                <a:gd name="csX1578" fmla="*/ 2505719 w 3705314"/>
                <a:gd name="csY1578" fmla="*/ 430422 h 1633446"/>
                <a:gd name="csX1579" fmla="*/ 2505719 w 3705314"/>
                <a:gd name="csY1579" fmla="*/ 427121 h 1633446"/>
                <a:gd name="csX1580" fmla="*/ 2508258 w 3705314"/>
                <a:gd name="csY1580" fmla="*/ 427121 h 1633446"/>
                <a:gd name="csX1581" fmla="*/ 2508258 w 3705314"/>
                <a:gd name="csY1581" fmla="*/ 425471 h 1633446"/>
                <a:gd name="csX1582" fmla="*/ 2510797 w 3705314"/>
                <a:gd name="csY1582" fmla="*/ 425471 h 1633446"/>
                <a:gd name="csX1583" fmla="*/ 2510797 w 3705314"/>
                <a:gd name="csY1583" fmla="*/ 423820 h 1633446"/>
                <a:gd name="csX1584" fmla="*/ 2513337 w 3705314"/>
                <a:gd name="csY1584" fmla="*/ 423820 h 1633446"/>
                <a:gd name="csX1585" fmla="*/ 2514606 w 3705314"/>
                <a:gd name="csY1585" fmla="*/ 423820 h 1633446"/>
                <a:gd name="csX1586" fmla="*/ 2515876 w 3705314"/>
                <a:gd name="csY1586" fmla="*/ 423820 h 1633446"/>
                <a:gd name="csX1587" fmla="*/ 2517146 w 3705314"/>
                <a:gd name="csY1587" fmla="*/ 423820 h 1633446"/>
                <a:gd name="csX1588" fmla="*/ 2518415 w 3705314"/>
                <a:gd name="csY1588" fmla="*/ 423820 h 1633446"/>
                <a:gd name="csX1589" fmla="*/ 2519685 w 3705314"/>
                <a:gd name="csY1589" fmla="*/ 423820 h 1633446"/>
                <a:gd name="csX1590" fmla="*/ 2520955 w 3705314"/>
                <a:gd name="csY1590" fmla="*/ 423820 h 1633446"/>
                <a:gd name="csX1591" fmla="*/ 2522224 w 3705314"/>
                <a:gd name="csY1591" fmla="*/ 423820 h 1633446"/>
                <a:gd name="csX1592" fmla="*/ 2523494 w 3705314"/>
                <a:gd name="csY1592" fmla="*/ 423820 h 1633446"/>
                <a:gd name="csX1593" fmla="*/ 2523494 w 3705314"/>
                <a:gd name="csY1593" fmla="*/ 422169 h 1633446"/>
                <a:gd name="csX1594" fmla="*/ 2526034 w 3705314"/>
                <a:gd name="csY1594" fmla="*/ 422169 h 1633446"/>
                <a:gd name="csX1595" fmla="*/ 2526034 w 3705314"/>
                <a:gd name="csY1595" fmla="*/ 418741 h 1633446"/>
                <a:gd name="csX1596" fmla="*/ 2528573 w 3705314"/>
                <a:gd name="csY1596" fmla="*/ 418741 h 1633446"/>
                <a:gd name="csX1597" fmla="*/ 2529842 w 3705314"/>
                <a:gd name="csY1597" fmla="*/ 418741 h 1633446"/>
                <a:gd name="csX1598" fmla="*/ 2531112 w 3705314"/>
                <a:gd name="csY1598" fmla="*/ 418741 h 1633446"/>
                <a:gd name="csX1599" fmla="*/ 2532382 w 3705314"/>
                <a:gd name="csY1599" fmla="*/ 418741 h 1633446"/>
                <a:gd name="csX1600" fmla="*/ 2533652 w 3705314"/>
                <a:gd name="csY1600" fmla="*/ 418741 h 1633446"/>
                <a:gd name="csX1601" fmla="*/ 2533652 w 3705314"/>
                <a:gd name="csY1601" fmla="*/ 417091 h 1633446"/>
                <a:gd name="csX1602" fmla="*/ 2537461 w 3705314"/>
                <a:gd name="csY1602" fmla="*/ 417091 h 1633446"/>
                <a:gd name="csX1603" fmla="*/ 2538730 w 3705314"/>
                <a:gd name="csY1603" fmla="*/ 417091 h 1633446"/>
                <a:gd name="csX1604" fmla="*/ 2540000 w 3705314"/>
                <a:gd name="csY1604" fmla="*/ 417091 h 1633446"/>
                <a:gd name="csX1605" fmla="*/ 2541269 w 3705314"/>
                <a:gd name="csY1605" fmla="*/ 417091 h 1633446"/>
                <a:gd name="csX1606" fmla="*/ 2542539 w 3705314"/>
                <a:gd name="csY1606" fmla="*/ 417091 h 1633446"/>
                <a:gd name="csX1607" fmla="*/ 2543809 w 3705314"/>
                <a:gd name="csY1607" fmla="*/ 417091 h 1633446"/>
                <a:gd name="csX1608" fmla="*/ 2545079 w 3705314"/>
                <a:gd name="csY1608" fmla="*/ 417091 h 1633446"/>
                <a:gd name="csX1609" fmla="*/ 2545079 w 3705314"/>
                <a:gd name="csY1609" fmla="*/ 415440 h 1633446"/>
                <a:gd name="csX1610" fmla="*/ 2547618 w 3705314"/>
                <a:gd name="csY1610" fmla="*/ 415440 h 1633446"/>
                <a:gd name="csX1611" fmla="*/ 2548888 w 3705314"/>
                <a:gd name="csY1611" fmla="*/ 415440 h 1633446"/>
                <a:gd name="csX1612" fmla="*/ 2550157 w 3705314"/>
                <a:gd name="csY1612" fmla="*/ 415440 h 1633446"/>
                <a:gd name="csX1613" fmla="*/ 2550157 w 3705314"/>
                <a:gd name="csY1613" fmla="*/ 413790 h 1633446"/>
                <a:gd name="csX1614" fmla="*/ 2552697 w 3705314"/>
                <a:gd name="csY1614" fmla="*/ 413790 h 1633446"/>
                <a:gd name="csX1615" fmla="*/ 2553966 w 3705314"/>
                <a:gd name="csY1615" fmla="*/ 413790 h 1633446"/>
                <a:gd name="csX1616" fmla="*/ 2555236 w 3705314"/>
                <a:gd name="csY1616" fmla="*/ 413790 h 1633446"/>
                <a:gd name="csX1617" fmla="*/ 2555236 w 3705314"/>
                <a:gd name="csY1617" fmla="*/ 410488 h 1633446"/>
                <a:gd name="csX1618" fmla="*/ 2557776 w 3705314"/>
                <a:gd name="csY1618" fmla="*/ 410488 h 1633446"/>
                <a:gd name="csX1619" fmla="*/ 2557776 w 3705314"/>
                <a:gd name="csY1619" fmla="*/ 408838 h 1633446"/>
                <a:gd name="csX1620" fmla="*/ 2560315 w 3705314"/>
                <a:gd name="csY1620" fmla="*/ 408838 h 1633446"/>
                <a:gd name="csX1621" fmla="*/ 2561584 w 3705314"/>
                <a:gd name="csY1621" fmla="*/ 408838 h 1633446"/>
                <a:gd name="csX1622" fmla="*/ 2562854 w 3705314"/>
                <a:gd name="csY1622" fmla="*/ 408838 h 1633446"/>
                <a:gd name="csX1623" fmla="*/ 2564124 w 3705314"/>
                <a:gd name="csY1623" fmla="*/ 408838 h 1633446"/>
                <a:gd name="csX1624" fmla="*/ 2565394 w 3705314"/>
                <a:gd name="csY1624" fmla="*/ 408838 h 1633446"/>
                <a:gd name="csX1625" fmla="*/ 2565394 w 3705314"/>
                <a:gd name="csY1625" fmla="*/ 407187 h 1633446"/>
                <a:gd name="csX1626" fmla="*/ 2567933 w 3705314"/>
                <a:gd name="csY1626" fmla="*/ 407187 h 1633446"/>
                <a:gd name="csX1627" fmla="*/ 2569203 w 3705314"/>
                <a:gd name="csY1627" fmla="*/ 407187 h 1633446"/>
                <a:gd name="csX1628" fmla="*/ 2570472 w 3705314"/>
                <a:gd name="csY1628" fmla="*/ 407187 h 1633446"/>
                <a:gd name="csX1629" fmla="*/ 2571742 w 3705314"/>
                <a:gd name="csY1629" fmla="*/ 407187 h 1633446"/>
                <a:gd name="csX1630" fmla="*/ 2573012 w 3705314"/>
                <a:gd name="csY1630" fmla="*/ 407187 h 1633446"/>
                <a:gd name="csX1631" fmla="*/ 2574281 w 3705314"/>
                <a:gd name="csY1631" fmla="*/ 407187 h 1633446"/>
                <a:gd name="csX1632" fmla="*/ 2575551 w 3705314"/>
                <a:gd name="csY1632" fmla="*/ 407187 h 1633446"/>
                <a:gd name="csX1633" fmla="*/ 2576821 w 3705314"/>
                <a:gd name="csY1633" fmla="*/ 407187 h 1633446"/>
                <a:gd name="csX1634" fmla="*/ 2578091 w 3705314"/>
                <a:gd name="csY1634" fmla="*/ 407187 h 1633446"/>
                <a:gd name="csX1635" fmla="*/ 2579360 w 3705314"/>
                <a:gd name="csY1635" fmla="*/ 407187 h 1633446"/>
                <a:gd name="csX1636" fmla="*/ 2580630 w 3705314"/>
                <a:gd name="csY1636" fmla="*/ 407187 h 1633446"/>
                <a:gd name="csX1637" fmla="*/ 2581899 w 3705314"/>
                <a:gd name="csY1637" fmla="*/ 407187 h 1633446"/>
                <a:gd name="csX1638" fmla="*/ 2583169 w 3705314"/>
                <a:gd name="csY1638" fmla="*/ 407187 h 1633446"/>
                <a:gd name="csX1639" fmla="*/ 2583169 w 3705314"/>
                <a:gd name="csY1639" fmla="*/ 405410 h 1633446"/>
                <a:gd name="csX1640" fmla="*/ 2585708 w 3705314"/>
                <a:gd name="csY1640" fmla="*/ 405410 h 1633446"/>
                <a:gd name="csX1641" fmla="*/ 2585708 w 3705314"/>
                <a:gd name="csY1641" fmla="*/ 403759 h 1633446"/>
                <a:gd name="csX1642" fmla="*/ 2588248 w 3705314"/>
                <a:gd name="csY1642" fmla="*/ 403759 h 1633446"/>
                <a:gd name="csX1643" fmla="*/ 2588248 w 3705314"/>
                <a:gd name="csY1643" fmla="*/ 400458 h 1633446"/>
                <a:gd name="csX1644" fmla="*/ 2590787 w 3705314"/>
                <a:gd name="csY1644" fmla="*/ 400458 h 1633446"/>
                <a:gd name="csX1645" fmla="*/ 2592057 w 3705314"/>
                <a:gd name="csY1645" fmla="*/ 400458 h 1633446"/>
                <a:gd name="csX1646" fmla="*/ 2593327 w 3705314"/>
                <a:gd name="csY1646" fmla="*/ 400458 h 1633446"/>
                <a:gd name="csX1647" fmla="*/ 2593327 w 3705314"/>
                <a:gd name="csY1647" fmla="*/ 398807 h 1633446"/>
                <a:gd name="csX1648" fmla="*/ 2595866 w 3705314"/>
                <a:gd name="csY1648" fmla="*/ 398807 h 1633446"/>
                <a:gd name="csX1649" fmla="*/ 2595866 w 3705314"/>
                <a:gd name="csY1649" fmla="*/ 397157 h 1633446"/>
                <a:gd name="csX1650" fmla="*/ 2598405 w 3705314"/>
                <a:gd name="csY1650" fmla="*/ 397157 h 1633446"/>
                <a:gd name="csX1651" fmla="*/ 2599675 w 3705314"/>
                <a:gd name="csY1651" fmla="*/ 397157 h 1633446"/>
                <a:gd name="csX1652" fmla="*/ 2600945 w 3705314"/>
                <a:gd name="csY1652" fmla="*/ 397157 h 1633446"/>
                <a:gd name="csX1653" fmla="*/ 2600945 w 3705314"/>
                <a:gd name="csY1653" fmla="*/ 393856 h 1633446"/>
                <a:gd name="csX1654" fmla="*/ 2603484 w 3705314"/>
                <a:gd name="csY1654" fmla="*/ 393856 h 1633446"/>
                <a:gd name="csX1655" fmla="*/ 2604754 w 3705314"/>
                <a:gd name="csY1655" fmla="*/ 393856 h 1633446"/>
                <a:gd name="csX1656" fmla="*/ 2606023 w 3705314"/>
                <a:gd name="csY1656" fmla="*/ 393856 h 1633446"/>
                <a:gd name="csX1657" fmla="*/ 2606023 w 3705314"/>
                <a:gd name="csY1657" fmla="*/ 392205 h 1633446"/>
                <a:gd name="csX1658" fmla="*/ 2608563 w 3705314"/>
                <a:gd name="csY1658" fmla="*/ 392205 h 1633446"/>
                <a:gd name="csX1659" fmla="*/ 2609833 w 3705314"/>
                <a:gd name="csY1659" fmla="*/ 392205 h 1633446"/>
                <a:gd name="csX1660" fmla="*/ 2611102 w 3705314"/>
                <a:gd name="csY1660" fmla="*/ 392205 h 1633446"/>
                <a:gd name="csX1661" fmla="*/ 2611102 w 3705314"/>
                <a:gd name="csY1661" fmla="*/ 390427 h 1633446"/>
                <a:gd name="csX1662" fmla="*/ 2613642 w 3705314"/>
                <a:gd name="csY1662" fmla="*/ 390427 h 1633446"/>
                <a:gd name="csX1663" fmla="*/ 2614911 w 3705314"/>
                <a:gd name="csY1663" fmla="*/ 390427 h 1633446"/>
                <a:gd name="csX1664" fmla="*/ 2616181 w 3705314"/>
                <a:gd name="csY1664" fmla="*/ 390427 h 1633446"/>
                <a:gd name="csX1665" fmla="*/ 2617450 w 3705314"/>
                <a:gd name="csY1665" fmla="*/ 390427 h 1633446"/>
                <a:gd name="csX1666" fmla="*/ 2618720 w 3705314"/>
                <a:gd name="csY1666" fmla="*/ 390427 h 1633446"/>
                <a:gd name="csX1667" fmla="*/ 2619990 w 3705314"/>
                <a:gd name="csY1667" fmla="*/ 390427 h 1633446"/>
                <a:gd name="csX1668" fmla="*/ 2621260 w 3705314"/>
                <a:gd name="csY1668" fmla="*/ 390427 h 1633446"/>
                <a:gd name="csX1669" fmla="*/ 2621260 w 3705314"/>
                <a:gd name="csY1669" fmla="*/ 385349 h 1633446"/>
                <a:gd name="csX1670" fmla="*/ 2623799 w 3705314"/>
                <a:gd name="csY1670" fmla="*/ 385349 h 1633446"/>
                <a:gd name="csX1671" fmla="*/ 2625069 w 3705314"/>
                <a:gd name="csY1671" fmla="*/ 385349 h 1633446"/>
                <a:gd name="csX1672" fmla="*/ 2626338 w 3705314"/>
                <a:gd name="csY1672" fmla="*/ 385349 h 1633446"/>
                <a:gd name="csX1673" fmla="*/ 2627608 w 3705314"/>
                <a:gd name="csY1673" fmla="*/ 385349 h 1633446"/>
                <a:gd name="csX1674" fmla="*/ 2628878 w 3705314"/>
                <a:gd name="csY1674" fmla="*/ 385349 h 1633446"/>
                <a:gd name="csX1675" fmla="*/ 2630147 w 3705314"/>
                <a:gd name="csY1675" fmla="*/ 385349 h 1633446"/>
                <a:gd name="csX1676" fmla="*/ 2631417 w 3705314"/>
                <a:gd name="csY1676" fmla="*/ 385349 h 1633446"/>
                <a:gd name="csX1677" fmla="*/ 2632687 w 3705314"/>
                <a:gd name="csY1677" fmla="*/ 385349 h 1633446"/>
                <a:gd name="csX1678" fmla="*/ 2633957 w 3705314"/>
                <a:gd name="csY1678" fmla="*/ 385349 h 1633446"/>
                <a:gd name="csX1679" fmla="*/ 2635226 w 3705314"/>
                <a:gd name="csY1679" fmla="*/ 385349 h 1633446"/>
                <a:gd name="csX1680" fmla="*/ 2637765 w 3705314"/>
                <a:gd name="csY1680" fmla="*/ 385349 h 1633446"/>
                <a:gd name="csX1681" fmla="*/ 2639035 w 3705314"/>
                <a:gd name="csY1681" fmla="*/ 385349 h 1633446"/>
                <a:gd name="csX1682" fmla="*/ 2640305 w 3705314"/>
                <a:gd name="csY1682" fmla="*/ 385349 h 1633446"/>
                <a:gd name="csX1683" fmla="*/ 2641575 w 3705314"/>
                <a:gd name="csY1683" fmla="*/ 385349 h 1633446"/>
                <a:gd name="csX1684" fmla="*/ 2642844 w 3705314"/>
                <a:gd name="csY1684" fmla="*/ 385349 h 1633446"/>
                <a:gd name="csX1685" fmla="*/ 2644114 w 3705314"/>
                <a:gd name="csY1685" fmla="*/ 385349 h 1633446"/>
                <a:gd name="csX1686" fmla="*/ 2645384 w 3705314"/>
                <a:gd name="csY1686" fmla="*/ 385349 h 1633446"/>
                <a:gd name="csX1687" fmla="*/ 2646653 w 3705314"/>
                <a:gd name="csY1687" fmla="*/ 385349 h 1633446"/>
                <a:gd name="csX1688" fmla="*/ 2647923 w 3705314"/>
                <a:gd name="csY1688" fmla="*/ 385349 h 1633446"/>
                <a:gd name="csX1689" fmla="*/ 2649192 w 3705314"/>
                <a:gd name="csY1689" fmla="*/ 385349 h 1633446"/>
                <a:gd name="csX1690" fmla="*/ 2650462 w 3705314"/>
                <a:gd name="csY1690" fmla="*/ 385349 h 1633446"/>
                <a:gd name="csX1691" fmla="*/ 2651732 w 3705314"/>
                <a:gd name="csY1691" fmla="*/ 385349 h 1633446"/>
                <a:gd name="csX1692" fmla="*/ 2653002 w 3705314"/>
                <a:gd name="csY1692" fmla="*/ 385349 h 1633446"/>
                <a:gd name="csX1693" fmla="*/ 2654272 w 3705314"/>
                <a:gd name="csY1693" fmla="*/ 385349 h 1633446"/>
                <a:gd name="csX1694" fmla="*/ 2655541 w 3705314"/>
                <a:gd name="csY1694" fmla="*/ 385349 h 1633446"/>
                <a:gd name="csX1695" fmla="*/ 2655541 w 3705314"/>
                <a:gd name="csY1695" fmla="*/ 383698 h 1633446"/>
                <a:gd name="csX1696" fmla="*/ 2658080 w 3705314"/>
                <a:gd name="csY1696" fmla="*/ 383698 h 1633446"/>
                <a:gd name="csX1697" fmla="*/ 2658080 w 3705314"/>
                <a:gd name="csY1697" fmla="*/ 382048 h 1633446"/>
                <a:gd name="csX1698" fmla="*/ 2660620 w 3705314"/>
                <a:gd name="csY1698" fmla="*/ 382048 h 1633446"/>
                <a:gd name="csX1699" fmla="*/ 2661889 w 3705314"/>
                <a:gd name="csY1699" fmla="*/ 382048 h 1633446"/>
                <a:gd name="csX1700" fmla="*/ 2663159 w 3705314"/>
                <a:gd name="csY1700" fmla="*/ 382048 h 1633446"/>
                <a:gd name="csX1701" fmla="*/ 2664429 w 3705314"/>
                <a:gd name="csY1701" fmla="*/ 382048 h 1633446"/>
                <a:gd name="csX1702" fmla="*/ 2665699 w 3705314"/>
                <a:gd name="csY1702" fmla="*/ 382048 h 1633446"/>
                <a:gd name="csX1703" fmla="*/ 2666968 w 3705314"/>
                <a:gd name="csY1703" fmla="*/ 382048 h 1633446"/>
                <a:gd name="csX1704" fmla="*/ 2668238 w 3705314"/>
                <a:gd name="csY1704" fmla="*/ 382048 h 1633446"/>
                <a:gd name="csX1705" fmla="*/ 2668238 w 3705314"/>
                <a:gd name="csY1705" fmla="*/ 375318 h 1633446"/>
                <a:gd name="csX1706" fmla="*/ 2670777 w 3705314"/>
                <a:gd name="csY1706" fmla="*/ 375318 h 1633446"/>
                <a:gd name="csX1707" fmla="*/ 2670777 w 3705314"/>
                <a:gd name="csY1707" fmla="*/ 372017 h 1633446"/>
                <a:gd name="csX1708" fmla="*/ 2673317 w 3705314"/>
                <a:gd name="csY1708" fmla="*/ 372017 h 1633446"/>
                <a:gd name="csX1709" fmla="*/ 2674586 w 3705314"/>
                <a:gd name="csY1709" fmla="*/ 372017 h 1633446"/>
                <a:gd name="csX1710" fmla="*/ 2675856 w 3705314"/>
                <a:gd name="csY1710" fmla="*/ 372017 h 1633446"/>
                <a:gd name="csX1711" fmla="*/ 2677126 w 3705314"/>
                <a:gd name="csY1711" fmla="*/ 372017 h 1633446"/>
                <a:gd name="csX1712" fmla="*/ 2678395 w 3705314"/>
                <a:gd name="csY1712" fmla="*/ 372017 h 1633446"/>
                <a:gd name="csX1713" fmla="*/ 2679665 w 3705314"/>
                <a:gd name="csY1713" fmla="*/ 372017 h 1633446"/>
                <a:gd name="csX1714" fmla="*/ 2680935 w 3705314"/>
                <a:gd name="csY1714" fmla="*/ 372017 h 1633446"/>
                <a:gd name="csX1715" fmla="*/ 2680935 w 3705314"/>
                <a:gd name="csY1715" fmla="*/ 365415 h 1633446"/>
                <a:gd name="csX1716" fmla="*/ 2683474 w 3705314"/>
                <a:gd name="csY1716" fmla="*/ 365415 h 1633446"/>
                <a:gd name="csX1717" fmla="*/ 2684744 w 3705314"/>
                <a:gd name="csY1717" fmla="*/ 365415 h 1633446"/>
                <a:gd name="csX1718" fmla="*/ 2686014 w 3705314"/>
                <a:gd name="csY1718" fmla="*/ 365415 h 1633446"/>
                <a:gd name="csX1719" fmla="*/ 2687283 w 3705314"/>
                <a:gd name="csY1719" fmla="*/ 365415 h 1633446"/>
                <a:gd name="csX1720" fmla="*/ 2688553 w 3705314"/>
                <a:gd name="csY1720" fmla="*/ 365415 h 1633446"/>
                <a:gd name="csX1721" fmla="*/ 2688553 w 3705314"/>
                <a:gd name="csY1721" fmla="*/ 363764 h 1633446"/>
                <a:gd name="csX1722" fmla="*/ 2691092 w 3705314"/>
                <a:gd name="csY1722" fmla="*/ 363764 h 1633446"/>
                <a:gd name="csX1723" fmla="*/ 2692362 w 3705314"/>
                <a:gd name="csY1723" fmla="*/ 363764 h 1633446"/>
                <a:gd name="csX1724" fmla="*/ 2693631 w 3705314"/>
                <a:gd name="csY1724" fmla="*/ 363764 h 1633446"/>
                <a:gd name="csX1725" fmla="*/ 2693631 w 3705314"/>
                <a:gd name="csY1725" fmla="*/ 362113 h 1633446"/>
                <a:gd name="csX1726" fmla="*/ 2696171 w 3705314"/>
                <a:gd name="csY1726" fmla="*/ 362113 h 1633446"/>
                <a:gd name="csX1727" fmla="*/ 2697441 w 3705314"/>
                <a:gd name="csY1727" fmla="*/ 362113 h 1633446"/>
                <a:gd name="csX1728" fmla="*/ 2698710 w 3705314"/>
                <a:gd name="csY1728" fmla="*/ 362113 h 1633446"/>
                <a:gd name="csX1729" fmla="*/ 2698710 w 3705314"/>
                <a:gd name="csY1729" fmla="*/ 358685 h 1633446"/>
                <a:gd name="csX1730" fmla="*/ 2701250 w 3705314"/>
                <a:gd name="csY1730" fmla="*/ 358685 h 1633446"/>
                <a:gd name="csX1731" fmla="*/ 2702519 w 3705314"/>
                <a:gd name="csY1731" fmla="*/ 358685 h 1633446"/>
                <a:gd name="csX1732" fmla="*/ 2703789 w 3705314"/>
                <a:gd name="csY1732" fmla="*/ 358685 h 1633446"/>
                <a:gd name="csX1733" fmla="*/ 2705059 w 3705314"/>
                <a:gd name="csY1733" fmla="*/ 358685 h 1633446"/>
                <a:gd name="csX1734" fmla="*/ 2706328 w 3705314"/>
                <a:gd name="csY1734" fmla="*/ 358685 h 1633446"/>
                <a:gd name="csX1735" fmla="*/ 2707598 w 3705314"/>
                <a:gd name="csY1735" fmla="*/ 358685 h 1633446"/>
                <a:gd name="csX1736" fmla="*/ 2708868 w 3705314"/>
                <a:gd name="csY1736" fmla="*/ 358685 h 1633446"/>
                <a:gd name="csX1737" fmla="*/ 2710137 w 3705314"/>
                <a:gd name="csY1737" fmla="*/ 358685 h 1633446"/>
                <a:gd name="csX1738" fmla="*/ 2713946 w 3705314"/>
                <a:gd name="csY1738" fmla="*/ 358685 h 1633446"/>
                <a:gd name="csX1739" fmla="*/ 2713946 w 3705314"/>
                <a:gd name="csY1739" fmla="*/ 357035 h 1633446"/>
                <a:gd name="csX1740" fmla="*/ 2716486 w 3705314"/>
                <a:gd name="csY1740" fmla="*/ 357035 h 1633446"/>
                <a:gd name="csX1741" fmla="*/ 2717756 w 3705314"/>
                <a:gd name="csY1741" fmla="*/ 357035 h 1633446"/>
                <a:gd name="csX1742" fmla="*/ 2719025 w 3705314"/>
                <a:gd name="csY1742" fmla="*/ 357035 h 1633446"/>
                <a:gd name="csX1743" fmla="*/ 2720295 w 3705314"/>
                <a:gd name="csY1743" fmla="*/ 357035 h 1633446"/>
                <a:gd name="csX1744" fmla="*/ 2721565 w 3705314"/>
                <a:gd name="csY1744" fmla="*/ 357035 h 1633446"/>
                <a:gd name="csX1745" fmla="*/ 2721565 w 3705314"/>
                <a:gd name="csY1745" fmla="*/ 355384 h 1633446"/>
                <a:gd name="csX1746" fmla="*/ 2726643 w 3705314"/>
                <a:gd name="csY1746" fmla="*/ 355384 h 1633446"/>
                <a:gd name="csX1747" fmla="*/ 2726643 w 3705314"/>
                <a:gd name="csY1747" fmla="*/ 352083 h 1633446"/>
                <a:gd name="csX1748" fmla="*/ 2729183 w 3705314"/>
                <a:gd name="csY1748" fmla="*/ 352083 h 1633446"/>
                <a:gd name="csX1749" fmla="*/ 2729183 w 3705314"/>
                <a:gd name="csY1749" fmla="*/ 348782 h 1633446"/>
                <a:gd name="csX1750" fmla="*/ 2732992 w 3705314"/>
                <a:gd name="csY1750" fmla="*/ 348782 h 1633446"/>
                <a:gd name="csX1751" fmla="*/ 2734261 w 3705314"/>
                <a:gd name="csY1751" fmla="*/ 348782 h 1633446"/>
                <a:gd name="csX1752" fmla="*/ 2735531 w 3705314"/>
                <a:gd name="csY1752" fmla="*/ 348782 h 1633446"/>
                <a:gd name="csX1753" fmla="*/ 2736801 w 3705314"/>
                <a:gd name="csY1753" fmla="*/ 348782 h 1633446"/>
                <a:gd name="csX1754" fmla="*/ 2738070 w 3705314"/>
                <a:gd name="csY1754" fmla="*/ 348782 h 1633446"/>
                <a:gd name="csX1755" fmla="*/ 2739340 w 3705314"/>
                <a:gd name="csY1755" fmla="*/ 348782 h 1633446"/>
                <a:gd name="csX1756" fmla="*/ 2740610 w 3705314"/>
                <a:gd name="csY1756" fmla="*/ 348782 h 1633446"/>
                <a:gd name="csX1757" fmla="*/ 2740610 w 3705314"/>
                <a:gd name="csY1757" fmla="*/ 345354 h 1633446"/>
                <a:gd name="csX1758" fmla="*/ 2743149 w 3705314"/>
                <a:gd name="csY1758" fmla="*/ 345354 h 1633446"/>
                <a:gd name="csX1759" fmla="*/ 2744419 w 3705314"/>
                <a:gd name="csY1759" fmla="*/ 345354 h 1633446"/>
                <a:gd name="csX1760" fmla="*/ 2745688 w 3705314"/>
                <a:gd name="csY1760" fmla="*/ 345354 h 1633446"/>
                <a:gd name="csX1761" fmla="*/ 2745688 w 3705314"/>
                <a:gd name="csY1761" fmla="*/ 343703 h 1633446"/>
                <a:gd name="csX1762" fmla="*/ 2748228 w 3705314"/>
                <a:gd name="csY1762" fmla="*/ 343703 h 1633446"/>
                <a:gd name="csX1763" fmla="*/ 2749498 w 3705314"/>
                <a:gd name="csY1763" fmla="*/ 343703 h 1633446"/>
                <a:gd name="csX1764" fmla="*/ 2750767 w 3705314"/>
                <a:gd name="csY1764" fmla="*/ 343703 h 1633446"/>
                <a:gd name="csX1765" fmla="*/ 2752037 w 3705314"/>
                <a:gd name="csY1765" fmla="*/ 343703 h 1633446"/>
                <a:gd name="csX1766" fmla="*/ 2753307 w 3705314"/>
                <a:gd name="csY1766" fmla="*/ 343703 h 1633446"/>
                <a:gd name="csX1767" fmla="*/ 2754449 w 3705314"/>
                <a:gd name="csY1767" fmla="*/ 343703 h 1633446"/>
                <a:gd name="csX1768" fmla="*/ 2755719 w 3705314"/>
                <a:gd name="csY1768" fmla="*/ 343703 h 1633446"/>
                <a:gd name="csX1769" fmla="*/ 2756989 w 3705314"/>
                <a:gd name="csY1769" fmla="*/ 343703 h 1633446"/>
                <a:gd name="csX1770" fmla="*/ 2758259 w 3705314"/>
                <a:gd name="csY1770" fmla="*/ 343703 h 1633446"/>
                <a:gd name="csX1771" fmla="*/ 2758259 w 3705314"/>
                <a:gd name="csY1771" fmla="*/ 340402 h 1633446"/>
                <a:gd name="csX1772" fmla="*/ 2760925 w 3705314"/>
                <a:gd name="csY1772" fmla="*/ 340402 h 1633446"/>
                <a:gd name="csX1773" fmla="*/ 2762195 w 3705314"/>
                <a:gd name="csY1773" fmla="*/ 340402 h 1633446"/>
                <a:gd name="csX1774" fmla="*/ 2763464 w 3705314"/>
                <a:gd name="csY1774" fmla="*/ 340402 h 1633446"/>
                <a:gd name="csX1775" fmla="*/ 2763464 w 3705314"/>
                <a:gd name="csY1775" fmla="*/ 337101 h 1633446"/>
                <a:gd name="csX1776" fmla="*/ 2766003 w 3705314"/>
                <a:gd name="csY1776" fmla="*/ 337101 h 1633446"/>
                <a:gd name="csX1777" fmla="*/ 2767273 w 3705314"/>
                <a:gd name="csY1777" fmla="*/ 337101 h 1633446"/>
                <a:gd name="csX1778" fmla="*/ 2768543 w 3705314"/>
                <a:gd name="csY1778" fmla="*/ 337101 h 1633446"/>
                <a:gd name="csX1779" fmla="*/ 2769812 w 3705314"/>
                <a:gd name="csY1779" fmla="*/ 337101 h 1633446"/>
                <a:gd name="csX1780" fmla="*/ 2771082 w 3705314"/>
                <a:gd name="csY1780" fmla="*/ 337101 h 1633446"/>
                <a:gd name="csX1781" fmla="*/ 2771082 w 3705314"/>
                <a:gd name="csY1781" fmla="*/ 332022 h 1633446"/>
                <a:gd name="csX1782" fmla="*/ 2773622 w 3705314"/>
                <a:gd name="csY1782" fmla="*/ 332022 h 1633446"/>
                <a:gd name="csX1783" fmla="*/ 2773622 w 3705314"/>
                <a:gd name="csY1783" fmla="*/ 327070 h 1633446"/>
                <a:gd name="csX1784" fmla="*/ 2776161 w 3705314"/>
                <a:gd name="csY1784" fmla="*/ 327070 h 1633446"/>
                <a:gd name="csX1785" fmla="*/ 2776161 w 3705314"/>
                <a:gd name="csY1785" fmla="*/ 325420 h 1633446"/>
                <a:gd name="csX1786" fmla="*/ 2778700 w 3705314"/>
                <a:gd name="csY1786" fmla="*/ 325420 h 1633446"/>
                <a:gd name="csX1787" fmla="*/ 2778700 w 3705314"/>
                <a:gd name="csY1787" fmla="*/ 316913 h 1633446"/>
                <a:gd name="csX1788" fmla="*/ 2781240 w 3705314"/>
                <a:gd name="csY1788" fmla="*/ 316913 h 1633446"/>
                <a:gd name="csX1789" fmla="*/ 2781240 w 3705314"/>
                <a:gd name="csY1789" fmla="*/ 313612 h 1633446"/>
                <a:gd name="csX1790" fmla="*/ 2783779 w 3705314"/>
                <a:gd name="csY1790" fmla="*/ 313612 h 1633446"/>
                <a:gd name="csX1791" fmla="*/ 2785049 w 3705314"/>
                <a:gd name="csY1791" fmla="*/ 313612 h 1633446"/>
                <a:gd name="csX1792" fmla="*/ 2786191 w 3705314"/>
                <a:gd name="csY1792" fmla="*/ 313612 h 1633446"/>
                <a:gd name="csX1793" fmla="*/ 2786191 w 3705314"/>
                <a:gd name="csY1793" fmla="*/ 308660 h 1633446"/>
                <a:gd name="csX1794" fmla="*/ 2788731 w 3705314"/>
                <a:gd name="csY1794" fmla="*/ 308660 h 1633446"/>
                <a:gd name="csX1795" fmla="*/ 2790001 w 3705314"/>
                <a:gd name="csY1795" fmla="*/ 308660 h 1633446"/>
                <a:gd name="csX1796" fmla="*/ 2791270 w 3705314"/>
                <a:gd name="csY1796" fmla="*/ 308660 h 1633446"/>
                <a:gd name="csX1797" fmla="*/ 2791270 w 3705314"/>
                <a:gd name="csY1797" fmla="*/ 305359 h 1633446"/>
                <a:gd name="csX1798" fmla="*/ 2793810 w 3705314"/>
                <a:gd name="csY1798" fmla="*/ 305359 h 1633446"/>
                <a:gd name="csX1799" fmla="*/ 2793810 w 3705314"/>
                <a:gd name="csY1799" fmla="*/ 303581 h 1633446"/>
                <a:gd name="csX1800" fmla="*/ 2796476 w 3705314"/>
                <a:gd name="csY1800" fmla="*/ 303581 h 1633446"/>
                <a:gd name="csX1801" fmla="*/ 2796476 w 3705314"/>
                <a:gd name="csY1801" fmla="*/ 300280 h 1633446"/>
                <a:gd name="csX1802" fmla="*/ 2799015 w 3705314"/>
                <a:gd name="csY1802" fmla="*/ 300280 h 1633446"/>
                <a:gd name="csX1803" fmla="*/ 2800285 w 3705314"/>
                <a:gd name="csY1803" fmla="*/ 300280 h 1633446"/>
                <a:gd name="csX1804" fmla="*/ 2801554 w 3705314"/>
                <a:gd name="csY1804" fmla="*/ 300280 h 1633446"/>
                <a:gd name="csX1805" fmla="*/ 2801554 w 3705314"/>
                <a:gd name="csY1805" fmla="*/ 298629 h 1633446"/>
                <a:gd name="csX1806" fmla="*/ 2804094 w 3705314"/>
                <a:gd name="csY1806" fmla="*/ 298629 h 1633446"/>
                <a:gd name="csX1807" fmla="*/ 2804094 w 3705314"/>
                <a:gd name="csY1807" fmla="*/ 288599 h 1633446"/>
                <a:gd name="csX1808" fmla="*/ 2806633 w 3705314"/>
                <a:gd name="csY1808" fmla="*/ 288599 h 1633446"/>
                <a:gd name="csX1809" fmla="*/ 2807903 w 3705314"/>
                <a:gd name="csY1809" fmla="*/ 288599 h 1633446"/>
                <a:gd name="csX1810" fmla="*/ 2809173 w 3705314"/>
                <a:gd name="csY1810" fmla="*/ 288599 h 1633446"/>
                <a:gd name="csX1811" fmla="*/ 2810442 w 3705314"/>
                <a:gd name="csY1811" fmla="*/ 288599 h 1633446"/>
                <a:gd name="csX1812" fmla="*/ 2811712 w 3705314"/>
                <a:gd name="csY1812" fmla="*/ 288599 h 1633446"/>
                <a:gd name="csX1813" fmla="*/ 2812982 w 3705314"/>
                <a:gd name="csY1813" fmla="*/ 288599 h 1633446"/>
                <a:gd name="csX1814" fmla="*/ 2814251 w 3705314"/>
                <a:gd name="csY1814" fmla="*/ 288599 h 1633446"/>
                <a:gd name="csX1815" fmla="*/ 2815521 w 3705314"/>
                <a:gd name="csY1815" fmla="*/ 288599 h 1633446"/>
                <a:gd name="csX1816" fmla="*/ 2816791 w 3705314"/>
                <a:gd name="csY1816" fmla="*/ 288599 h 1633446"/>
                <a:gd name="csX1817" fmla="*/ 2816791 w 3705314"/>
                <a:gd name="csY1817" fmla="*/ 286948 h 1633446"/>
                <a:gd name="csX1818" fmla="*/ 2819203 w 3705314"/>
                <a:gd name="csY1818" fmla="*/ 286948 h 1633446"/>
                <a:gd name="csX1819" fmla="*/ 2820473 w 3705314"/>
                <a:gd name="csY1819" fmla="*/ 286948 h 1633446"/>
                <a:gd name="csX1820" fmla="*/ 2821743 w 3705314"/>
                <a:gd name="csY1820" fmla="*/ 286948 h 1633446"/>
                <a:gd name="csX1821" fmla="*/ 2823012 w 3705314"/>
                <a:gd name="csY1821" fmla="*/ 286948 h 1633446"/>
                <a:gd name="csX1822" fmla="*/ 2825552 w 3705314"/>
                <a:gd name="csY1822" fmla="*/ 286948 h 1633446"/>
                <a:gd name="csX1823" fmla="*/ 2826821 w 3705314"/>
                <a:gd name="csY1823" fmla="*/ 286948 h 1633446"/>
                <a:gd name="csX1824" fmla="*/ 2828091 w 3705314"/>
                <a:gd name="csY1824" fmla="*/ 286948 h 1633446"/>
                <a:gd name="csX1825" fmla="*/ 2829360 w 3705314"/>
                <a:gd name="csY1825" fmla="*/ 286948 h 1633446"/>
                <a:gd name="csX1826" fmla="*/ 2830757 w 3705314"/>
                <a:gd name="csY1826" fmla="*/ 286948 h 1633446"/>
                <a:gd name="csX1827" fmla="*/ 2830757 w 3705314"/>
                <a:gd name="csY1827" fmla="*/ 283647 h 1633446"/>
                <a:gd name="csX1828" fmla="*/ 2833296 w 3705314"/>
                <a:gd name="csY1828" fmla="*/ 283647 h 1633446"/>
                <a:gd name="csX1829" fmla="*/ 2833296 w 3705314"/>
                <a:gd name="csY1829" fmla="*/ 277045 h 1633446"/>
                <a:gd name="csX1830" fmla="*/ 2835836 w 3705314"/>
                <a:gd name="csY1830" fmla="*/ 277045 h 1633446"/>
                <a:gd name="csX1831" fmla="*/ 2835836 w 3705314"/>
                <a:gd name="csY1831" fmla="*/ 273617 h 1633446"/>
                <a:gd name="csX1832" fmla="*/ 2838375 w 3705314"/>
                <a:gd name="csY1832" fmla="*/ 273617 h 1633446"/>
                <a:gd name="csX1833" fmla="*/ 2839645 w 3705314"/>
                <a:gd name="csY1833" fmla="*/ 273617 h 1633446"/>
                <a:gd name="csX1834" fmla="*/ 2840915 w 3705314"/>
                <a:gd name="csY1834" fmla="*/ 273617 h 1633446"/>
                <a:gd name="csX1835" fmla="*/ 2842184 w 3705314"/>
                <a:gd name="csY1835" fmla="*/ 273617 h 1633446"/>
                <a:gd name="csX1836" fmla="*/ 2843454 w 3705314"/>
                <a:gd name="csY1836" fmla="*/ 273617 h 1633446"/>
                <a:gd name="csX1837" fmla="*/ 2844724 w 3705314"/>
                <a:gd name="csY1837" fmla="*/ 273617 h 1633446"/>
                <a:gd name="csX1838" fmla="*/ 2845993 w 3705314"/>
                <a:gd name="csY1838" fmla="*/ 273617 h 1633446"/>
                <a:gd name="csX1839" fmla="*/ 2847263 w 3705314"/>
                <a:gd name="csY1839" fmla="*/ 273617 h 1633446"/>
                <a:gd name="csX1840" fmla="*/ 2848533 w 3705314"/>
                <a:gd name="csY1840" fmla="*/ 273617 h 1633446"/>
                <a:gd name="csX1841" fmla="*/ 2849675 w 3705314"/>
                <a:gd name="csY1841" fmla="*/ 273617 h 1633446"/>
                <a:gd name="csX1842" fmla="*/ 2850945 w 3705314"/>
                <a:gd name="csY1842" fmla="*/ 273617 h 1633446"/>
                <a:gd name="csX1843" fmla="*/ 2850945 w 3705314"/>
                <a:gd name="csY1843" fmla="*/ 271966 h 1633446"/>
                <a:gd name="csX1844" fmla="*/ 2853485 w 3705314"/>
                <a:gd name="csY1844" fmla="*/ 271966 h 1633446"/>
                <a:gd name="csX1845" fmla="*/ 2854754 w 3705314"/>
                <a:gd name="csY1845" fmla="*/ 271966 h 1633446"/>
                <a:gd name="csX1846" fmla="*/ 2856024 w 3705314"/>
                <a:gd name="csY1846" fmla="*/ 271966 h 1633446"/>
                <a:gd name="csX1847" fmla="*/ 2856024 w 3705314"/>
                <a:gd name="csY1847" fmla="*/ 268665 h 1633446"/>
                <a:gd name="csX1848" fmla="*/ 2858563 w 3705314"/>
                <a:gd name="csY1848" fmla="*/ 268665 h 1633446"/>
                <a:gd name="csX1849" fmla="*/ 2858563 w 3705314"/>
                <a:gd name="csY1849" fmla="*/ 263713 h 1633446"/>
                <a:gd name="csX1850" fmla="*/ 2861103 w 3705314"/>
                <a:gd name="csY1850" fmla="*/ 263713 h 1633446"/>
                <a:gd name="csX1851" fmla="*/ 2862372 w 3705314"/>
                <a:gd name="csY1851" fmla="*/ 263713 h 1633446"/>
                <a:gd name="csX1852" fmla="*/ 2863642 w 3705314"/>
                <a:gd name="csY1852" fmla="*/ 263713 h 1633446"/>
                <a:gd name="csX1853" fmla="*/ 2864912 w 3705314"/>
                <a:gd name="csY1853" fmla="*/ 263713 h 1633446"/>
                <a:gd name="csX1854" fmla="*/ 2866308 w 3705314"/>
                <a:gd name="csY1854" fmla="*/ 263713 h 1633446"/>
                <a:gd name="csX1855" fmla="*/ 2867578 w 3705314"/>
                <a:gd name="csY1855" fmla="*/ 263713 h 1633446"/>
                <a:gd name="csX1856" fmla="*/ 2868848 w 3705314"/>
                <a:gd name="csY1856" fmla="*/ 263713 h 1633446"/>
                <a:gd name="csX1857" fmla="*/ 2870118 w 3705314"/>
                <a:gd name="csY1857" fmla="*/ 263713 h 1633446"/>
                <a:gd name="csX1858" fmla="*/ 2871387 w 3705314"/>
                <a:gd name="csY1858" fmla="*/ 263713 h 1633446"/>
                <a:gd name="csX1859" fmla="*/ 2872657 w 3705314"/>
                <a:gd name="csY1859" fmla="*/ 263713 h 1633446"/>
                <a:gd name="csX1860" fmla="*/ 2873926 w 3705314"/>
                <a:gd name="csY1860" fmla="*/ 263713 h 1633446"/>
                <a:gd name="csX1861" fmla="*/ 2875196 w 3705314"/>
                <a:gd name="csY1861" fmla="*/ 263713 h 1633446"/>
                <a:gd name="csX1862" fmla="*/ 2876466 w 3705314"/>
                <a:gd name="csY1862" fmla="*/ 263713 h 1633446"/>
                <a:gd name="csX1863" fmla="*/ 2877735 w 3705314"/>
                <a:gd name="csY1863" fmla="*/ 263713 h 1633446"/>
                <a:gd name="csX1864" fmla="*/ 2879005 w 3705314"/>
                <a:gd name="csY1864" fmla="*/ 263713 h 1633446"/>
                <a:gd name="csX1865" fmla="*/ 2880275 w 3705314"/>
                <a:gd name="csY1865" fmla="*/ 263713 h 1633446"/>
                <a:gd name="csX1866" fmla="*/ 2881418 w 3705314"/>
                <a:gd name="csY1866" fmla="*/ 263713 h 1633446"/>
                <a:gd name="csX1867" fmla="*/ 2882687 w 3705314"/>
                <a:gd name="csY1867" fmla="*/ 263713 h 1633446"/>
                <a:gd name="csX1868" fmla="*/ 2883957 w 3705314"/>
                <a:gd name="csY1868" fmla="*/ 263713 h 1633446"/>
                <a:gd name="csX1869" fmla="*/ 2885227 w 3705314"/>
                <a:gd name="csY1869" fmla="*/ 263713 h 1633446"/>
                <a:gd name="csX1870" fmla="*/ 2886496 w 3705314"/>
                <a:gd name="csY1870" fmla="*/ 263713 h 1633446"/>
                <a:gd name="csX1871" fmla="*/ 2887766 w 3705314"/>
                <a:gd name="csY1871" fmla="*/ 263713 h 1633446"/>
                <a:gd name="csX1872" fmla="*/ 2889036 w 3705314"/>
                <a:gd name="csY1872" fmla="*/ 263713 h 1633446"/>
                <a:gd name="csX1873" fmla="*/ 2890305 w 3705314"/>
                <a:gd name="csY1873" fmla="*/ 263713 h 1633446"/>
                <a:gd name="csX1874" fmla="*/ 2891575 w 3705314"/>
                <a:gd name="csY1874" fmla="*/ 263713 h 1633446"/>
                <a:gd name="csX1875" fmla="*/ 2892845 w 3705314"/>
                <a:gd name="csY1875" fmla="*/ 263713 h 1633446"/>
                <a:gd name="csX1876" fmla="*/ 2894114 w 3705314"/>
                <a:gd name="csY1876" fmla="*/ 263713 h 1633446"/>
                <a:gd name="csX1877" fmla="*/ 2894114 w 3705314"/>
                <a:gd name="csY1877" fmla="*/ 261936 h 1633446"/>
                <a:gd name="csX1878" fmla="*/ 2896654 w 3705314"/>
                <a:gd name="csY1878" fmla="*/ 261936 h 1633446"/>
                <a:gd name="csX1879" fmla="*/ 2897924 w 3705314"/>
                <a:gd name="csY1879" fmla="*/ 261936 h 1633446"/>
                <a:gd name="csX1880" fmla="*/ 2899193 w 3705314"/>
                <a:gd name="csY1880" fmla="*/ 261936 h 1633446"/>
                <a:gd name="csX1881" fmla="*/ 2899193 w 3705314"/>
                <a:gd name="csY1881" fmla="*/ 258634 h 1633446"/>
                <a:gd name="csX1882" fmla="*/ 2901860 w 3705314"/>
                <a:gd name="csY1882" fmla="*/ 258634 h 1633446"/>
                <a:gd name="csX1883" fmla="*/ 2903129 w 3705314"/>
                <a:gd name="csY1883" fmla="*/ 258634 h 1633446"/>
                <a:gd name="csX1884" fmla="*/ 2904399 w 3705314"/>
                <a:gd name="csY1884" fmla="*/ 258634 h 1633446"/>
                <a:gd name="csX1885" fmla="*/ 2905669 w 3705314"/>
                <a:gd name="csY1885" fmla="*/ 258634 h 1633446"/>
                <a:gd name="csX1886" fmla="*/ 2906938 w 3705314"/>
                <a:gd name="csY1886" fmla="*/ 258634 h 1633446"/>
                <a:gd name="csX1887" fmla="*/ 2906938 w 3705314"/>
                <a:gd name="csY1887" fmla="*/ 256984 h 1633446"/>
                <a:gd name="csX1888" fmla="*/ 2909477 w 3705314"/>
                <a:gd name="csY1888" fmla="*/ 256984 h 1633446"/>
                <a:gd name="csX1889" fmla="*/ 2909477 w 3705314"/>
                <a:gd name="csY1889" fmla="*/ 252032 h 1633446"/>
                <a:gd name="csX1890" fmla="*/ 2912017 w 3705314"/>
                <a:gd name="csY1890" fmla="*/ 252032 h 1633446"/>
                <a:gd name="csX1891" fmla="*/ 2913160 w 3705314"/>
                <a:gd name="csY1891" fmla="*/ 252032 h 1633446"/>
                <a:gd name="csX1892" fmla="*/ 2914429 w 3705314"/>
                <a:gd name="csY1892" fmla="*/ 252032 h 1633446"/>
                <a:gd name="csX1893" fmla="*/ 2915699 w 3705314"/>
                <a:gd name="csY1893" fmla="*/ 252032 h 1633446"/>
                <a:gd name="csX1894" fmla="*/ 2916969 w 3705314"/>
                <a:gd name="csY1894" fmla="*/ 252032 h 1633446"/>
                <a:gd name="csX1895" fmla="*/ 2918238 w 3705314"/>
                <a:gd name="csY1895" fmla="*/ 252032 h 1633446"/>
                <a:gd name="csX1896" fmla="*/ 2919508 w 3705314"/>
                <a:gd name="csY1896" fmla="*/ 252032 h 1633446"/>
                <a:gd name="csX1897" fmla="*/ 2920778 w 3705314"/>
                <a:gd name="csY1897" fmla="*/ 252032 h 1633446"/>
                <a:gd name="csX1898" fmla="*/ 2922048 w 3705314"/>
                <a:gd name="csY1898" fmla="*/ 252032 h 1633446"/>
                <a:gd name="csX1899" fmla="*/ 2922048 w 3705314"/>
                <a:gd name="csY1899" fmla="*/ 248604 h 1633446"/>
                <a:gd name="csX1900" fmla="*/ 2925856 w 3705314"/>
                <a:gd name="csY1900" fmla="*/ 248604 h 1633446"/>
                <a:gd name="csX1901" fmla="*/ 2925856 w 3705314"/>
                <a:gd name="csY1901" fmla="*/ 245176 h 1633446"/>
                <a:gd name="csX1902" fmla="*/ 2928396 w 3705314"/>
                <a:gd name="csY1902" fmla="*/ 245176 h 1633446"/>
                <a:gd name="csX1903" fmla="*/ 2928396 w 3705314"/>
                <a:gd name="csY1903" fmla="*/ 243525 h 1633446"/>
                <a:gd name="csX1904" fmla="*/ 2930935 w 3705314"/>
                <a:gd name="csY1904" fmla="*/ 243525 h 1633446"/>
                <a:gd name="csX1905" fmla="*/ 2932205 w 3705314"/>
                <a:gd name="csY1905" fmla="*/ 243525 h 1633446"/>
                <a:gd name="csX1906" fmla="*/ 2933475 w 3705314"/>
                <a:gd name="csY1906" fmla="*/ 243525 h 1633446"/>
                <a:gd name="csX1907" fmla="*/ 2934744 w 3705314"/>
                <a:gd name="csY1907" fmla="*/ 243525 h 1633446"/>
                <a:gd name="csX1908" fmla="*/ 2936141 w 3705314"/>
                <a:gd name="csY1908" fmla="*/ 243525 h 1633446"/>
                <a:gd name="csX1909" fmla="*/ 2937411 w 3705314"/>
                <a:gd name="csY1909" fmla="*/ 243525 h 1633446"/>
                <a:gd name="csX1910" fmla="*/ 2938680 w 3705314"/>
                <a:gd name="csY1910" fmla="*/ 243525 h 1633446"/>
                <a:gd name="csX1911" fmla="*/ 2939950 w 3705314"/>
                <a:gd name="csY1911" fmla="*/ 243525 h 1633446"/>
                <a:gd name="csX1912" fmla="*/ 2941219 w 3705314"/>
                <a:gd name="csY1912" fmla="*/ 243525 h 1633446"/>
                <a:gd name="csX1913" fmla="*/ 2941219 w 3705314"/>
                <a:gd name="csY1913" fmla="*/ 240224 h 1633446"/>
                <a:gd name="csX1914" fmla="*/ 2943759 w 3705314"/>
                <a:gd name="csY1914" fmla="*/ 240224 h 1633446"/>
                <a:gd name="csX1915" fmla="*/ 2943759 w 3705314"/>
                <a:gd name="csY1915" fmla="*/ 238573 h 1633446"/>
                <a:gd name="csX1916" fmla="*/ 2946171 w 3705314"/>
                <a:gd name="csY1916" fmla="*/ 238573 h 1633446"/>
                <a:gd name="csX1917" fmla="*/ 2947441 w 3705314"/>
                <a:gd name="csY1917" fmla="*/ 238573 h 1633446"/>
                <a:gd name="csX1918" fmla="*/ 2948711 w 3705314"/>
                <a:gd name="csY1918" fmla="*/ 238573 h 1633446"/>
                <a:gd name="csX1919" fmla="*/ 2949980 w 3705314"/>
                <a:gd name="csY1919" fmla="*/ 238573 h 1633446"/>
                <a:gd name="csX1920" fmla="*/ 2951250 w 3705314"/>
                <a:gd name="csY1920" fmla="*/ 238573 h 1633446"/>
                <a:gd name="csX1921" fmla="*/ 2951250 w 3705314"/>
                <a:gd name="csY1921" fmla="*/ 235272 h 1633446"/>
                <a:gd name="csX1922" fmla="*/ 2953790 w 3705314"/>
                <a:gd name="csY1922" fmla="*/ 235272 h 1633446"/>
                <a:gd name="csX1923" fmla="*/ 2955059 w 3705314"/>
                <a:gd name="csY1923" fmla="*/ 235272 h 1633446"/>
                <a:gd name="csX1924" fmla="*/ 2956329 w 3705314"/>
                <a:gd name="csY1924" fmla="*/ 235272 h 1633446"/>
                <a:gd name="csX1925" fmla="*/ 2957598 w 3705314"/>
                <a:gd name="csY1925" fmla="*/ 235272 h 1633446"/>
                <a:gd name="csX1926" fmla="*/ 2958868 w 3705314"/>
                <a:gd name="csY1926" fmla="*/ 235272 h 1633446"/>
                <a:gd name="csX1927" fmla="*/ 2960138 w 3705314"/>
                <a:gd name="csY1927" fmla="*/ 235272 h 1633446"/>
                <a:gd name="csX1928" fmla="*/ 2961408 w 3705314"/>
                <a:gd name="csY1928" fmla="*/ 235272 h 1633446"/>
                <a:gd name="csX1929" fmla="*/ 2962677 w 3705314"/>
                <a:gd name="csY1929" fmla="*/ 235272 h 1633446"/>
                <a:gd name="csX1930" fmla="*/ 2963947 w 3705314"/>
                <a:gd name="csY1930" fmla="*/ 235272 h 1633446"/>
                <a:gd name="csX1931" fmla="*/ 2965217 w 3705314"/>
                <a:gd name="csY1931" fmla="*/ 235272 h 1633446"/>
                <a:gd name="csX1932" fmla="*/ 2966486 w 3705314"/>
                <a:gd name="csY1932" fmla="*/ 235272 h 1633446"/>
                <a:gd name="csX1933" fmla="*/ 2967756 w 3705314"/>
                <a:gd name="csY1933" fmla="*/ 235272 h 1633446"/>
                <a:gd name="csX1934" fmla="*/ 2969026 w 3705314"/>
                <a:gd name="csY1934" fmla="*/ 235272 h 1633446"/>
                <a:gd name="csX1935" fmla="*/ 2970295 w 3705314"/>
                <a:gd name="csY1935" fmla="*/ 235272 h 1633446"/>
                <a:gd name="csX1936" fmla="*/ 2971692 w 3705314"/>
                <a:gd name="csY1936" fmla="*/ 235272 h 1633446"/>
                <a:gd name="csX1937" fmla="*/ 2972962 w 3705314"/>
                <a:gd name="csY1937" fmla="*/ 235272 h 1633446"/>
                <a:gd name="csX1938" fmla="*/ 2974231 w 3705314"/>
                <a:gd name="csY1938" fmla="*/ 235272 h 1633446"/>
                <a:gd name="csX1939" fmla="*/ 2975501 w 3705314"/>
                <a:gd name="csY1939" fmla="*/ 235272 h 1633446"/>
                <a:gd name="csX1940" fmla="*/ 2976644 w 3705314"/>
                <a:gd name="csY1940" fmla="*/ 235272 h 1633446"/>
                <a:gd name="csX1941" fmla="*/ 2977913 w 3705314"/>
                <a:gd name="csY1941" fmla="*/ 235272 h 1633446"/>
                <a:gd name="csX1942" fmla="*/ 2979183 w 3705314"/>
                <a:gd name="csY1942" fmla="*/ 235272 h 1633446"/>
                <a:gd name="csX1943" fmla="*/ 2980453 w 3705314"/>
                <a:gd name="csY1943" fmla="*/ 235272 h 1633446"/>
                <a:gd name="csX1944" fmla="*/ 2981722 w 3705314"/>
                <a:gd name="csY1944" fmla="*/ 235272 h 1633446"/>
                <a:gd name="csX1945" fmla="*/ 2982992 w 3705314"/>
                <a:gd name="csY1945" fmla="*/ 235272 h 1633446"/>
                <a:gd name="csX1946" fmla="*/ 2984262 w 3705314"/>
                <a:gd name="csY1946" fmla="*/ 235272 h 1633446"/>
                <a:gd name="csX1947" fmla="*/ 2985532 w 3705314"/>
                <a:gd name="csY1947" fmla="*/ 235272 h 1633446"/>
                <a:gd name="csX1948" fmla="*/ 2986801 w 3705314"/>
                <a:gd name="csY1948" fmla="*/ 235272 h 1633446"/>
                <a:gd name="csX1949" fmla="*/ 2988071 w 3705314"/>
                <a:gd name="csY1949" fmla="*/ 235272 h 1633446"/>
                <a:gd name="csX1950" fmla="*/ 2989341 w 3705314"/>
                <a:gd name="csY1950" fmla="*/ 235272 h 1633446"/>
                <a:gd name="csX1951" fmla="*/ 2990610 w 3705314"/>
                <a:gd name="csY1951" fmla="*/ 235272 h 1633446"/>
                <a:gd name="csX1952" fmla="*/ 2991880 w 3705314"/>
                <a:gd name="csY1952" fmla="*/ 235272 h 1633446"/>
                <a:gd name="csX1953" fmla="*/ 2993150 w 3705314"/>
                <a:gd name="csY1953" fmla="*/ 235272 h 1633446"/>
                <a:gd name="csX1954" fmla="*/ 2994419 w 3705314"/>
                <a:gd name="csY1954" fmla="*/ 235272 h 1633446"/>
                <a:gd name="csX1955" fmla="*/ 2995689 w 3705314"/>
                <a:gd name="csY1955" fmla="*/ 235272 h 1633446"/>
                <a:gd name="csX1956" fmla="*/ 2996959 w 3705314"/>
                <a:gd name="csY1956" fmla="*/ 235272 h 1633446"/>
                <a:gd name="csX1957" fmla="*/ 2998228 w 3705314"/>
                <a:gd name="csY1957" fmla="*/ 235272 h 1633446"/>
                <a:gd name="csX1958" fmla="*/ 2999498 w 3705314"/>
                <a:gd name="csY1958" fmla="*/ 235272 h 1633446"/>
                <a:gd name="csX1959" fmla="*/ 3000768 w 3705314"/>
                <a:gd name="csY1959" fmla="*/ 235272 h 1633446"/>
                <a:gd name="csX1960" fmla="*/ 3002037 w 3705314"/>
                <a:gd name="csY1960" fmla="*/ 235272 h 1633446"/>
                <a:gd name="csX1961" fmla="*/ 3003307 w 3705314"/>
                <a:gd name="csY1961" fmla="*/ 235272 h 1633446"/>
                <a:gd name="csX1962" fmla="*/ 3004577 w 3705314"/>
                <a:gd name="csY1962" fmla="*/ 235272 h 1633446"/>
                <a:gd name="csX1963" fmla="*/ 3005847 w 3705314"/>
                <a:gd name="csY1963" fmla="*/ 235272 h 1633446"/>
                <a:gd name="csX1964" fmla="*/ 3007243 w 3705314"/>
                <a:gd name="csY1964" fmla="*/ 235272 h 1633446"/>
                <a:gd name="csX1965" fmla="*/ 3008386 w 3705314"/>
                <a:gd name="csY1965" fmla="*/ 235272 h 1633446"/>
                <a:gd name="csX1966" fmla="*/ 3009656 w 3705314"/>
                <a:gd name="csY1966" fmla="*/ 235272 h 1633446"/>
                <a:gd name="csX1967" fmla="*/ 3010925 w 3705314"/>
                <a:gd name="csY1967" fmla="*/ 235272 h 1633446"/>
                <a:gd name="csX1968" fmla="*/ 3012195 w 3705314"/>
                <a:gd name="csY1968" fmla="*/ 235272 h 1633446"/>
                <a:gd name="csX1969" fmla="*/ 3013464 w 3705314"/>
                <a:gd name="csY1969" fmla="*/ 235272 h 1633446"/>
                <a:gd name="csX1970" fmla="*/ 3014734 w 3705314"/>
                <a:gd name="csY1970" fmla="*/ 235272 h 1633446"/>
                <a:gd name="csX1971" fmla="*/ 3016004 w 3705314"/>
                <a:gd name="csY1971" fmla="*/ 235272 h 1633446"/>
                <a:gd name="csX1972" fmla="*/ 3017274 w 3705314"/>
                <a:gd name="csY1972" fmla="*/ 235272 h 1633446"/>
                <a:gd name="csX1973" fmla="*/ 3018543 w 3705314"/>
                <a:gd name="csY1973" fmla="*/ 235272 h 1633446"/>
                <a:gd name="csX1974" fmla="*/ 3021083 w 3705314"/>
                <a:gd name="csY1974" fmla="*/ 235272 h 1633446"/>
                <a:gd name="csX1975" fmla="*/ 3021083 w 3705314"/>
                <a:gd name="csY1975" fmla="*/ 231844 h 1633446"/>
                <a:gd name="csX1976" fmla="*/ 3023622 w 3705314"/>
                <a:gd name="csY1976" fmla="*/ 231844 h 1633446"/>
                <a:gd name="csX1977" fmla="*/ 3024892 w 3705314"/>
                <a:gd name="csY1977" fmla="*/ 231844 h 1633446"/>
                <a:gd name="csX1978" fmla="*/ 3026161 w 3705314"/>
                <a:gd name="csY1978" fmla="*/ 231844 h 1633446"/>
                <a:gd name="csX1979" fmla="*/ 3027431 w 3705314"/>
                <a:gd name="csY1979" fmla="*/ 231844 h 1633446"/>
                <a:gd name="csX1980" fmla="*/ 3028701 w 3705314"/>
                <a:gd name="csY1980" fmla="*/ 231844 h 1633446"/>
                <a:gd name="csX1981" fmla="*/ 3029971 w 3705314"/>
                <a:gd name="csY1981" fmla="*/ 231844 h 1633446"/>
                <a:gd name="csX1982" fmla="*/ 3031240 w 3705314"/>
                <a:gd name="csY1982" fmla="*/ 231844 h 1633446"/>
                <a:gd name="csX1983" fmla="*/ 3032510 w 3705314"/>
                <a:gd name="csY1983" fmla="*/ 231844 h 1633446"/>
                <a:gd name="csX1984" fmla="*/ 3033779 w 3705314"/>
                <a:gd name="csY1984" fmla="*/ 231844 h 1633446"/>
                <a:gd name="csX1985" fmla="*/ 3035049 w 3705314"/>
                <a:gd name="csY1985" fmla="*/ 231844 h 1633446"/>
                <a:gd name="csX1986" fmla="*/ 3036319 w 3705314"/>
                <a:gd name="csY1986" fmla="*/ 231844 h 1633446"/>
                <a:gd name="csX1987" fmla="*/ 3037589 w 3705314"/>
                <a:gd name="csY1987" fmla="*/ 231844 h 1633446"/>
                <a:gd name="csX1988" fmla="*/ 3038858 w 3705314"/>
                <a:gd name="csY1988" fmla="*/ 231844 h 1633446"/>
                <a:gd name="csX1989" fmla="*/ 3038858 w 3705314"/>
                <a:gd name="csY1989" fmla="*/ 230193 h 1633446"/>
                <a:gd name="csX1990" fmla="*/ 3041398 w 3705314"/>
                <a:gd name="csY1990" fmla="*/ 230193 h 1633446"/>
                <a:gd name="csX1991" fmla="*/ 3042667 w 3705314"/>
                <a:gd name="csY1991" fmla="*/ 230193 h 1633446"/>
                <a:gd name="csX1992" fmla="*/ 3043937 w 3705314"/>
                <a:gd name="csY1992" fmla="*/ 230193 h 1633446"/>
                <a:gd name="csX1993" fmla="*/ 3045206 w 3705314"/>
                <a:gd name="csY1993" fmla="*/ 230193 h 1633446"/>
                <a:gd name="csX1994" fmla="*/ 3046476 w 3705314"/>
                <a:gd name="csY1994" fmla="*/ 230193 h 1633446"/>
                <a:gd name="csX1995" fmla="*/ 3046476 w 3705314"/>
                <a:gd name="csY1995" fmla="*/ 226892 h 1633446"/>
                <a:gd name="csX1996" fmla="*/ 3049016 w 3705314"/>
                <a:gd name="csY1996" fmla="*/ 226892 h 1633446"/>
                <a:gd name="csX1997" fmla="*/ 3050286 w 3705314"/>
                <a:gd name="csY1997" fmla="*/ 226892 h 1633446"/>
                <a:gd name="csX1998" fmla="*/ 3051555 w 3705314"/>
                <a:gd name="csY1998" fmla="*/ 226892 h 1633446"/>
                <a:gd name="csX1999" fmla="*/ 3051555 w 3705314"/>
                <a:gd name="csY1999" fmla="*/ 220290 h 1633446"/>
                <a:gd name="csX2000" fmla="*/ 3054094 w 3705314"/>
                <a:gd name="csY2000" fmla="*/ 220290 h 1633446"/>
                <a:gd name="csX2001" fmla="*/ 3055364 w 3705314"/>
                <a:gd name="csY2001" fmla="*/ 220290 h 1633446"/>
                <a:gd name="csX2002" fmla="*/ 3056634 w 3705314"/>
                <a:gd name="csY2002" fmla="*/ 220290 h 1633446"/>
                <a:gd name="csX2003" fmla="*/ 3057903 w 3705314"/>
                <a:gd name="csY2003" fmla="*/ 220290 h 1633446"/>
                <a:gd name="csX2004" fmla="*/ 3059173 w 3705314"/>
                <a:gd name="csY2004" fmla="*/ 220290 h 1633446"/>
                <a:gd name="csX2005" fmla="*/ 3060443 w 3705314"/>
                <a:gd name="csY2005" fmla="*/ 220290 h 1633446"/>
                <a:gd name="csX2006" fmla="*/ 3061713 w 3705314"/>
                <a:gd name="csY2006" fmla="*/ 220290 h 1633446"/>
                <a:gd name="csX2007" fmla="*/ 3061713 w 3705314"/>
                <a:gd name="csY2007" fmla="*/ 218512 h 1633446"/>
                <a:gd name="csX2008" fmla="*/ 3064252 w 3705314"/>
                <a:gd name="csY2008" fmla="*/ 218512 h 1633446"/>
                <a:gd name="csX2009" fmla="*/ 3065521 w 3705314"/>
                <a:gd name="csY2009" fmla="*/ 218512 h 1633446"/>
                <a:gd name="csX2010" fmla="*/ 3066791 w 3705314"/>
                <a:gd name="csY2010" fmla="*/ 218512 h 1633446"/>
                <a:gd name="csX2011" fmla="*/ 3068061 w 3705314"/>
                <a:gd name="csY2011" fmla="*/ 218512 h 1633446"/>
                <a:gd name="csX2012" fmla="*/ 3069331 w 3705314"/>
                <a:gd name="csY2012" fmla="*/ 218512 h 1633446"/>
                <a:gd name="csX2013" fmla="*/ 3069331 w 3705314"/>
                <a:gd name="csY2013" fmla="*/ 215211 h 1633446"/>
                <a:gd name="csX2014" fmla="*/ 3071870 w 3705314"/>
                <a:gd name="csY2014" fmla="*/ 215211 h 1633446"/>
                <a:gd name="csX2015" fmla="*/ 3071870 w 3705314"/>
                <a:gd name="csY2015" fmla="*/ 211910 h 1633446"/>
                <a:gd name="csX2016" fmla="*/ 3074409 w 3705314"/>
                <a:gd name="csY2016" fmla="*/ 211910 h 1633446"/>
                <a:gd name="csX2017" fmla="*/ 3075679 w 3705314"/>
                <a:gd name="csY2017" fmla="*/ 211910 h 1633446"/>
                <a:gd name="csX2018" fmla="*/ 3076949 w 3705314"/>
                <a:gd name="csY2018" fmla="*/ 211910 h 1633446"/>
                <a:gd name="csX2019" fmla="*/ 3078218 w 3705314"/>
                <a:gd name="csY2019" fmla="*/ 211910 h 1633446"/>
                <a:gd name="csX2020" fmla="*/ 3079488 w 3705314"/>
                <a:gd name="csY2020" fmla="*/ 211910 h 1633446"/>
                <a:gd name="csX2021" fmla="*/ 3079488 w 3705314"/>
                <a:gd name="csY2021" fmla="*/ 208609 h 1633446"/>
                <a:gd name="csX2022" fmla="*/ 3082028 w 3705314"/>
                <a:gd name="csY2022" fmla="*/ 208609 h 1633446"/>
                <a:gd name="csX2023" fmla="*/ 3082028 w 3705314"/>
                <a:gd name="csY2023" fmla="*/ 206958 h 1633446"/>
                <a:gd name="csX2024" fmla="*/ 3084567 w 3705314"/>
                <a:gd name="csY2024" fmla="*/ 206958 h 1633446"/>
                <a:gd name="csX2025" fmla="*/ 3085836 w 3705314"/>
                <a:gd name="csY2025" fmla="*/ 206958 h 1633446"/>
                <a:gd name="csX2026" fmla="*/ 3087106 w 3705314"/>
                <a:gd name="csY2026" fmla="*/ 206958 h 1633446"/>
                <a:gd name="csX2027" fmla="*/ 3088376 w 3705314"/>
                <a:gd name="csY2027" fmla="*/ 206958 h 1633446"/>
                <a:gd name="csX2028" fmla="*/ 3089645 w 3705314"/>
                <a:gd name="csY2028" fmla="*/ 206958 h 1633446"/>
                <a:gd name="csX2029" fmla="*/ 3090915 w 3705314"/>
                <a:gd name="csY2029" fmla="*/ 206958 h 1633446"/>
                <a:gd name="csX2030" fmla="*/ 3092185 w 3705314"/>
                <a:gd name="csY2030" fmla="*/ 206958 h 1633446"/>
                <a:gd name="csX2031" fmla="*/ 3093455 w 3705314"/>
                <a:gd name="csY2031" fmla="*/ 206958 h 1633446"/>
                <a:gd name="csX2032" fmla="*/ 3094724 w 3705314"/>
                <a:gd name="csY2032" fmla="*/ 206958 h 1633446"/>
                <a:gd name="csX2033" fmla="*/ 3095994 w 3705314"/>
                <a:gd name="csY2033" fmla="*/ 206958 h 1633446"/>
                <a:gd name="csX2034" fmla="*/ 3097264 w 3705314"/>
                <a:gd name="csY2034" fmla="*/ 206958 h 1633446"/>
                <a:gd name="csX2035" fmla="*/ 3098533 w 3705314"/>
                <a:gd name="csY2035" fmla="*/ 206958 h 1633446"/>
                <a:gd name="csX2036" fmla="*/ 3099803 w 3705314"/>
                <a:gd name="csY2036" fmla="*/ 206958 h 1633446"/>
                <a:gd name="csX2037" fmla="*/ 3101073 w 3705314"/>
                <a:gd name="csY2037" fmla="*/ 206958 h 1633446"/>
                <a:gd name="csX2038" fmla="*/ 3102342 w 3705314"/>
                <a:gd name="csY2038" fmla="*/ 206958 h 1633446"/>
                <a:gd name="csX2039" fmla="*/ 3102342 w 3705314"/>
                <a:gd name="csY2039" fmla="*/ 203530 h 1633446"/>
                <a:gd name="csX2040" fmla="*/ 3104882 w 3705314"/>
                <a:gd name="csY2040" fmla="*/ 203530 h 1633446"/>
                <a:gd name="csX2041" fmla="*/ 3106151 w 3705314"/>
                <a:gd name="csY2041" fmla="*/ 203530 h 1633446"/>
                <a:gd name="csX2042" fmla="*/ 3107421 w 3705314"/>
                <a:gd name="csY2042" fmla="*/ 203530 h 1633446"/>
                <a:gd name="csX2043" fmla="*/ 3108691 w 3705314"/>
                <a:gd name="csY2043" fmla="*/ 203530 h 1633446"/>
                <a:gd name="csX2044" fmla="*/ 3109960 w 3705314"/>
                <a:gd name="csY2044" fmla="*/ 203530 h 1633446"/>
                <a:gd name="csX2045" fmla="*/ 3109960 w 3705314"/>
                <a:gd name="csY2045" fmla="*/ 196928 h 1633446"/>
                <a:gd name="csX2046" fmla="*/ 3113770 w 3705314"/>
                <a:gd name="csY2046" fmla="*/ 196928 h 1633446"/>
                <a:gd name="csX2047" fmla="*/ 3115039 w 3705314"/>
                <a:gd name="csY2047" fmla="*/ 196928 h 1633446"/>
                <a:gd name="csX2048" fmla="*/ 3116309 w 3705314"/>
                <a:gd name="csY2048" fmla="*/ 196928 h 1633446"/>
                <a:gd name="csX2049" fmla="*/ 3116309 w 3705314"/>
                <a:gd name="csY2049" fmla="*/ 193627 h 1633446"/>
                <a:gd name="csX2050" fmla="*/ 3118848 w 3705314"/>
                <a:gd name="csY2050" fmla="*/ 193627 h 1633446"/>
                <a:gd name="csX2051" fmla="*/ 3120118 w 3705314"/>
                <a:gd name="csY2051" fmla="*/ 193627 h 1633446"/>
                <a:gd name="csX2052" fmla="*/ 3121387 w 3705314"/>
                <a:gd name="csY2052" fmla="*/ 193627 h 1633446"/>
                <a:gd name="csX2053" fmla="*/ 3122657 w 3705314"/>
                <a:gd name="csY2053" fmla="*/ 193627 h 1633446"/>
                <a:gd name="csX2054" fmla="*/ 3123927 w 3705314"/>
                <a:gd name="csY2054" fmla="*/ 193627 h 1633446"/>
                <a:gd name="csX2055" fmla="*/ 3125197 w 3705314"/>
                <a:gd name="csY2055" fmla="*/ 193627 h 1633446"/>
                <a:gd name="csX2056" fmla="*/ 3126466 w 3705314"/>
                <a:gd name="csY2056" fmla="*/ 193627 h 1633446"/>
                <a:gd name="csX2057" fmla="*/ 3126466 w 3705314"/>
                <a:gd name="csY2057" fmla="*/ 190199 h 1633446"/>
                <a:gd name="csX2058" fmla="*/ 3129006 w 3705314"/>
                <a:gd name="csY2058" fmla="*/ 190199 h 1633446"/>
                <a:gd name="csX2059" fmla="*/ 3130275 w 3705314"/>
                <a:gd name="csY2059" fmla="*/ 190199 h 1633446"/>
                <a:gd name="csX2060" fmla="*/ 3131545 w 3705314"/>
                <a:gd name="csY2060" fmla="*/ 190199 h 1633446"/>
                <a:gd name="csX2061" fmla="*/ 3132815 w 3705314"/>
                <a:gd name="csY2061" fmla="*/ 190199 h 1633446"/>
                <a:gd name="csX2062" fmla="*/ 3134084 w 3705314"/>
                <a:gd name="csY2062" fmla="*/ 190199 h 1633446"/>
                <a:gd name="csX2063" fmla="*/ 3135354 w 3705314"/>
                <a:gd name="csY2063" fmla="*/ 190199 h 1633446"/>
                <a:gd name="csX2064" fmla="*/ 3136624 w 3705314"/>
                <a:gd name="csY2064" fmla="*/ 190199 h 1633446"/>
                <a:gd name="csX2065" fmla="*/ 3137894 w 3705314"/>
                <a:gd name="csY2065" fmla="*/ 190199 h 1633446"/>
                <a:gd name="csX2066" fmla="*/ 3139163 w 3705314"/>
                <a:gd name="csY2066" fmla="*/ 190199 h 1633446"/>
                <a:gd name="csX2067" fmla="*/ 3140433 w 3705314"/>
                <a:gd name="csY2067" fmla="*/ 190199 h 1633446"/>
                <a:gd name="csX2068" fmla="*/ 3141702 w 3705314"/>
                <a:gd name="csY2068" fmla="*/ 190199 h 1633446"/>
                <a:gd name="csX2069" fmla="*/ 3142972 w 3705314"/>
                <a:gd name="csY2069" fmla="*/ 190199 h 1633446"/>
                <a:gd name="csX2070" fmla="*/ 3144242 w 3705314"/>
                <a:gd name="csY2070" fmla="*/ 190199 h 1633446"/>
                <a:gd name="csX2071" fmla="*/ 3145512 w 3705314"/>
                <a:gd name="csY2071" fmla="*/ 190199 h 1633446"/>
                <a:gd name="csX2072" fmla="*/ 3146781 w 3705314"/>
                <a:gd name="csY2072" fmla="*/ 190199 h 1633446"/>
                <a:gd name="csX2073" fmla="*/ 3148051 w 3705314"/>
                <a:gd name="csY2073" fmla="*/ 190199 h 1633446"/>
                <a:gd name="csX2074" fmla="*/ 3149321 w 3705314"/>
                <a:gd name="csY2074" fmla="*/ 190199 h 1633446"/>
                <a:gd name="csX2075" fmla="*/ 3149321 w 3705314"/>
                <a:gd name="csY2075" fmla="*/ 188548 h 1633446"/>
                <a:gd name="csX2076" fmla="*/ 3151860 w 3705314"/>
                <a:gd name="csY2076" fmla="*/ 188548 h 1633446"/>
                <a:gd name="csX2077" fmla="*/ 3151860 w 3705314"/>
                <a:gd name="csY2077" fmla="*/ 185247 h 1633446"/>
                <a:gd name="csX2078" fmla="*/ 3154399 w 3705314"/>
                <a:gd name="csY2078" fmla="*/ 185247 h 1633446"/>
                <a:gd name="csX2079" fmla="*/ 3155669 w 3705314"/>
                <a:gd name="csY2079" fmla="*/ 185247 h 1633446"/>
                <a:gd name="csX2080" fmla="*/ 3156939 w 3705314"/>
                <a:gd name="csY2080" fmla="*/ 185247 h 1633446"/>
                <a:gd name="csX2081" fmla="*/ 3158209 w 3705314"/>
                <a:gd name="csY2081" fmla="*/ 185247 h 1633446"/>
                <a:gd name="csX2082" fmla="*/ 3159478 w 3705314"/>
                <a:gd name="csY2082" fmla="*/ 185247 h 1633446"/>
                <a:gd name="csX2083" fmla="*/ 3159478 w 3705314"/>
                <a:gd name="csY2083" fmla="*/ 181946 h 1633446"/>
                <a:gd name="csX2084" fmla="*/ 3162017 w 3705314"/>
                <a:gd name="csY2084" fmla="*/ 181946 h 1633446"/>
                <a:gd name="csX2085" fmla="*/ 3163287 w 3705314"/>
                <a:gd name="csY2085" fmla="*/ 181946 h 1633446"/>
                <a:gd name="csX2086" fmla="*/ 3164557 w 3705314"/>
                <a:gd name="csY2086" fmla="*/ 181946 h 1633446"/>
                <a:gd name="csX2087" fmla="*/ 3165826 w 3705314"/>
                <a:gd name="csY2087" fmla="*/ 181946 h 1633446"/>
                <a:gd name="csX2088" fmla="*/ 3167096 w 3705314"/>
                <a:gd name="csY2088" fmla="*/ 181946 h 1633446"/>
                <a:gd name="csX2089" fmla="*/ 3168366 w 3705314"/>
                <a:gd name="csY2089" fmla="*/ 181946 h 1633446"/>
                <a:gd name="csX2090" fmla="*/ 3169636 w 3705314"/>
                <a:gd name="csY2090" fmla="*/ 181946 h 1633446"/>
                <a:gd name="csX2091" fmla="*/ 3169636 w 3705314"/>
                <a:gd name="csY2091" fmla="*/ 178518 h 1633446"/>
                <a:gd name="csX2092" fmla="*/ 3172175 w 3705314"/>
                <a:gd name="csY2092" fmla="*/ 178518 h 1633446"/>
                <a:gd name="csX2093" fmla="*/ 3172175 w 3705314"/>
                <a:gd name="csY2093" fmla="*/ 175216 h 1633446"/>
                <a:gd name="csX2094" fmla="*/ 3174714 w 3705314"/>
                <a:gd name="csY2094" fmla="*/ 175216 h 1633446"/>
                <a:gd name="csX2095" fmla="*/ 3175984 w 3705314"/>
                <a:gd name="csY2095" fmla="*/ 175216 h 1633446"/>
                <a:gd name="csX2096" fmla="*/ 3177254 w 3705314"/>
                <a:gd name="csY2096" fmla="*/ 175216 h 1633446"/>
                <a:gd name="csX2097" fmla="*/ 3178523 w 3705314"/>
                <a:gd name="csY2097" fmla="*/ 175216 h 1633446"/>
                <a:gd name="csX2098" fmla="*/ 3179793 w 3705314"/>
                <a:gd name="csY2098" fmla="*/ 175216 h 1633446"/>
                <a:gd name="csX2099" fmla="*/ 3181063 w 3705314"/>
                <a:gd name="csY2099" fmla="*/ 175216 h 1633446"/>
                <a:gd name="csX2100" fmla="*/ 3182332 w 3705314"/>
                <a:gd name="csY2100" fmla="*/ 175216 h 1633446"/>
                <a:gd name="csX2101" fmla="*/ 3183602 w 3705314"/>
                <a:gd name="csY2101" fmla="*/ 175216 h 1633446"/>
                <a:gd name="csX2102" fmla="*/ 3184872 w 3705314"/>
                <a:gd name="csY2102" fmla="*/ 175216 h 1633446"/>
                <a:gd name="csX2103" fmla="*/ 3186141 w 3705314"/>
                <a:gd name="csY2103" fmla="*/ 175216 h 1633446"/>
                <a:gd name="csX2104" fmla="*/ 3187411 w 3705314"/>
                <a:gd name="csY2104" fmla="*/ 175216 h 1633446"/>
                <a:gd name="csX2105" fmla="*/ 3187411 w 3705314"/>
                <a:gd name="csY2105" fmla="*/ 171788 h 1633446"/>
                <a:gd name="csX2106" fmla="*/ 3189951 w 3705314"/>
                <a:gd name="csY2106" fmla="*/ 171788 h 1633446"/>
                <a:gd name="csX2107" fmla="*/ 3191220 w 3705314"/>
                <a:gd name="csY2107" fmla="*/ 171788 h 1633446"/>
                <a:gd name="csX2108" fmla="*/ 3192490 w 3705314"/>
                <a:gd name="csY2108" fmla="*/ 171788 h 1633446"/>
                <a:gd name="csX2109" fmla="*/ 3193759 w 3705314"/>
                <a:gd name="csY2109" fmla="*/ 171788 h 1633446"/>
                <a:gd name="csX2110" fmla="*/ 3195029 w 3705314"/>
                <a:gd name="csY2110" fmla="*/ 171788 h 1633446"/>
                <a:gd name="csX2111" fmla="*/ 3196299 w 3705314"/>
                <a:gd name="csY2111" fmla="*/ 171788 h 1633446"/>
                <a:gd name="csX2112" fmla="*/ 3197568 w 3705314"/>
                <a:gd name="csY2112" fmla="*/ 171788 h 1633446"/>
                <a:gd name="csX2113" fmla="*/ 3198838 w 3705314"/>
                <a:gd name="csY2113" fmla="*/ 171788 h 1633446"/>
                <a:gd name="csX2114" fmla="*/ 3200108 w 3705314"/>
                <a:gd name="csY2114" fmla="*/ 171788 h 1633446"/>
                <a:gd name="csX2115" fmla="*/ 3201378 w 3705314"/>
                <a:gd name="csY2115" fmla="*/ 171788 h 1633446"/>
                <a:gd name="csX2116" fmla="*/ 3202647 w 3705314"/>
                <a:gd name="csY2116" fmla="*/ 171788 h 1633446"/>
                <a:gd name="csX2117" fmla="*/ 3203917 w 3705314"/>
                <a:gd name="csY2117" fmla="*/ 171788 h 1633446"/>
                <a:gd name="csX2118" fmla="*/ 3205187 w 3705314"/>
                <a:gd name="csY2118" fmla="*/ 171788 h 1633446"/>
                <a:gd name="csX2119" fmla="*/ 3206456 w 3705314"/>
                <a:gd name="csY2119" fmla="*/ 171788 h 1633446"/>
                <a:gd name="csX2120" fmla="*/ 3207726 w 3705314"/>
                <a:gd name="csY2120" fmla="*/ 171788 h 1633446"/>
                <a:gd name="csX2121" fmla="*/ 3208996 w 3705314"/>
                <a:gd name="csY2121" fmla="*/ 171788 h 1633446"/>
                <a:gd name="csX2122" fmla="*/ 3210265 w 3705314"/>
                <a:gd name="csY2122" fmla="*/ 171788 h 1633446"/>
                <a:gd name="csX2123" fmla="*/ 3211535 w 3705314"/>
                <a:gd name="csY2123" fmla="*/ 171788 h 1633446"/>
                <a:gd name="csX2124" fmla="*/ 3214074 w 3705314"/>
                <a:gd name="csY2124" fmla="*/ 171788 h 1633446"/>
                <a:gd name="csX2125" fmla="*/ 3215344 w 3705314"/>
                <a:gd name="csY2125" fmla="*/ 171788 h 1633446"/>
                <a:gd name="csX2126" fmla="*/ 3216614 w 3705314"/>
                <a:gd name="csY2126" fmla="*/ 171788 h 1633446"/>
                <a:gd name="csX2127" fmla="*/ 3217756 w 3705314"/>
                <a:gd name="csY2127" fmla="*/ 171788 h 1633446"/>
                <a:gd name="csX2128" fmla="*/ 3219153 w 3705314"/>
                <a:gd name="csY2128" fmla="*/ 171788 h 1633446"/>
                <a:gd name="csX2129" fmla="*/ 3220423 w 3705314"/>
                <a:gd name="csY2129" fmla="*/ 171788 h 1633446"/>
                <a:gd name="csX2130" fmla="*/ 3221693 w 3705314"/>
                <a:gd name="csY2130" fmla="*/ 171788 h 1633446"/>
                <a:gd name="csX2131" fmla="*/ 3222962 w 3705314"/>
                <a:gd name="csY2131" fmla="*/ 171788 h 1633446"/>
                <a:gd name="csX2132" fmla="*/ 3224232 w 3705314"/>
                <a:gd name="csY2132" fmla="*/ 171788 h 1633446"/>
                <a:gd name="csX2133" fmla="*/ 3225502 w 3705314"/>
                <a:gd name="csY2133" fmla="*/ 171788 h 1633446"/>
                <a:gd name="csX2134" fmla="*/ 3226771 w 3705314"/>
                <a:gd name="csY2134" fmla="*/ 171788 h 1633446"/>
                <a:gd name="csX2135" fmla="*/ 3228041 w 3705314"/>
                <a:gd name="csY2135" fmla="*/ 171788 h 1633446"/>
                <a:gd name="csX2136" fmla="*/ 3229310 w 3705314"/>
                <a:gd name="csY2136" fmla="*/ 171788 h 1633446"/>
                <a:gd name="csX2137" fmla="*/ 3229310 w 3705314"/>
                <a:gd name="csY2137" fmla="*/ 168487 h 1633446"/>
                <a:gd name="csX2138" fmla="*/ 3231850 w 3705314"/>
                <a:gd name="csY2138" fmla="*/ 168487 h 1633446"/>
                <a:gd name="csX2139" fmla="*/ 3233120 w 3705314"/>
                <a:gd name="csY2139" fmla="*/ 168487 h 1633446"/>
                <a:gd name="csX2140" fmla="*/ 3234389 w 3705314"/>
                <a:gd name="csY2140" fmla="*/ 168487 h 1633446"/>
                <a:gd name="csX2141" fmla="*/ 3235659 w 3705314"/>
                <a:gd name="csY2141" fmla="*/ 168487 h 1633446"/>
                <a:gd name="csX2142" fmla="*/ 3236929 w 3705314"/>
                <a:gd name="csY2142" fmla="*/ 168487 h 1633446"/>
                <a:gd name="csX2143" fmla="*/ 3238198 w 3705314"/>
                <a:gd name="csY2143" fmla="*/ 168487 h 1633446"/>
                <a:gd name="csX2144" fmla="*/ 3239468 w 3705314"/>
                <a:gd name="csY2144" fmla="*/ 168487 h 1633446"/>
                <a:gd name="csX2145" fmla="*/ 3239468 w 3705314"/>
                <a:gd name="csY2145" fmla="*/ 165186 h 1633446"/>
                <a:gd name="csX2146" fmla="*/ 3242007 w 3705314"/>
                <a:gd name="csY2146" fmla="*/ 165186 h 1633446"/>
                <a:gd name="csX2147" fmla="*/ 3243277 w 3705314"/>
                <a:gd name="csY2147" fmla="*/ 165186 h 1633446"/>
                <a:gd name="csX2148" fmla="*/ 3244547 w 3705314"/>
                <a:gd name="csY2148" fmla="*/ 165186 h 1633446"/>
                <a:gd name="csX2149" fmla="*/ 3245817 w 3705314"/>
                <a:gd name="csY2149" fmla="*/ 165186 h 1633446"/>
                <a:gd name="csX2150" fmla="*/ 3247086 w 3705314"/>
                <a:gd name="csY2150" fmla="*/ 165186 h 1633446"/>
                <a:gd name="csX2151" fmla="*/ 3247086 w 3705314"/>
                <a:gd name="csY2151" fmla="*/ 161885 h 1633446"/>
                <a:gd name="csX2152" fmla="*/ 3249498 w 3705314"/>
                <a:gd name="csY2152" fmla="*/ 161885 h 1633446"/>
                <a:gd name="csX2153" fmla="*/ 3249498 w 3705314"/>
                <a:gd name="csY2153" fmla="*/ 158457 h 1633446"/>
                <a:gd name="csX2154" fmla="*/ 3252038 w 3705314"/>
                <a:gd name="csY2154" fmla="*/ 158457 h 1633446"/>
                <a:gd name="csX2155" fmla="*/ 3253435 w 3705314"/>
                <a:gd name="csY2155" fmla="*/ 158457 h 1633446"/>
                <a:gd name="csX2156" fmla="*/ 3254704 w 3705314"/>
                <a:gd name="csY2156" fmla="*/ 158457 h 1633446"/>
                <a:gd name="csX2157" fmla="*/ 3255974 w 3705314"/>
                <a:gd name="csY2157" fmla="*/ 158457 h 1633446"/>
                <a:gd name="csX2158" fmla="*/ 3257244 w 3705314"/>
                <a:gd name="csY2158" fmla="*/ 158457 h 1633446"/>
                <a:gd name="csX2159" fmla="*/ 3258513 w 3705314"/>
                <a:gd name="csY2159" fmla="*/ 158457 h 1633446"/>
                <a:gd name="csX2160" fmla="*/ 3259783 w 3705314"/>
                <a:gd name="csY2160" fmla="*/ 158457 h 1633446"/>
                <a:gd name="csX2161" fmla="*/ 3261053 w 3705314"/>
                <a:gd name="csY2161" fmla="*/ 158457 h 1633446"/>
                <a:gd name="csX2162" fmla="*/ 3262322 w 3705314"/>
                <a:gd name="csY2162" fmla="*/ 158457 h 1633446"/>
                <a:gd name="csX2163" fmla="*/ 3263592 w 3705314"/>
                <a:gd name="csY2163" fmla="*/ 158457 h 1633446"/>
                <a:gd name="csX2164" fmla="*/ 3264862 w 3705314"/>
                <a:gd name="csY2164" fmla="*/ 158457 h 1633446"/>
                <a:gd name="csX2165" fmla="*/ 3266132 w 3705314"/>
                <a:gd name="csY2165" fmla="*/ 158457 h 1633446"/>
                <a:gd name="csX2166" fmla="*/ 3267401 w 3705314"/>
                <a:gd name="csY2166" fmla="*/ 158457 h 1633446"/>
                <a:gd name="csX2167" fmla="*/ 3268671 w 3705314"/>
                <a:gd name="csY2167" fmla="*/ 158457 h 1633446"/>
                <a:gd name="csX2168" fmla="*/ 3269940 w 3705314"/>
                <a:gd name="csY2168" fmla="*/ 158457 h 1633446"/>
                <a:gd name="csX2169" fmla="*/ 3271210 w 3705314"/>
                <a:gd name="csY2169" fmla="*/ 158457 h 1633446"/>
                <a:gd name="csX2170" fmla="*/ 3272480 w 3705314"/>
                <a:gd name="csY2170" fmla="*/ 158457 h 1633446"/>
                <a:gd name="csX2171" fmla="*/ 3273749 w 3705314"/>
                <a:gd name="csY2171" fmla="*/ 158457 h 1633446"/>
                <a:gd name="csX2172" fmla="*/ 3275019 w 3705314"/>
                <a:gd name="csY2172" fmla="*/ 158457 h 1633446"/>
                <a:gd name="csX2173" fmla="*/ 3276289 w 3705314"/>
                <a:gd name="csY2173" fmla="*/ 158457 h 1633446"/>
                <a:gd name="csX2174" fmla="*/ 3277559 w 3705314"/>
                <a:gd name="csY2174" fmla="*/ 158457 h 1633446"/>
                <a:gd name="csX2175" fmla="*/ 3277559 w 3705314"/>
                <a:gd name="csY2175" fmla="*/ 155155 h 1633446"/>
                <a:gd name="csX2176" fmla="*/ 3280098 w 3705314"/>
                <a:gd name="csY2176" fmla="*/ 155155 h 1633446"/>
                <a:gd name="csX2177" fmla="*/ 3281240 w 3705314"/>
                <a:gd name="csY2177" fmla="*/ 155155 h 1633446"/>
                <a:gd name="csX2178" fmla="*/ 3282510 w 3705314"/>
                <a:gd name="csY2178" fmla="*/ 155155 h 1633446"/>
                <a:gd name="csX2179" fmla="*/ 3282510 w 3705314"/>
                <a:gd name="csY2179" fmla="*/ 151854 h 1633446"/>
                <a:gd name="csX2180" fmla="*/ 3285050 w 3705314"/>
                <a:gd name="csY2180" fmla="*/ 151854 h 1633446"/>
                <a:gd name="csX2181" fmla="*/ 3286319 w 3705314"/>
                <a:gd name="csY2181" fmla="*/ 151854 h 1633446"/>
                <a:gd name="csX2182" fmla="*/ 3287589 w 3705314"/>
                <a:gd name="csY2182" fmla="*/ 151854 h 1633446"/>
                <a:gd name="csX2183" fmla="*/ 3288986 w 3705314"/>
                <a:gd name="csY2183" fmla="*/ 151854 h 1633446"/>
                <a:gd name="csX2184" fmla="*/ 3290255 w 3705314"/>
                <a:gd name="csY2184" fmla="*/ 151854 h 1633446"/>
                <a:gd name="csX2185" fmla="*/ 3291525 w 3705314"/>
                <a:gd name="csY2185" fmla="*/ 151854 h 1633446"/>
                <a:gd name="csX2186" fmla="*/ 3295334 w 3705314"/>
                <a:gd name="csY2186" fmla="*/ 151854 h 1633446"/>
                <a:gd name="csX2187" fmla="*/ 3295334 w 3705314"/>
                <a:gd name="csY2187" fmla="*/ 148553 h 1633446"/>
                <a:gd name="csX2188" fmla="*/ 3297874 w 3705314"/>
                <a:gd name="csY2188" fmla="*/ 148553 h 1633446"/>
                <a:gd name="csX2189" fmla="*/ 3299143 w 3705314"/>
                <a:gd name="csY2189" fmla="*/ 148553 h 1633446"/>
                <a:gd name="csX2190" fmla="*/ 3300413 w 3705314"/>
                <a:gd name="csY2190" fmla="*/ 148553 h 1633446"/>
                <a:gd name="csX2191" fmla="*/ 3301683 w 3705314"/>
                <a:gd name="csY2191" fmla="*/ 148553 h 1633446"/>
                <a:gd name="csX2192" fmla="*/ 3302952 w 3705314"/>
                <a:gd name="csY2192" fmla="*/ 148553 h 1633446"/>
                <a:gd name="csX2193" fmla="*/ 3304222 w 3705314"/>
                <a:gd name="csY2193" fmla="*/ 148553 h 1633446"/>
                <a:gd name="csX2194" fmla="*/ 3305491 w 3705314"/>
                <a:gd name="csY2194" fmla="*/ 148553 h 1633446"/>
                <a:gd name="csX2195" fmla="*/ 3305491 w 3705314"/>
                <a:gd name="csY2195" fmla="*/ 143474 h 1633446"/>
                <a:gd name="csX2196" fmla="*/ 3309301 w 3705314"/>
                <a:gd name="csY2196" fmla="*/ 143474 h 1633446"/>
                <a:gd name="csX2197" fmla="*/ 3310570 w 3705314"/>
                <a:gd name="csY2197" fmla="*/ 143474 h 1633446"/>
                <a:gd name="csX2198" fmla="*/ 3311840 w 3705314"/>
                <a:gd name="csY2198" fmla="*/ 143474 h 1633446"/>
                <a:gd name="csX2199" fmla="*/ 3312982 w 3705314"/>
                <a:gd name="csY2199" fmla="*/ 143474 h 1633446"/>
                <a:gd name="csX2200" fmla="*/ 3314252 w 3705314"/>
                <a:gd name="csY2200" fmla="*/ 143474 h 1633446"/>
                <a:gd name="csX2201" fmla="*/ 3314252 w 3705314"/>
                <a:gd name="csY2201" fmla="*/ 140173 h 1633446"/>
                <a:gd name="csX2202" fmla="*/ 3316792 w 3705314"/>
                <a:gd name="csY2202" fmla="*/ 140173 h 1633446"/>
                <a:gd name="csX2203" fmla="*/ 3318062 w 3705314"/>
                <a:gd name="csY2203" fmla="*/ 140173 h 1633446"/>
                <a:gd name="csX2204" fmla="*/ 3319331 w 3705314"/>
                <a:gd name="csY2204" fmla="*/ 140173 h 1633446"/>
                <a:gd name="csX2205" fmla="*/ 3319331 w 3705314"/>
                <a:gd name="csY2205" fmla="*/ 136872 h 1633446"/>
                <a:gd name="csX2206" fmla="*/ 3321870 w 3705314"/>
                <a:gd name="csY2206" fmla="*/ 136872 h 1633446"/>
                <a:gd name="csX2207" fmla="*/ 3323140 w 3705314"/>
                <a:gd name="csY2207" fmla="*/ 136872 h 1633446"/>
                <a:gd name="csX2208" fmla="*/ 3324537 w 3705314"/>
                <a:gd name="csY2208" fmla="*/ 136872 h 1633446"/>
                <a:gd name="csX2209" fmla="*/ 3325806 w 3705314"/>
                <a:gd name="csY2209" fmla="*/ 136872 h 1633446"/>
                <a:gd name="csX2210" fmla="*/ 3327076 w 3705314"/>
                <a:gd name="csY2210" fmla="*/ 136872 h 1633446"/>
                <a:gd name="csX2211" fmla="*/ 3327076 w 3705314"/>
                <a:gd name="csY2211" fmla="*/ 133571 h 1633446"/>
                <a:gd name="csX2212" fmla="*/ 3329616 w 3705314"/>
                <a:gd name="csY2212" fmla="*/ 133571 h 1633446"/>
                <a:gd name="csX2213" fmla="*/ 3330885 w 3705314"/>
                <a:gd name="csY2213" fmla="*/ 133571 h 1633446"/>
                <a:gd name="csX2214" fmla="*/ 3332155 w 3705314"/>
                <a:gd name="csY2214" fmla="*/ 133571 h 1633446"/>
                <a:gd name="csX2215" fmla="*/ 3333425 w 3705314"/>
                <a:gd name="csY2215" fmla="*/ 133571 h 1633446"/>
                <a:gd name="csX2216" fmla="*/ 3334694 w 3705314"/>
                <a:gd name="csY2216" fmla="*/ 133571 h 1633446"/>
                <a:gd name="csX2217" fmla="*/ 3335964 w 3705314"/>
                <a:gd name="csY2217" fmla="*/ 133571 h 1633446"/>
                <a:gd name="csX2218" fmla="*/ 3337233 w 3705314"/>
                <a:gd name="csY2218" fmla="*/ 133571 h 1633446"/>
                <a:gd name="csX2219" fmla="*/ 3338503 w 3705314"/>
                <a:gd name="csY2219" fmla="*/ 133571 h 1633446"/>
                <a:gd name="csX2220" fmla="*/ 3339773 w 3705314"/>
                <a:gd name="csY2220" fmla="*/ 133571 h 1633446"/>
                <a:gd name="csX2221" fmla="*/ 3341043 w 3705314"/>
                <a:gd name="csY2221" fmla="*/ 133571 h 1633446"/>
                <a:gd name="csX2222" fmla="*/ 3342313 w 3705314"/>
                <a:gd name="csY2222" fmla="*/ 133571 h 1633446"/>
                <a:gd name="csX2223" fmla="*/ 3343582 w 3705314"/>
                <a:gd name="csY2223" fmla="*/ 133571 h 1633446"/>
                <a:gd name="csX2224" fmla="*/ 3344725 w 3705314"/>
                <a:gd name="csY2224" fmla="*/ 133571 h 1633446"/>
                <a:gd name="csX2225" fmla="*/ 3344725 w 3705314"/>
                <a:gd name="csY2225" fmla="*/ 130142 h 1633446"/>
                <a:gd name="csX2226" fmla="*/ 3347264 w 3705314"/>
                <a:gd name="csY2226" fmla="*/ 130142 h 1633446"/>
                <a:gd name="csX2227" fmla="*/ 3348534 w 3705314"/>
                <a:gd name="csY2227" fmla="*/ 130142 h 1633446"/>
                <a:gd name="csX2228" fmla="*/ 3349804 w 3705314"/>
                <a:gd name="csY2228" fmla="*/ 130142 h 1633446"/>
                <a:gd name="csX2229" fmla="*/ 3351073 w 3705314"/>
                <a:gd name="csY2229" fmla="*/ 130142 h 1633446"/>
                <a:gd name="csX2230" fmla="*/ 3352343 w 3705314"/>
                <a:gd name="csY2230" fmla="*/ 130142 h 1633446"/>
                <a:gd name="csX2231" fmla="*/ 3353612 w 3705314"/>
                <a:gd name="csY2231" fmla="*/ 130142 h 1633446"/>
                <a:gd name="csX2232" fmla="*/ 3354882 w 3705314"/>
                <a:gd name="csY2232" fmla="*/ 130142 h 1633446"/>
                <a:gd name="csX2233" fmla="*/ 3354882 w 3705314"/>
                <a:gd name="csY2233" fmla="*/ 125191 h 1633446"/>
                <a:gd name="csX2234" fmla="*/ 3357421 w 3705314"/>
                <a:gd name="csY2234" fmla="*/ 125191 h 1633446"/>
                <a:gd name="csX2235" fmla="*/ 3358691 w 3705314"/>
                <a:gd name="csY2235" fmla="*/ 125191 h 1633446"/>
                <a:gd name="csX2236" fmla="*/ 3360088 w 3705314"/>
                <a:gd name="csY2236" fmla="*/ 125191 h 1633446"/>
                <a:gd name="csX2237" fmla="*/ 3361358 w 3705314"/>
                <a:gd name="csY2237" fmla="*/ 125191 h 1633446"/>
                <a:gd name="csX2238" fmla="*/ 3362627 w 3705314"/>
                <a:gd name="csY2238" fmla="*/ 125191 h 1633446"/>
                <a:gd name="csX2239" fmla="*/ 3362627 w 3705314"/>
                <a:gd name="csY2239" fmla="*/ 121890 h 1633446"/>
                <a:gd name="csX2240" fmla="*/ 3365167 w 3705314"/>
                <a:gd name="csY2240" fmla="*/ 121890 h 1633446"/>
                <a:gd name="csX2241" fmla="*/ 3366436 w 3705314"/>
                <a:gd name="csY2241" fmla="*/ 121890 h 1633446"/>
                <a:gd name="csX2242" fmla="*/ 3367706 w 3705314"/>
                <a:gd name="csY2242" fmla="*/ 121890 h 1633446"/>
                <a:gd name="csX2243" fmla="*/ 3368976 w 3705314"/>
                <a:gd name="csY2243" fmla="*/ 121890 h 1633446"/>
                <a:gd name="csX2244" fmla="*/ 3370245 w 3705314"/>
                <a:gd name="csY2244" fmla="*/ 121890 h 1633446"/>
                <a:gd name="csX2245" fmla="*/ 3370245 w 3705314"/>
                <a:gd name="csY2245" fmla="*/ 118461 h 1633446"/>
                <a:gd name="csX2246" fmla="*/ 3372785 w 3705314"/>
                <a:gd name="csY2246" fmla="*/ 118461 h 1633446"/>
                <a:gd name="csX2247" fmla="*/ 3374055 w 3705314"/>
                <a:gd name="csY2247" fmla="*/ 118461 h 1633446"/>
                <a:gd name="csX2248" fmla="*/ 3375324 w 3705314"/>
                <a:gd name="csY2248" fmla="*/ 118461 h 1633446"/>
                <a:gd name="csX2249" fmla="*/ 3376467 w 3705314"/>
                <a:gd name="csY2249" fmla="*/ 118461 h 1633446"/>
                <a:gd name="csX2250" fmla="*/ 3377736 w 3705314"/>
                <a:gd name="csY2250" fmla="*/ 118461 h 1633446"/>
                <a:gd name="csX2251" fmla="*/ 3379006 w 3705314"/>
                <a:gd name="csY2251" fmla="*/ 118461 h 1633446"/>
                <a:gd name="csX2252" fmla="*/ 3380276 w 3705314"/>
                <a:gd name="csY2252" fmla="*/ 118461 h 1633446"/>
                <a:gd name="csX2253" fmla="*/ 3381546 w 3705314"/>
                <a:gd name="csY2253" fmla="*/ 118461 h 1633446"/>
                <a:gd name="csX2254" fmla="*/ 3382815 w 3705314"/>
                <a:gd name="csY2254" fmla="*/ 118461 h 1633446"/>
                <a:gd name="csX2255" fmla="*/ 3382815 w 3705314"/>
                <a:gd name="csY2255" fmla="*/ 113510 h 1633446"/>
                <a:gd name="csX2256" fmla="*/ 3385355 w 3705314"/>
                <a:gd name="csY2256" fmla="*/ 113510 h 1633446"/>
                <a:gd name="csX2257" fmla="*/ 3386624 w 3705314"/>
                <a:gd name="csY2257" fmla="*/ 113510 h 1633446"/>
                <a:gd name="csX2258" fmla="*/ 3387894 w 3705314"/>
                <a:gd name="csY2258" fmla="*/ 113510 h 1633446"/>
                <a:gd name="csX2259" fmla="*/ 3389163 w 3705314"/>
                <a:gd name="csY2259" fmla="*/ 113510 h 1633446"/>
                <a:gd name="csX2260" fmla="*/ 3390433 w 3705314"/>
                <a:gd name="csY2260" fmla="*/ 113510 h 1633446"/>
                <a:gd name="csX2261" fmla="*/ 3391703 w 3705314"/>
                <a:gd name="csY2261" fmla="*/ 113510 h 1633446"/>
                <a:gd name="csX2262" fmla="*/ 3392973 w 3705314"/>
                <a:gd name="csY2262" fmla="*/ 113510 h 1633446"/>
                <a:gd name="csX2263" fmla="*/ 3392973 w 3705314"/>
                <a:gd name="csY2263" fmla="*/ 110082 h 1633446"/>
                <a:gd name="csX2264" fmla="*/ 3395639 w 3705314"/>
                <a:gd name="csY2264" fmla="*/ 110082 h 1633446"/>
                <a:gd name="csX2265" fmla="*/ 3396909 w 3705314"/>
                <a:gd name="csY2265" fmla="*/ 110082 h 1633446"/>
                <a:gd name="csX2266" fmla="*/ 3398178 w 3705314"/>
                <a:gd name="csY2266" fmla="*/ 110082 h 1633446"/>
                <a:gd name="csX2267" fmla="*/ 3399448 w 3705314"/>
                <a:gd name="csY2267" fmla="*/ 110082 h 1633446"/>
                <a:gd name="csX2268" fmla="*/ 3401987 w 3705314"/>
                <a:gd name="csY2268" fmla="*/ 110082 h 1633446"/>
                <a:gd name="csX2269" fmla="*/ 3403257 w 3705314"/>
                <a:gd name="csY2269" fmla="*/ 110082 h 1633446"/>
                <a:gd name="csX2270" fmla="*/ 3404527 w 3705314"/>
                <a:gd name="csY2270" fmla="*/ 110082 h 1633446"/>
                <a:gd name="csX2271" fmla="*/ 3404527 w 3705314"/>
                <a:gd name="csY2271" fmla="*/ 106780 h 1633446"/>
                <a:gd name="csX2272" fmla="*/ 3407066 w 3705314"/>
                <a:gd name="csY2272" fmla="*/ 106780 h 1633446"/>
                <a:gd name="csX2273" fmla="*/ 3408209 w 3705314"/>
                <a:gd name="csY2273" fmla="*/ 106780 h 1633446"/>
                <a:gd name="csX2274" fmla="*/ 3409478 w 3705314"/>
                <a:gd name="csY2274" fmla="*/ 106780 h 1633446"/>
                <a:gd name="csX2275" fmla="*/ 3410748 w 3705314"/>
                <a:gd name="csY2275" fmla="*/ 106780 h 1633446"/>
                <a:gd name="csX2276" fmla="*/ 3412018 w 3705314"/>
                <a:gd name="csY2276" fmla="*/ 106780 h 1633446"/>
                <a:gd name="csX2277" fmla="*/ 3413288 w 3705314"/>
                <a:gd name="csY2277" fmla="*/ 106780 h 1633446"/>
                <a:gd name="csX2278" fmla="*/ 3414557 w 3705314"/>
                <a:gd name="csY2278" fmla="*/ 106780 h 1633446"/>
                <a:gd name="csX2279" fmla="*/ 3415827 w 3705314"/>
                <a:gd name="csY2279" fmla="*/ 106780 h 1633446"/>
                <a:gd name="csX2280" fmla="*/ 3417097 w 3705314"/>
                <a:gd name="csY2280" fmla="*/ 106780 h 1633446"/>
                <a:gd name="csX2281" fmla="*/ 3417097 w 3705314"/>
                <a:gd name="csY2281" fmla="*/ 101702 h 1633446"/>
                <a:gd name="csX2282" fmla="*/ 3419636 w 3705314"/>
                <a:gd name="csY2282" fmla="*/ 101702 h 1633446"/>
                <a:gd name="csX2283" fmla="*/ 3419636 w 3705314"/>
                <a:gd name="csY2283" fmla="*/ 98400 h 1633446"/>
                <a:gd name="csX2284" fmla="*/ 3422175 w 3705314"/>
                <a:gd name="csY2284" fmla="*/ 98400 h 1633446"/>
                <a:gd name="csX2285" fmla="*/ 3423445 w 3705314"/>
                <a:gd name="csY2285" fmla="*/ 98400 h 1633446"/>
                <a:gd name="csX2286" fmla="*/ 3424715 w 3705314"/>
                <a:gd name="csY2286" fmla="*/ 98400 h 1633446"/>
                <a:gd name="csX2287" fmla="*/ 3425985 w 3705314"/>
                <a:gd name="csY2287" fmla="*/ 98400 h 1633446"/>
                <a:gd name="csX2288" fmla="*/ 3427254 w 3705314"/>
                <a:gd name="csY2288" fmla="*/ 98400 h 1633446"/>
                <a:gd name="csX2289" fmla="*/ 3427254 w 3705314"/>
                <a:gd name="csY2289" fmla="*/ 93449 h 1633446"/>
                <a:gd name="csX2290" fmla="*/ 3429921 w 3705314"/>
                <a:gd name="csY2290" fmla="*/ 93449 h 1633446"/>
                <a:gd name="csX2291" fmla="*/ 3431190 w 3705314"/>
                <a:gd name="csY2291" fmla="*/ 93449 h 1633446"/>
                <a:gd name="csX2292" fmla="*/ 3432460 w 3705314"/>
                <a:gd name="csY2292" fmla="*/ 93449 h 1633446"/>
                <a:gd name="csX2293" fmla="*/ 3433729 w 3705314"/>
                <a:gd name="csY2293" fmla="*/ 93449 h 1633446"/>
                <a:gd name="csX2294" fmla="*/ 3434999 w 3705314"/>
                <a:gd name="csY2294" fmla="*/ 93449 h 1633446"/>
                <a:gd name="csX2295" fmla="*/ 3436269 w 3705314"/>
                <a:gd name="csY2295" fmla="*/ 93449 h 1633446"/>
                <a:gd name="csX2296" fmla="*/ 3437539 w 3705314"/>
                <a:gd name="csY2296" fmla="*/ 93449 h 1633446"/>
                <a:gd name="csX2297" fmla="*/ 3437539 w 3705314"/>
                <a:gd name="csY2297" fmla="*/ 88370 h 1633446"/>
                <a:gd name="csX2298" fmla="*/ 3439951 w 3705314"/>
                <a:gd name="csY2298" fmla="*/ 88370 h 1633446"/>
                <a:gd name="csX2299" fmla="*/ 3441220 w 3705314"/>
                <a:gd name="csY2299" fmla="*/ 88370 h 1633446"/>
                <a:gd name="csX2300" fmla="*/ 3442490 w 3705314"/>
                <a:gd name="csY2300" fmla="*/ 88370 h 1633446"/>
                <a:gd name="csX2301" fmla="*/ 3443760 w 3705314"/>
                <a:gd name="csY2301" fmla="*/ 88370 h 1633446"/>
                <a:gd name="csX2302" fmla="*/ 3445030 w 3705314"/>
                <a:gd name="csY2302" fmla="*/ 88370 h 1633446"/>
                <a:gd name="csX2303" fmla="*/ 3446299 w 3705314"/>
                <a:gd name="csY2303" fmla="*/ 88370 h 1633446"/>
                <a:gd name="csX2304" fmla="*/ 3447569 w 3705314"/>
                <a:gd name="csY2304" fmla="*/ 88370 h 1633446"/>
                <a:gd name="csX2305" fmla="*/ 3448839 w 3705314"/>
                <a:gd name="csY2305" fmla="*/ 88370 h 1633446"/>
                <a:gd name="csX2306" fmla="*/ 3450108 w 3705314"/>
                <a:gd name="csY2306" fmla="*/ 88370 h 1633446"/>
                <a:gd name="csX2307" fmla="*/ 3451378 w 3705314"/>
                <a:gd name="csY2307" fmla="*/ 88370 h 1633446"/>
                <a:gd name="csX2308" fmla="*/ 3452648 w 3705314"/>
                <a:gd name="csY2308" fmla="*/ 88370 h 1633446"/>
                <a:gd name="csX2309" fmla="*/ 3452648 w 3705314"/>
                <a:gd name="csY2309" fmla="*/ 85069 h 1633446"/>
                <a:gd name="csX2310" fmla="*/ 3455187 w 3705314"/>
                <a:gd name="csY2310" fmla="*/ 85069 h 1633446"/>
                <a:gd name="csX2311" fmla="*/ 3456457 w 3705314"/>
                <a:gd name="csY2311" fmla="*/ 85069 h 1633446"/>
                <a:gd name="csX2312" fmla="*/ 3457727 w 3705314"/>
                <a:gd name="csY2312" fmla="*/ 85069 h 1633446"/>
                <a:gd name="csX2313" fmla="*/ 3458996 w 3705314"/>
                <a:gd name="csY2313" fmla="*/ 85069 h 1633446"/>
                <a:gd name="csX2314" fmla="*/ 3460266 w 3705314"/>
                <a:gd name="csY2314" fmla="*/ 85069 h 1633446"/>
                <a:gd name="csX2315" fmla="*/ 3461535 w 3705314"/>
                <a:gd name="csY2315" fmla="*/ 85069 h 1633446"/>
                <a:gd name="csX2316" fmla="*/ 3462805 w 3705314"/>
                <a:gd name="csY2316" fmla="*/ 85069 h 1633446"/>
                <a:gd name="csX2317" fmla="*/ 3464075 w 3705314"/>
                <a:gd name="csY2317" fmla="*/ 85069 h 1633446"/>
                <a:gd name="csX2318" fmla="*/ 3465471 w 3705314"/>
                <a:gd name="csY2318" fmla="*/ 85069 h 1633446"/>
                <a:gd name="csX2319" fmla="*/ 3466741 w 3705314"/>
                <a:gd name="csY2319" fmla="*/ 85069 h 1633446"/>
                <a:gd name="csX2320" fmla="*/ 3468011 w 3705314"/>
                <a:gd name="csY2320" fmla="*/ 85069 h 1633446"/>
                <a:gd name="csX2321" fmla="*/ 3469281 w 3705314"/>
                <a:gd name="csY2321" fmla="*/ 85069 h 1633446"/>
                <a:gd name="csX2322" fmla="*/ 3470550 w 3705314"/>
                <a:gd name="csY2322" fmla="*/ 85069 h 1633446"/>
                <a:gd name="csX2323" fmla="*/ 3470550 w 3705314"/>
                <a:gd name="csY2323" fmla="*/ 80117 h 1633446"/>
                <a:gd name="csX2324" fmla="*/ 3472963 w 3705314"/>
                <a:gd name="csY2324" fmla="*/ 80117 h 1633446"/>
                <a:gd name="csX2325" fmla="*/ 3474232 w 3705314"/>
                <a:gd name="csY2325" fmla="*/ 80117 h 1633446"/>
                <a:gd name="csX2326" fmla="*/ 3475502 w 3705314"/>
                <a:gd name="csY2326" fmla="*/ 80117 h 1633446"/>
                <a:gd name="csX2327" fmla="*/ 3475502 w 3705314"/>
                <a:gd name="csY2327" fmla="*/ 75038 h 1633446"/>
                <a:gd name="csX2328" fmla="*/ 3478041 w 3705314"/>
                <a:gd name="csY2328" fmla="*/ 75038 h 1633446"/>
                <a:gd name="csX2329" fmla="*/ 3479311 w 3705314"/>
                <a:gd name="csY2329" fmla="*/ 75038 h 1633446"/>
                <a:gd name="csX2330" fmla="*/ 3480581 w 3705314"/>
                <a:gd name="csY2330" fmla="*/ 75038 h 1633446"/>
                <a:gd name="csX2331" fmla="*/ 3480581 w 3705314"/>
                <a:gd name="csY2331" fmla="*/ 71737 h 1633446"/>
                <a:gd name="csX2332" fmla="*/ 3483120 w 3705314"/>
                <a:gd name="csY2332" fmla="*/ 71737 h 1633446"/>
                <a:gd name="csX2333" fmla="*/ 3484390 w 3705314"/>
                <a:gd name="csY2333" fmla="*/ 71737 h 1633446"/>
                <a:gd name="csX2334" fmla="*/ 3485659 w 3705314"/>
                <a:gd name="csY2334" fmla="*/ 71737 h 1633446"/>
                <a:gd name="csX2335" fmla="*/ 3486929 w 3705314"/>
                <a:gd name="csY2335" fmla="*/ 71737 h 1633446"/>
                <a:gd name="csX2336" fmla="*/ 3488199 w 3705314"/>
                <a:gd name="csY2336" fmla="*/ 71737 h 1633446"/>
                <a:gd name="csX2337" fmla="*/ 3489469 w 3705314"/>
                <a:gd name="csY2337" fmla="*/ 71737 h 1633446"/>
                <a:gd name="csX2338" fmla="*/ 3490738 w 3705314"/>
                <a:gd name="csY2338" fmla="*/ 71737 h 1633446"/>
                <a:gd name="csX2339" fmla="*/ 3492008 w 3705314"/>
                <a:gd name="csY2339" fmla="*/ 71737 h 1633446"/>
                <a:gd name="csX2340" fmla="*/ 3494547 w 3705314"/>
                <a:gd name="csY2340" fmla="*/ 71737 h 1633446"/>
                <a:gd name="csX2341" fmla="*/ 3495817 w 3705314"/>
                <a:gd name="csY2341" fmla="*/ 71737 h 1633446"/>
                <a:gd name="csX2342" fmla="*/ 3497086 w 3705314"/>
                <a:gd name="csY2342" fmla="*/ 71737 h 1633446"/>
                <a:gd name="csX2343" fmla="*/ 3498356 w 3705314"/>
                <a:gd name="csY2343" fmla="*/ 71737 h 1633446"/>
                <a:gd name="csX2344" fmla="*/ 3499626 w 3705314"/>
                <a:gd name="csY2344" fmla="*/ 71737 h 1633446"/>
                <a:gd name="csX2345" fmla="*/ 3501023 w 3705314"/>
                <a:gd name="csY2345" fmla="*/ 71737 h 1633446"/>
                <a:gd name="csX2346" fmla="*/ 3502292 w 3705314"/>
                <a:gd name="csY2346" fmla="*/ 71737 h 1633446"/>
                <a:gd name="csX2347" fmla="*/ 3503435 w 3705314"/>
                <a:gd name="csY2347" fmla="*/ 71737 h 1633446"/>
                <a:gd name="csX2348" fmla="*/ 3504705 w 3705314"/>
                <a:gd name="csY2348" fmla="*/ 71737 h 1633446"/>
                <a:gd name="csX2349" fmla="*/ 3505974 w 3705314"/>
                <a:gd name="csY2349" fmla="*/ 71737 h 1633446"/>
                <a:gd name="csX2350" fmla="*/ 3507244 w 3705314"/>
                <a:gd name="csY2350" fmla="*/ 71737 h 1633446"/>
                <a:gd name="csX2351" fmla="*/ 3508514 w 3705314"/>
                <a:gd name="csY2351" fmla="*/ 71737 h 1633446"/>
                <a:gd name="csX2352" fmla="*/ 3509783 w 3705314"/>
                <a:gd name="csY2352" fmla="*/ 71737 h 1633446"/>
                <a:gd name="csX2353" fmla="*/ 3511053 w 3705314"/>
                <a:gd name="csY2353" fmla="*/ 71737 h 1633446"/>
                <a:gd name="csX2354" fmla="*/ 3512323 w 3705314"/>
                <a:gd name="csY2354" fmla="*/ 71737 h 1633446"/>
                <a:gd name="csX2355" fmla="*/ 3513593 w 3705314"/>
                <a:gd name="csY2355" fmla="*/ 71737 h 1633446"/>
                <a:gd name="csX2356" fmla="*/ 3514862 w 3705314"/>
                <a:gd name="csY2356" fmla="*/ 71737 h 1633446"/>
                <a:gd name="csX2357" fmla="*/ 3516132 w 3705314"/>
                <a:gd name="csY2357" fmla="*/ 71737 h 1633446"/>
                <a:gd name="csX2358" fmla="*/ 3517401 w 3705314"/>
                <a:gd name="csY2358" fmla="*/ 71737 h 1633446"/>
                <a:gd name="csX2359" fmla="*/ 3518671 w 3705314"/>
                <a:gd name="csY2359" fmla="*/ 71737 h 1633446"/>
                <a:gd name="csX2360" fmla="*/ 3519941 w 3705314"/>
                <a:gd name="csY2360" fmla="*/ 71737 h 1633446"/>
                <a:gd name="csX2361" fmla="*/ 3521211 w 3705314"/>
                <a:gd name="csY2361" fmla="*/ 71737 h 1633446"/>
                <a:gd name="csX2362" fmla="*/ 3522480 w 3705314"/>
                <a:gd name="csY2362" fmla="*/ 71737 h 1633446"/>
                <a:gd name="csX2363" fmla="*/ 3523750 w 3705314"/>
                <a:gd name="csY2363" fmla="*/ 71737 h 1633446"/>
                <a:gd name="csX2364" fmla="*/ 3525020 w 3705314"/>
                <a:gd name="csY2364" fmla="*/ 71737 h 1633446"/>
                <a:gd name="csX2365" fmla="*/ 3526289 w 3705314"/>
                <a:gd name="csY2365" fmla="*/ 71737 h 1633446"/>
                <a:gd name="csX2366" fmla="*/ 3527559 w 3705314"/>
                <a:gd name="csY2366" fmla="*/ 71737 h 1633446"/>
                <a:gd name="csX2367" fmla="*/ 3528829 w 3705314"/>
                <a:gd name="csY2367" fmla="*/ 71737 h 1633446"/>
                <a:gd name="csX2368" fmla="*/ 3530098 w 3705314"/>
                <a:gd name="csY2368" fmla="*/ 71737 h 1633446"/>
                <a:gd name="csX2369" fmla="*/ 3531368 w 3705314"/>
                <a:gd name="csY2369" fmla="*/ 71737 h 1633446"/>
                <a:gd name="csX2370" fmla="*/ 3532638 w 3705314"/>
                <a:gd name="csY2370" fmla="*/ 71737 h 1633446"/>
                <a:gd name="csX2371" fmla="*/ 3532638 w 3705314"/>
                <a:gd name="csY2371" fmla="*/ 66785 h 1633446"/>
                <a:gd name="csX2372" fmla="*/ 3535177 w 3705314"/>
                <a:gd name="csY2372" fmla="*/ 66785 h 1633446"/>
                <a:gd name="csX2373" fmla="*/ 3536447 w 3705314"/>
                <a:gd name="csY2373" fmla="*/ 66785 h 1633446"/>
                <a:gd name="csX2374" fmla="*/ 3537716 w 3705314"/>
                <a:gd name="csY2374" fmla="*/ 66785 h 1633446"/>
                <a:gd name="csX2375" fmla="*/ 3538986 w 3705314"/>
                <a:gd name="csY2375" fmla="*/ 66785 h 1633446"/>
                <a:gd name="csX2376" fmla="*/ 3540256 w 3705314"/>
                <a:gd name="csY2376" fmla="*/ 66785 h 1633446"/>
                <a:gd name="csX2377" fmla="*/ 3541525 w 3705314"/>
                <a:gd name="csY2377" fmla="*/ 66785 h 1633446"/>
                <a:gd name="csX2378" fmla="*/ 3542795 w 3705314"/>
                <a:gd name="csY2378" fmla="*/ 66785 h 1633446"/>
                <a:gd name="csX2379" fmla="*/ 3544065 w 3705314"/>
                <a:gd name="csY2379" fmla="*/ 66785 h 1633446"/>
                <a:gd name="csX2380" fmla="*/ 3545335 w 3705314"/>
                <a:gd name="csY2380" fmla="*/ 66785 h 1633446"/>
                <a:gd name="csX2381" fmla="*/ 3546604 w 3705314"/>
                <a:gd name="csY2381" fmla="*/ 66785 h 1633446"/>
                <a:gd name="csX2382" fmla="*/ 3547874 w 3705314"/>
                <a:gd name="csY2382" fmla="*/ 66785 h 1633446"/>
                <a:gd name="csX2383" fmla="*/ 3549144 w 3705314"/>
                <a:gd name="csY2383" fmla="*/ 66785 h 1633446"/>
                <a:gd name="csX2384" fmla="*/ 3550413 w 3705314"/>
                <a:gd name="csY2384" fmla="*/ 66785 h 1633446"/>
                <a:gd name="csX2385" fmla="*/ 3551683 w 3705314"/>
                <a:gd name="csY2385" fmla="*/ 66785 h 1633446"/>
                <a:gd name="csX2386" fmla="*/ 3552953 w 3705314"/>
                <a:gd name="csY2386" fmla="*/ 66785 h 1633446"/>
                <a:gd name="csX2387" fmla="*/ 3554222 w 3705314"/>
                <a:gd name="csY2387" fmla="*/ 66785 h 1633446"/>
                <a:gd name="csX2388" fmla="*/ 3555492 w 3705314"/>
                <a:gd name="csY2388" fmla="*/ 66785 h 1633446"/>
                <a:gd name="csX2389" fmla="*/ 3555492 w 3705314"/>
                <a:gd name="csY2389" fmla="*/ 61834 h 1633446"/>
                <a:gd name="csX2390" fmla="*/ 3558031 w 3705314"/>
                <a:gd name="csY2390" fmla="*/ 61834 h 1633446"/>
                <a:gd name="csX2391" fmla="*/ 3559301 w 3705314"/>
                <a:gd name="csY2391" fmla="*/ 61834 h 1633446"/>
                <a:gd name="csX2392" fmla="*/ 3560571 w 3705314"/>
                <a:gd name="csY2392" fmla="*/ 61834 h 1633446"/>
                <a:gd name="csX2393" fmla="*/ 3561840 w 3705314"/>
                <a:gd name="csY2393" fmla="*/ 61834 h 1633446"/>
                <a:gd name="csX2394" fmla="*/ 3563110 w 3705314"/>
                <a:gd name="csY2394" fmla="*/ 61834 h 1633446"/>
                <a:gd name="csX2395" fmla="*/ 3564380 w 3705314"/>
                <a:gd name="csY2395" fmla="*/ 61834 h 1633446"/>
                <a:gd name="csX2396" fmla="*/ 3565650 w 3705314"/>
                <a:gd name="csY2396" fmla="*/ 61834 h 1633446"/>
                <a:gd name="csX2397" fmla="*/ 3566919 w 3705314"/>
                <a:gd name="csY2397" fmla="*/ 61834 h 1633446"/>
                <a:gd name="csX2398" fmla="*/ 3568189 w 3705314"/>
                <a:gd name="csY2398" fmla="*/ 61834 h 1633446"/>
                <a:gd name="csX2399" fmla="*/ 3569459 w 3705314"/>
                <a:gd name="csY2399" fmla="*/ 61834 h 1633446"/>
                <a:gd name="csX2400" fmla="*/ 3570728 w 3705314"/>
                <a:gd name="csY2400" fmla="*/ 61834 h 1633446"/>
                <a:gd name="csX2401" fmla="*/ 3571998 w 3705314"/>
                <a:gd name="csY2401" fmla="*/ 61834 h 1633446"/>
                <a:gd name="csX2402" fmla="*/ 3573267 w 3705314"/>
                <a:gd name="csY2402" fmla="*/ 61834 h 1633446"/>
                <a:gd name="csX2403" fmla="*/ 3574537 w 3705314"/>
                <a:gd name="csY2403" fmla="*/ 61834 h 1633446"/>
                <a:gd name="csX2404" fmla="*/ 3575807 w 3705314"/>
                <a:gd name="csY2404" fmla="*/ 61834 h 1633446"/>
                <a:gd name="csX2405" fmla="*/ 3577077 w 3705314"/>
                <a:gd name="csY2405" fmla="*/ 61834 h 1633446"/>
                <a:gd name="csX2406" fmla="*/ 3578346 w 3705314"/>
                <a:gd name="csY2406" fmla="*/ 61834 h 1633446"/>
                <a:gd name="csX2407" fmla="*/ 3579616 w 3705314"/>
                <a:gd name="csY2407" fmla="*/ 61834 h 1633446"/>
                <a:gd name="csX2408" fmla="*/ 3580886 w 3705314"/>
                <a:gd name="csY2408" fmla="*/ 61834 h 1633446"/>
                <a:gd name="csX2409" fmla="*/ 3582155 w 3705314"/>
                <a:gd name="csY2409" fmla="*/ 61834 h 1633446"/>
                <a:gd name="csX2410" fmla="*/ 3583425 w 3705314"/>
                <a:gd name="csY2410" fmla="*/ 61834 h 1633446"/>
                <a:gd name="csX2411" fmla="*/ 3584695 w 3705314"/>
                <a:gd name="csY2411" fmla="*/ 61834 h 1633446"/>
                <a:gd name="csX2412" fmla="*/ 3585964 w 3705314"/>
                <a:gd name="csY2412" fmla="*/ 61834 h 1633446"/>
                <a:gd name="csX2413" fmla="*/ 3587234 w 3705314"/>
                <a:gd name="csY2413" fmla="*/ 61834 h 1633446"/>
                <a:gd name="csX2414" fmla="*/ 3588504 w 3705314"/>
                <a:gd name="csY2414" fmla="*/ 61834 h 1633446"/>
                <a:gd name="csX2415" fmla="*/ 3589773 w 3705314"/>
                <a:gd name="csY2415" fmla="*/ 61834 h 1633446"/>
                <a:gd name="csX2416" fmla="*/ 3591043 w 3705314"/>
                <a:gd name="csY2416" fmla="*/ 61834 h 1633446"/>
                <a:gd name="csX2417" fmla="*/ 3592313 w 3705314"/>
                <a:gd name="csY2417" fmla="*/ 61834 h 1633446"/>
                <a:gd name="csX2418" fmla="*/ 3593582 w 3705314"/>
                <a:gd name="csY2418" fmla="*/ 61834 h 1633446"/>
                <a:gd name="csX2419" fmla="*/ 3594852 w 3705314"/>
                <a:gd name="csY2419" fmla="*/ 61834 h 1633446"/>
                <a:gd name="csX2420" fmla="*/ 3597392 w 3705314"/>
                <a:gd name="csY2420" fmla="*/ 61834 h 1633446"/>
                <a:gd name="csX2421" fmla="*/ 3598661 w 3705314"/>
                <a:gd name="csY2421" fmla="*/ 61834 h 1633446"/>
                <a:gd name="csX2422" fmla="*/ 3599931 w 3705314"/>
                <a:gd name="csY2422" fmla="*/ 61834 h 1633446"/>
                <a:gd name="csX2423" fmla="*/ 3601201 w 3705314"/>
                <a:gd name="csY2423" fmla="*/ 61834 h 1633446"/>
                <a:gd name="csX2424" fmla="*/ 3602470 w 3705314"/>
                <a:gd name="csY2424" fmla="*/ 61834 h 1633446"/>
                <a:gd name="csX2425" fmla="*/ 3603740 w 3705314"/>
                <a:gd name="csY2425" fmla="*/ 61834 h 1633446"/>
                <a:gd name="csX2426" fmla="*/ 3605009 w 3705314"/>
                <a:gd name="csY2426" fmla="*/ 61834 h 1633446"/>
                <a:gd name="csX2427" fmla="*/ 3605009 w 3705314"/>
                <a:gd name="csY2427" fmla="*/ 55104 h 1633446"/>
                <a:gd name="csX2428" fmla="*/ 3607549 w 3705314"/>
                <a:gd name="csY2428" fmla="*/ 55104 h 1633446"/>
                <a:gd name="csX2429" fmla="*/ 3608819 w 3705314"/>
                <a:gd name="csY2429" fmla="*/ 55104 h 1633446"/>
                <a:gd name="csX2430" fmla="*/ 3610088 w 3705314"/>
                <a:gd name="csY2430" fmla="*/ 55104 h 1633446"/>
                <a:gd name="csX2431" fmla="*/ 3611358 w 3705314"/>
                <a:gd name="csY2431" fmla="*/ 55104 h 1633446"/>
                <a:gd name="csX2432" fmla="*/ 3612628 w 3705314"/>
                <a:gd name="csY2432" fmla="*/ 55104 h 1633446"/>
                <a:gd name="csX2433" fmla="*/ 3613897 w 3705314"/>
                <a:gd name="csY2433" fmla="*/ 55104 h 1633446"/>
                <a:gd name="csX2434" fmla="*/ 3615167 w 3705314"/>
                <a:gd name="csY2434" fmla="*/ 55104 h 1633446"/>
                <a:gd name="csX2435" fmla="*/ 3616437 w 3705314"/>
                <a:gd name="csY2435" fmla="*/ 55104 h 1633446"/>
                <a:gd name="csX2436" fmla="*/ 3617706 w 3705314"/>
                <a:gd name="csY2436" fmla="*/ 55104 h 1633446"/>
                <a:gd name="csX2437" fmla="*/ 3618976 w 3705314"/>
                <a:gd name="csY2437" fmla="*/ 55104 h 1633446"/>
                <a:gd name="csX2438" fmla="*/ 3620246 w 3705314"/>
                <a:gd name="csY2438" fmla="*/ 55104 h 1633446"/>
                <a:gd name="csX2439" fmla="*/ 3621516 w 3705314"/>
                <a:gd name="csY2439" fmla="*/ 55104 h 1633446"/>
                <a:gd name="csX2440" fmla="*/ 3622785 w 3705314"/>
                <a:gd name="csY2440" fmla="*/ 55104 h 1633446"/>
                <a:gd name="csX2441" fmla="*/ 3624055 w 3705314"/>
                <a:gd name="csY2441" fmla="*/ 55104 h 1633446"/>
                <a:gd name="csX2442" fmla="*/ 3625324 w 3705314"/>
                <a:gd name="csY2442" fmla="*/ 55104 h 1633446"/>
                <a:gd name="csX2443" fmla="*/ 3626594 w 3705314"/>
                <a:gd name="csY2443" fmla="*/ 55104 h 1633446"/>
                <a:gd name="csX2444" fmla="*/ 3627864 w 3705314"/>
                <a:gd name="csY2444" fmla="*/ 55104 h 1633446"/>
                <a:gd name="csX2445" fmla="*/ 3627864 w 3705314"/>
                <a:gd name="csY2445" fmla="*/ 50153 h 1633446"/>
                <a:gd name="csX2446" fmla="*/ 3630403 w 3705314"/>
                <a:gd name="csY2446" fmla="*/ 50153 h 1633446"/>
                <a:gd name="csX2447" fmla="*/ 3631673 w 3705314"/>
                <a:gd name="csY2447" fmla="*/ 50153 h 1633446"/>
                <a:gd name="csX2448" fmla="*/ 3632943 w 3705314"/>
                <a:gd name="csY2448" fmla="*/ 50153 h 1633446"/>
                <a:gd name="csX2449" fmla="*/ 3634212 w 3705314"/>
                <a:gd name="csY2449" fmla="*/ 50153 h 1633446"/>
                <a:gd name="csX2450" fmla="*/ 3635482 w 3705314"/>
                <a:gd name="csY2450" fmla="*/ 50153 h 1633446"/>
                <a:gd name="csX2451" fmla="*/ 3636752 w 3705314"/>
                <a:gd name="csY2451" fmla="*/ 50153 h 1633446"/>
                <a:gd name="csX2452" fmla="*/ 3638021 w 3705314"/>
                <a:gd name="csY2452" fmla="*/ 50153 h 1633446"/>
                <a:gd name="csX2453" fmla="*/ 3638021 w 3705314"/>
                <a:gd name="csY2453" fmla="*/ 43423 h 1633446"/>
                <a:gd name="csX2454" fmla="*/ 3640561 w 3705314"/>
                <a:gd name="csY2454" fmla="*/ 43423 h 1633446"/>
                <a:gd name="csX2455" fmla="*/ 3641831 w 3705314"/>
                <a:gd name="csY2455" fmla="*/ 43423 h 1633446"/>
                <a:gd name="csX2456" fmla="*/ 3643100 w 3705314"/>
                <a:gd name="csY2456" fmla="*/ 43423 h 1633446"/>
                <a:gd name="csX2457" fmla="*/ 3644370 w 3705314"/>
                <a:gd name="csY2457" fmla="*/ 43423 h 1633446"/>
                <a:gd name="csX2458" fmla="*/ 3645639 w 3705314"/>
                <a:gd name="csY2458" fmla="*/ 43423 h 1633446"/>
                <a:gd name="csX2459" fmla="*/ 3646909 w 3705314"/>
                <a:gd name="csY2459" fmla="*/ 43423 h 1633446"/>
                <a:gd name="csX2460" fmla="*/ 3648179 w 3705314"/>
                <a:gd name="csY2460" fmla="*/ 43423 h 1633446"/>
                <a:gd name="csX2461" fmla="*/ 3649448 w 3705314"/>
                <a:gd name="csY2461" fmla="*/ 43423 h 1633446"/>
                <a:gd name="csX2462" fmla="*/ 3650718 w 3705314"/>
                <a:gd name="csY2462" fmla="*/ 43423 h 1633446"/>
                <a:gd name="csX2463" fmla="*/ 3651988 w 3705314"/>
                <a:gd name="csY2463" fmla="*/ 43423 h 1633446"/>
                <a:gd name="csX2464" fmla="*/ 3653258 w 3705314"/>
                <a:gd name="csY2464" fmla="*/ 43423 h 1633446"/>
                <a:gd name="csX2465" fmla="*/ 3654527 w 3705314"/>
                <a:gd name="csY2465" fmla="*/ 43423 h 1633446"/>
                <a:gd name="csX2466" fmla="*/ 3655797 w 3705314"/>
                <a:gd name="csY2466" fmla="*/ 43423 h 1633446"/>
                <a:gd name="csX2467" fmla="*/ 3655797 w 3705314"/>
                <a:gd name="csY2467" fmla="*/ 38344 h 1633446"/>
                <a:gd name="csX2468" fmla="*/ 3658336 w 3705314"/>
                <a:gd name="csY2468" fmla="*/ 38344 h 1633446"/>
                <a:gd name="csX2469" fmla="*/ 3659606 w 3705314"/>
                <a:gd name="csY2469" fmla="*/ 38344 h 1633446"/>
                <a:gd name="csX2470" fmla="*/ 3660876 w 3705314"/>
                <a:gd name="csY2470" fmla="*/ 38344 h 1633446"/>
                <a:gd name="csX2471" fmla="*/ 3660876 w 3705314"/>
                <a:gd name="csY2471" fmla="*/ 31742 h 1633446"/>
                <a:gd name="csX2472" fmla="*/ 3663415 w 3705314"/>
                <a:gd name="csY2472" fmla="*/ 31742 h 1633446"/>
                <a:gd name="csX2473" fmla="*/ 3664685 w 3705314"/>
                <a:gd name="csY2473" fmla="*/ 31742 h 1633446"/>
                <a:gd name="csX2474" fmla="*/ 3665954 w 3705314"/>
                <a:gd name="csY2474" fmla="*/ 31742 h 1633446"/>
                <a:gd name="csX2475" fmla="*/ 3667224 w 3705314"/>
                <a:gd name="csY2475" fmla="*/ 31742 h 1633446"/>
                <a:gd name="csX2476" fmla="*/ 3668494 w 3705314"/>
                <a:gd name="csY2476" fmla="*/ 31742 h 1633446"/>
                <a:gd name="csX2477" fmla="*/ 3669763 w 3705314"/>
                <a:gd name="csY2477" fmla="*/ 31742 h 1633446"/>
                <a:gd name="csX2478" fmla="*/ 3671033 w 3705314"/>
                <a:gd name="csY2478" fmla="*/ 31742 h 1633446"/>
                <a:gd name="csX2479" fmla="*/ 3672303 w 3705314"/>
                <a:gd name="csY2479" fmla="*/ 31742 h 1633446"/>
                <a:gd name="csX2480" fmla="*/ 3673573 w 3705314"/>
                <a:gd name="csY2480" fmla="*/ 31742 h 1633446"/>
                <a:gd name="csX2481" fmla="*/ 3674842 w 3705314"/>
                <a:gd name="csY2481" fmla="*/ 31742 h 1633446"/>
                <a:gd name="csX2482" fmla="*/ 3676112 w 3705314"/>
                <a:gd name="csY2482" fmla="*/ 31742 h 1633446"/>
                <a:gd name="csX2483" fmla="*/ 3676112 w 3705314"/>
                <a:gd name="csY2483" fmla="*/ 25013 h 1633446"/>
                <a:gd name="csX2484" fmla="*/ 3678651 w 3705314"/>
                <a:gd name="csY2484" fmla="*/ 25013 h 1633446"/>
                <a:gd name="csX2485" fmla="*/ 3678651 w 3705314"/>
                <a:gd name="csY2485" fmla="*/ 20061 h 1633446"/>
                <a:gd name="csX2486" fmla="*/ 3681190 w 3705314"/>
                <a:gd name="csY2486" fmla="*/ 20061 h 1633446"/>
                <a:gd name="csX2487" fmla="*/ 3682460 w 3705314"/>
                <a:gd name="csY2487" fmla="*/ 20061 h 1633446"/>
                <a:gd name="csX2488" fmla="*/ 3683730 w 3705314"/>
                <a:gd name="csY2488" fmla="*/ 20061 h 1633446"/>
                <a:gd name="csX2489" fmla="*/ 3683730 w 3705314"/>
                <a:gd name="csY2489" fmla="*/ 13332 h 1633446"/>
                <a:gd name="csX2490" fmla="*/ 3686269 w 3705314"/>
                <a:gd name="csY2490" fmla="*/ 13332 h 1633446"/>
                <a:gd name="csX2491" fmla="*/ 3687539 w 3705314"/>
                <a:gd name="csY2491" fmla="*/ 13332 h 1633446"/>
                <a:gd name="csX2492" fmla="*/ 3690078 w 3705314"/>
                <a:gd name="csY2492" fmla="*/ 13332 h 1633446"/>
                <a:gd name="csX2493" fmla="*/ 3691348 w 3705314"/>
                <a:gd name="csY2493" fmla="*/ 13332 h 1633446"/>
                <a:gd name="csX2494" fmla="*/ 3692618 w 3705314"/>
                <a:gd name="csY2494" fmla="*/ 13332 h 1633446"/>
                <a:gd name="csX2495" fmla="*/ 3693887 w 3705314"/>
                <a:gd name="csY2495" fmla="*/ 13332 h 1633446"/>
                <a:gd name="csX2496" fmla="*/ 3695157 w 3705314"/>
                <a:gd name="csY2496" fmla="*/ 13332 h 1633446"/>
                <a:gd name="csX2497" fmla="*/ 3695157 w 3705314"/>
                <a:gd name="csY2497" fmla="*/ 6729 h 1633446"/>
                <a:gd name="csX2498" fmla="*/ 3697697 w 3705314"/>
                <a:gd name="csY2498" fmla="*/ 6729 h 1633446"/>
                <a:gd name="csX2499" fmla="*/ 3698966 w 3705314"/>
                <a:gd name="csY2499" fmla="*/ 6729 h 1633446"/>
                <a:gd name="csX2500" fmla="*/ 3700236 w 3705314"/>
                <a:gd name="csY2500" fmla="*/ 6729 h 1633446"/>
                <a:gd name="csX2501" fmla="*/ 3700236 w 3705314"/>
                <a:gd name="csY2501" fmla="*/ 0 h 1633446"/>
                <a:gd name="csX2502" fmla="*/ 3702775 w 3705314"/>
                <a:gd name="csY2502" fmla="*/ 0 h 1633446"/>
                <a:gd name="csX2503" fmla="*/ 3704045 w 3705314"/>
                <a:gd name="csY2503" fmla="*/ 0 h 1633446"/>
                <a:gd name="csX2504" fmla="*/ 3705315 w 3705314"/>
                <a:gd name="csY2504" fmla="*/ 0 h 16334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 ang="0">
                  <a:pos x="csX437" y="csY437"/>
                </a:cxn>
                <a:cxn ang="0">
                  <a:pos x="csX438" y="csY438"/>
                </a:cxn>
                <a:cxn ang="0">
                  <a:pos x="csX439" y="csY439"/>
                </a:cxn>
                <a:cxn ang="0">
                  <a:pos x="csX440" y="csY440"/>
                </a:cxn>
                <a:cxn ang="0">
                  <a:pos x="csX441" y="csY441"/>
                </a:cxn>
                <a:cxn ang="0">
                  <a:pos x="csX442" y="csY442"/>
                </a:cxn>
                <a:cxn ang="0">
                  <a:pos x="csX443" y="csY443"/>
                </a:cxn>
                <a:cxn ang="0">
                  <a:pos x="csX444" y="csY444"/>
                </a:cxn>
                <a:cxn ang="0">
                  <a:pos x="csX445" y="csY445"/>
                </a:cxn>
                <a:cxn ang="0">
                  <a:pos x="csX446" y="csY446"/>
                </a:cxn>
                <a:cxn ang="0">
                  <a:pos x="csX447" y="csY447"/>
                </a:cxn>
                <a:cxn ang="0">
                  <a:pos x="csX448" y="csY448"/>
                </a:cxn>
                <a:cxn ang="0">
                  <a:pos x="csX449" y="csY449"/>
                </a:cxn>
                <a:cxn ang="0">
                  <a:pos x="csX450" y="csY450"/>
                </a:cxn>
                <a:cxn ang="0">
                  <a:pos x="csX451" y="csY451"/>
                </a:cxn>
                <a:cxn ang="0">
                  <a:pos x="csX452" y="csY452"/>
                </a:cxn>
                <a:cxn ang="0">
                  <a:pos x="csX453" y="csY453"/>
                </a:cxn>
                <a:cxn ang="0">
                  <a:pos x="csX454" y="csY454"/>
                </a:cxn>
                <a:cxn ang="0">
                  <a:pos x="csX455" y="csY455"/>
                </a:cxn>
                <a:cxn ang="0">
                  <a:pos x="csX456" y="csY456"/>
                </a:cxn>
                <a:cxn ang="0">
                  <a:pos x="csX457" y="csY457"/>
                </a:cxn>
                <a:cxn ang="0">
                  <a:pos x="csX458" y="csY458"/>
                </a:cxn>
                <a:cxn ang="0">
                  <a:pos x="csX459" y="csY459"/>
                </a:cxn>
                <a:cxn ang="0">
                  <a:pos x="csX460" y="csY460"/>
                </a:cxn>
                <a:cxn ang="0">
                  <a:pos x="csX461" y="csY461"/>
                </a:cxn>
                <a:cxn ang="0">
                  <a:pos x="csX462" y="csY462"/>
                </a:cxn>
                <a:cxn ang="0">
                  <a:pos x="csX463" y="csY463"/>
                </a:cxn>
                <a:cxn ang="0">
                  <a:pos x="csX464" y="csY464"/>
                </a:cxn>
                <a:cxn ang="0">
                  <a:pos x="csX465" y="csY465"/>
                </a:cxn>
                <a:cxn ang="0">
                  <a:pos x="csX466" y="csY466"/>
                </a:cxn>
                <a:cxn ang="0">
                  <a:pos x="csX467" y="csY467"/>
                </a:cxn>
                <a:cxn ang="0">
                  <a:pos x="csX468" y="csY468"/>
                </a:cxn>
                <a:cxn ang="0">
                  <a:pos x="csX469" y="csY469"/>
                </a:cxn>
                <a:cxn ang="0">
                  <a:pos x="csX470" y="csY470"/>
                </a:cxn>
                <a:cxn ang="0">
                  <a:pos x="csX471" y="csY471"/>
                </a:cxn>
                <a:cxn ang="0">
                  <a:pos x="csX472" y="csY472"/>
                </a:cxn>
                <a:cxn ang="0">
                  <a:pos x="csX473" y="csY473"/>
                </a:cxn>
                <a:cxn ang="0">
                  <a:pos x="csX474" y="csY474"/>
                </a:cxn>
                <a:cxn ang="0">
                  <a:pos x="csX475" y="csY475"/>
                </a:cxn>
                <a:cxn ang="0">
                  <a:pos x="csX476" y="csY476"/>
                </a:cxn>
                <a:cxn ang="0">
                  <a:pos x="csX477" y="csY477"/>
                </a:cxn>
                <a:cxn ang="0">
                  <a:pos x="csX478" y="csY478"/>
                </a:cxn>
                <a:cxn ang="0">
                  <a:pos x="csX479" y="csY479"/>
                </a:cxn>
                <a:cxn ang="0">
                  <a:pos x="csX480" y="csY480"/>
                </a:cxn>
                <a:cxn ang="0">
                  <a:pos x="csX481" y="csY481"/>
                </a:cxn>
                <a:cxn ang="0">
                  <a:pos x="csX482" y="csY482"/>
                </a:cxn>
                <a:cxn ang="0">
                  <a:pos x="csX483" y="csY483"/>
                </a:cxn>
                <a:cxn ang="0">
                  <a:pos x="csX484" y="csY484"/>
                </a:cxn>
                <a:cxn ang="0">
                  <a:pos x="csX485" y="csY485"/>
                </a:cxn>
                <a:cxn ang="0">
                  <a:pos x="csX486" y="csY486"/>
                </a:cxn>
                <a:cxn ang="0">
                  <a:pos x="csX487" y="csY487"/>
                </a:cxn>
                <a:cxn ang="0">
                  <a:pos x="csX488" y="csY488"/>
                </a:cxn>
                <a:cxn ang="0">
                  <a:pos x="csX489" y="csY489"/>
                </a:cxn>
                <a:cxn ang="0">
                  <a:pos x="csX490" y="csY490"/>
                </a:cxn>
                <a:cxn ang="0">
                  <a:pos x="csX491" y="csY491"/>
                </a:cxn>
                <a:cxn ang="0">
                  <a:pos x="csX492" y="csY492"/>
                </a:cxn>
                <a:cxn ang="0">
                  <a:pos x="csX493" y="csY493"/>
                </a:cxn>
                <a:cxn ang="0">
                  <a:pos x="csX494" y="csY494"/>
                </a:cxn>
                <a:cxn ang="0">
                  <a:pos x="csX495" y="csY495"/>
                </a:cxn>
                <a:cxn ang="0">
                  <a:pos x="csX496" y="csY496"/>
                </a:cxn>
                <a:cxn ang="0">
                  <a:pos x="csX497" y="csY497"/>
                </a:cxn>
                <a:cxn ang="0">
                  <a:pos x="csX498" y="csY498"/>
                </a:cxn>
                <a:cxn ang="0">
                  <a:pos x="csX499" y="csY499"/>
                </a:cxn>
                <a:cxn ang="0">
                  <a:pos x="csX500" y="csY500"/>
                </a:cxn>
                <a:cxn ang="0">
                  <a:pos x="csX501" y="csY501"/>
                </a:cxn>
                <a:cxn ang="0">
                  <a:pos x="csX502" y="csY502"/>
                </a:cxn>
                <a:cxn ang="0">
                  <a:pos x="csX503" y="csY503"/>
                </a:cxn>
                <a:cxn ang="0">
                  <a:pos x="csX504" y="csY504"/>
                </a:cxn>
                <a:cxn ang="0">
                  <a:pos x="csX505" y="csY505"/>
                </a:cxn>
                <a:cxn ang="0">
                  <a:pos x="csX506" y="csY506"/>
                </a:cxn>
                <a:cxn ang="0">
                  <a:pos x="csX507" y="csY507"/>
                </a:cxn>
                <a:cxn ang="0">
                  <a:pos x="csX508" y="csY508"/>
                </a:cxn>
                <a:cxn ang="0">
                  <a:pos x="csX509" y="csY509"/>
                </a:cxn>
                <a:cxn ang="0">
                  <a:pos x="csX510" y="csY510"/>
                </a:cxn>
                <a:cxn ang="0">
                  <a:pos x="csX511" y="csY511"/>
                </a:cxn>
                <a:cxn ang="0">
                  <a:pos x="csX512" y="csY512"/>
                </a:cxn>
                <a:cxn ang="0">
                  <a:pos x="csX513" y="csY513"/>
                </a:cxn>
                <a:cxn ang="0">
                  <a:pos x="csX514" y="csY514"/>
                </a:cxn>
                <a:cxn ang="0">
                  <a:pos x="csX515" y="csY515"/>
                </a:cxn>
                <a:cxn ang="0">
                  <a:pos x="csX516" y="csY516"/>
                </a:cxn>
                <a:cxn ang="0">
                  <a:pos x="csX517" y="csY517"/>
                </a:cxn>
                <a:cxn ang="0">
                  <a:pos x="csX518" y="csY518"/>
                </a:cxn>
                <a:cxn ang="0">
                  <a:pos x="csX519" y="csY519"/>
                </a:cxn>
                <a:cxn ang="0">
                  <a:pos x="csX520" y="csY520"/>
                </a:cxn>
                <a:cxn ang="0">
                  <a:pos x="csX521" y="csY521"/>
                </a:cxn>
                <a:cxn ang="0">
                  <a:pos x="csX522" y="csY522"/>
                </a:cxn>
                <a:cxn ang="0">
                  <a:pos x="csX523" y="csY523"/>
                </a:cxn>
                <a:cxn ang="0">
                  <a:pos x="csX524" y="csY524"/>
                </a:cxn>
                <a:cxn ang="0">
                  <a:pos x="csX525" y="csY525"/>
                </a:cxn>
                <a:cxn ang="0">
                  <a:pos x="csX526" y="csY526"/>
                </a:cxn>
                <a:cxn ang="0">
                  <a:pos x="csX527" y="csY527"/>
                </a:cxn>
                <a:cxn ang="0">
                  <a:pos x="csX528" y="csY528"/>
                </a:cxn>
                <a:cxn ang="0">
                  <a:pos x="csX529" y="csY529"/>
                </a:cxn>
                <a:cxn ang="0">
                  <a:pos x="csX530" y="csY530"/>
                </a:cxn>
                <a:cxn ang="0">
                  <a:pos x="csX531" y="csY531"/>
                </a:cxn>
                <a:cxn ang="0">
                  <a:pos x="csX532" y="csY532"/>
                </a:cxn>
                <a:cxn ang="0">
                  <a:pos x="csX533" y="csY533"/>
                </a:cxn>
                <a:cxn ang="0">
                  <a:pos x="csX534" y="csY534"/>
                </a:cxn>
                <a:cxn ang="0">
                  <a:pos x="csX535" y="csY535"/>
                </a:cxn>
                <a:cxn ang="0">
                  <a:pos x="csX536" y="csY536"/>
                </a:cxn>
                <a:cxn ang="0">
                  <a:pos x="csX537" y="csY537"/>
                </a:cxn>
                <a:cxn ang="0">
                  <a:pos x="csX538" y="csY538"/>
                </a:cxn>
                <a:cxn ang="0">
                  <a:pos x="csX539" y="csY539"/>
                </a:cxn>
                <a:cxn ang="0">
                  <a:pos x="csX540" y="csY540"/>
                </a:cxn>
                <a:cxn ang="0">
                  <a:pos x="csX541" y="csY541"/>
                </a:cxn>
                <a:cxn ang="0">
                  <a:pos x="csX542" y="csY542"/>
                </a:cxn>
                <a:cxn ang="0">
                  <a:pos x="csX543" y="csY543"/>
                </a:cxn>
                <a:cxn ang="0">
                  <a:pos x="csX544" y="csY544"/>
                </a:cxn>
                <a:cxn ang="0">
                  <a:pos x="csX545" y="csY545"/>
                </a:cxn>
                <a:cxn ang="0">
                  <a:pos x="csX546" y="csY546"/>
                </a:cxn>
                <a:cxn ang="0">
                  <a:pos x="csX547" y="csY547"/>
                </a:cxn>
                <a:cxn ang="0">
                  <a:pos x="csX548" y="csY548"/>
                </a:cxn>
                <a:cxn ang="0">
                  <a:pos x="csX549" y="csY549"/>
                </a:cxn>
                <a:cxn ang="0">
                  <a:pos x="csX550" y="csY550"/>
                </a:cxn>
                <a:cxn ang="0">
                  <a:pos x="csX551" y="csY551"/>
                </a:cxn>
                <a:cxn ang="0">
                  <a:pos x="csX552" y="csY552"/>
                </a:cxn>
                <a:cxn ang="0">
                  <a:pos x="csX553" y="csY553"/>
                </a:cxn>
                <a:cxn ang="0">
                  <a:pos x="csX554" y="csY554"/>
                </a:cxn>
                <a:cxn ang="0">
                  <a:pos x="csX555" y="csY555"/>
                </a:cxn>
                <a:cxn ang="0">
                  <a:pos x="csX556" y="csY556"/>
                </a:cxn>
                <a:cxn ang="0">
                  <a:pos x="csX557" y="csY557"/>
                </a:cxn>
                <a:cxn ang="0">
                  <a:pos x="csX558" y="csY558"/>
                </a:cxn>
                <a:cxn ang="0">
                  <a:pos x="csX559" y="csY559"/>
                </a:cxn>
                <a:cxn ang="0">
                  <a:pos x="csX560" y="csY560"/>
                </a:cxn>
                <a:cxn ang="0">
                  <a:pos x="csX561" y="csY561"/>
                </a:cxn>
                <a:cxn ang="0">
                  <a:pos x="csX562" y="csY562"/>
                </a:cxn>
                <a:cxn ang="0">
                  <a:pos x="csX563" y="csY563"/>
                </a:cxn>
                <a:cxn ang="0">
                  <a:pos x="csX564" y="csY564"/>
                </a:cxn>
                <a:cxn ang="0">
                  <a:pos x="csX565" y="csY565"/>
                </a:cxn>
                <a:cxn ang="0">
                  <a:pos x="csX566" y="csY566"/>
                </a:cxn>
                <a:cxn ang="0">
                  <a:pos x="csX567" y="csY567"/>
                </a:cxn>
                <a:cxn ang="0">
                  <a:pos x="csX568" y="csY568"/>
                </a:cxn>
                <a:cxn ang="0">
                  <a:pos x="csX569" y="csY569"/>
                </a:cxn>
                <a:cxn ang="0">
                  <a:pos x="csX570" y="csY570"/>
                </a:cxn>
                <a:cxn ang="0">
                  <a:pos x="csX571" y="csY571"/>
                </a:cxn>
                <a:cxn ang="0">
                  <a:pos x="csX572" y="csY572"/>
                </a:cxn>
                <a:cxn ang="0">
                  <a:pos x="csX573" y="csY573"/>
                </a:cxn>
                <a:cxn ang="0">
                  <a:pos x="csX574" y="csY574"/>
                </a:cxn>
                <a:cxn ang="0">
                  <a:pos x="csX575" y="csY575"/>
                </a:cxn>
                <a:cxn ang="0">
                  <a:pos x="csX576" y="csY576"/>
                </a:cxn>
                <a:cxn ang="0">
                  <a:pos x="csX577" y="csY577"/>
                </a:cxn>
                <a:cxn ang="0">
                  <a:pos x="csX578" y="csY578"/>
                </a:cxn>
                <a:cxn ang="0">
                  <a:pos x="csX579" y="csY579"/>
                </a:cxn>
                <a:cxn ang="0">
                  <a:pos x="csX580" y="csY580"/>
                </a:cxn>
                <a:cxn ang="0">
                  <a:pos x="csX581" y="csY581"/>
                </a:cxn>
                <a:cxn ang="0">
                  <a:pos x="csX582" y="csY582"/>
                </a:cxn>
                <a:cxn ang="0">
                  <a:pos x="csX583" y="csY583"/>
                </a:cxn>
                <a:cxn ang="0">
                  <a:pos x="csX584" y="csY584"/>
                </a:cxn>
                <a:cxn ang="0">
                  <a:pos x="csX585" y="csY585"/>
                </a:cxn>
                <a:cxn ang="0">
                  <a:pos x="csX586" y="csY586"/>
                </a:cxn>
                <a:cxn ang="0">
                  <a:pos x="csX587" y="csY587"/>
                </a:cxn>
                <a:cxn ang="0">
                  <a:pos x="csX588" y="csY588"/>
                </a:cxn>
                <a:cxn ang="0">
                  <a:pos x="csX589" y="csY589"/>
                </a:cxn>
                <a:cxn ang="0">
                  <a:pos x="csX590" y="csY590"/>
                </a:cxn>
                <a:cxn ang="0">
                  <a:pos x="csX591" y="csY591"/>
                </a:cxn>
                <a:cxn ang="0">
                  <a:pos x="csX592" y="csY592"/>
                </a:cxn>
                <a:cxn ang="0">
                  <a:pos x="csX593" y="csY593"/>
                </a:cxn>
                <a:cxn ang="0">
                  <a:pos x="csX594" y="csY594"/>
                </a:cxn>
                <a:cxn ang="0">
                  <a:pos x="csX595" y="csY595"/>
                </a:cxn>
                <a:cxn ang="0">
                  <a:pos x="csX596" y="csY596"/>
                </a:cxn>
                <a:cxn ang="0">
                  <a:pos x="csX597" y="csY597"/>
                </a:cxn>
                <a:cxn ang="0">
                  <a:pos x="csX598" y="csY598"/>
                </a:cxn>
                <a:cxn ang="0">
                  <a:pos x="csX599" y="csY599"/>
                </a:cxn>
                <a:cxn ang="0">
                  <a:pos x="csX600" y="csY600"/>
                </a:cxn>
                <a:cxn ang="0">
                  <a:pos x="csX601" y="csY601"/>
                </a:cxn>
                <a:cxn ang="0">
                  <a:pos x="csX602" y="csY602"/>
                </a:cxn>
                <a:cxn ang="0">
                  <a:pos x="csX603" y="csY603"/>
                </a:cxn>
                <a:cxn ang="0">
                  <a:pos x="csX604" y="csY604"/>
                </a:cxn>
                <a:cxn ang="0">
                  <a:pos x="csX605" y="csY605"/>
                </a:cxn>
                <a:cxn ang="0">
                  <a:pos x="csX606" y="csY606"/>
                </a:cxn>
                <a:cxn ang="0">
                  <a:pos x="csX607" y="csY607"/>
                </a:cxn>
                <a:cxn ang="0">
                  <a:pos x="csX608" y="csY608"/>
                </a:cxn>
                <a:cxn ang="0">
                  <a:pos x="csX609" y="csY609"/>
                </a:cxn>
                <a:cxn ang="0">
                  <a:pos x="csX610" y="csY610"/>
                </a:cxn>
                <a:cxn ang="0">
                  <a:pos x="csX611" y="csY611"/>
                </a:cxn>
                <a:cxn ang="0">
                  <a:pos x="csX612" y="csY612"/>
                </a:cxn>
                <a:cxn ang="0">
                  <a:pos x="csX613" y="csY613"/>
                </a:cxn>
                <a:cxn ang="0">
                  <a:pos x="csX614" y="csY614"/>
                </a:cxn>
                <a:cxn ang="0">
                  <a:pos x="csX615" y="csY615"/>
                </a:cxn>
                <a:cxn ang="0">
                  <a:pos x="csX616" y="csY616"/>
                </a:cxn>
                <a:cxn ang="0">
                  <a:pos x="csX617" y="csY617"/>
                </a:cxn>
                <a:cxn ang="0">
                  <a:pos x="csX618" y="csY618"/>
                </a:cxn>
                <a:cxn ang="0">
                  <a:pos x="csX619" y="csY619"/>
                </a:cxn>
                <a:cxn ang="0">
                  <a:pos x="csX620" y="csY620"/>
                </a:cxn>
                <a:cxn ang="0">
                  <a:pos x="csX621" y="csY621"/>
                </a:cxn>
                <a:cxn ang="0">
                  <a:pos x="csX622" y="csY622"/>
                </a:cxn>
                <a:cxn ang="0">
                  <a:pos x="csX623" y="csY623"/>
                </a:cxn>
                <a:cxn ang="0">
                  <a:pos x="csX624" y="csY624"/>
                </a:cxn>
                <a:cxn ang="0">
                  <a:pos x="csX625" y="csY625"/>
                </a:cxn>
                <a:cxn ang="0">
                  <a:pos x="csX626" y="csY626"/>
                </a:cxn>
                <a:cxn ang="0">
                  <a:pos x="csX627" y="csY627"/>
                </a:cxn>
                <a:cxn ang="0">
                  <a:pos x="csX628" y="csY628"/>
                </a:cxn>
                <a:cxn ang="0">
                  <a:pos x="csX629" y="csY629"/>
                </a:cxn>
                <a:cxn ang="0">
                  <a:pos x="csX630" y="csY630"/>
                </a:cxn>
                <a:cxn ang="0">
                  <a:pos x="csX631" y="csY631"/>
                </a:cxn>
                <a:cxn ang="0">
                  <a:pos x="csX632" y="csY632"/>
                </a:cxn>
                <a:cxn ang="0">
                  <a:pos x="csX633" y="csY633"/>
                </a:cxn>
                <a:cxn ang="0">
                  <a:pos x="csX634" y="csY634"/>
                </a:cxn>
                <a:cxn ang="0">
                  <a:pos x="csX635" y="csY635"/>
                </a:cxn>
                <a:cxn ang="0">
                  <a:pos x="csX636" y="csY636"/>
                </a:cxn>
                <a:cxn ang="0">
                  <a:pos x="csX637" y="csY637"/>
                </a:cxn>
                <a:cxn ang="0">
                  <a:pos x="csX638" y="csY638"/>
                </a:cxn>
                <a:cxn ang="0">
                  <a:pos x="csX639" y="csY639"/>
                </a:cxn>
                <a:cxn ang="0">
                  <a:pos x="csX640" y="csY640"/>
                </a:cxn>
                <a:cxn ang="0">
                  <a:pos x="csX641" y="csY641"/>
                </a:cxn>
                <a:cxn ang="0">
                  <a:pos x="csX642" y="csY642"/>
                </a:cxn>
                <a:cxn ang="0">
                  <a:pos x="csX643" y="csY643"/>
                </a:cxn>
                <a:cxn ang="0">
                  <a:pos x="csX644" y="csY644"/>
                </a:cxn>
                <a:cxn ang="0">
                  <a:pos x="csX645" y="csY645"/>
                </a:cxn>
                <a:cxn ang="0">
                  <a:pos x="csX646" y="csY646"/>
                </a:cxn>
                <a:cxn ang="0">
                  <a:pos x="csX647" y="csY647"/>
                </a:cxn>
                <a:cxn ang="0">
                  <a:pos x="csX648" y="csY648"/>
                </a:cxn>
                <a:cxn ang="0">
                  <a:pos x="csX649" y="csY649"/>
                </a:cxn>
                <a:cxn ang="0">
                  <a:pos x="csX650" y="csY650"/>
                </a:cxn>
                <a:cxn ang="0">
                  <a:pos x="csX651" y="csY651"/>
                </a:cxn>
                <a:cxn ang="0">
                  <a:pos x="csX652" y="csY652"/>
                </a:cxn>
                <a:cxn ang="0">
                  <a:pos x="csX653" y="csY653"/>
                </a:cxn>
                <a:cxn ang="0">
                  <a:pos x="csX654" y="csY654"/>
                </a:cxn>
                <a:cxn ang="0">
                  <a:pos x="csX655" y="csY655"/>
                </a:cxn>
                <a:cxn ang="0">
                  <a:pos x="csX656" y="csY656"/>
                </a:cxn>
                <a:cxn ang="0">
                  <a:pos x="csX657" y="csY657"/>
                </a:cxn>
                <a:cxn ang="0">
                  <a:pos x="csX658" y="csY658"/>
                </a:cxn>
                <a:cxn ang="0">
                  <a:pos x="csX659" y="csY659"/>
                </a:cxn>
                <a:cxn ang="0">
                  <a:pos x="csX660" y="csY660"/>
                </a:cxn>
                <a:cxn ang="0">
                  <a:pos x="csX661" y="csY661"/>
                </a:cxn>
                <a:cxn ang="0">
                  <a:pos x="csX662" y="csY662"/>
                </a:cxn>
                <a:cxn ang="0">
                  <a:pos x="csX663" y="csY663"/>
                </a:cxn>
                <a:cxn ang="0">
                  <a:pos x="csX664" y="csY664"/>
                </a:cxn>
                <a:cxn ang="0">
                  <a:pos x="csX665" y="csY665"/>
                </a:cxn>
                <a:cxn ang="0">
                  <a:pos x="csX666" y="csY666"/>
                </a:cxn>
                <a:cxn ang="0">
                  <a:pos x="csX667" y="csY667"/>
                </a:cxn>
                <a:cxn ang="0">
                  <a:pos x="csX668" y="csY668"/>
                </a:cxn>
                <a:cxn ang="0">
                  <a:pos x="csX669" y="csY669"/>
                </a:cxn>
                <a:cxn ang="0">
                  <a:pos x="csX670" y="csY670"/>
                </a:cxn>
                <a:cxn ang="0">
                  <a:pos x="csX671" y="csY671"/>
                </a:cxn>
                <a:cxn ang="0">
                  <a:pos x="csX672" y="csY672"/>
                </a:cxn>
                <a:cxn ang="0">
                  <a:pos x="csX673" y="csY673"/>
                </a:cxn>
                <a:cxn ang="0">
                  <a:pos x="csX674" y="csY674"/>
                </a:cxn>
                <a:cxn ang="0">
                  <a:pos x="csX675" y="csY675"/>
                </a:cxn>
                <a:cxn ang="0">
                  <a:pos x="csX676" y="csY676"/>
                </a:cxn>
                <a:cxn ang="0">
                  <a:pos x="csX677" y="csY677"/>
                </a:cxn>
                <a:cxn ang="0">
                  <a:pos x="csX678" y="csY678"/>
                </a:cxn>
                <a:cxn ang="0">
                  <a:pos x="csX679" y="csY679"/>
                </a:cxn>
                <a:cxn ang="0">
                  <a:pos x="csX680" y="csY680"/>
                </a:cxn>
                <a:cxn ang="0">
                  <a:pos x="csX681" y="csY681"/>
                </a:cxn>
                <a:cxn ang="0">
                  <a:pos x="csX682" y="csY682"/>
                </a:cxn>
                <a:cxn ang="0">
                  <a:pos x="csX683" y="csY683"/>
                </a:cxn>
                <a:cxn ang="0">
                  <a:pos x="csX684" y="csY684"/>
                </a:cxn>
                <a:cxn ang="0">
                  <a:pos x="csX685" y="csY685"/>
                </a:cxn>
                <a:cxn ang="0">
                  <a:pos x="csX686" y="csY686"/>
                </a:cxn>
                <a:cxn ang="0">
                  <a:pos x="csX687" y="csY687"/>
                </a:cxn>
                <a:cxn ang="0">
                  <a:pos x="csX688" y="csY688"/>
                </a:cxn>
                <a:cxn ang="0">
                  <a:pos x="csX689" y="csY689"/>
                </a:cxn>
                <a:cxn ang="0">
                  <a:pos x="csX690" y="csY690"/>
                </a:cxn>
                <a:cxn ang="0">
                  <a:pos x="csX691" y="csY691"/>
                </a:cxn>
                <a:cxn ang="0">
                  <a:pos x="csX692" y="csY692"/>
                </a:cxn>
                <a:cxn ang="0">
                  <a:pos x="csX693" y="csY693"/>
                </a:cxn>
                <a:cxn ang="0">
                  <a:pos x="csX694" y="csY694"/>
                </a:cxn>
                <a:cxn ang="0">
                  <a:pos x="csX695" y="csY695"/>
                </a:cxn>
                <a:cxn ang="0">
                  <a:pos x="csX696" y="csY696"/>
                </a:cxn>
                <a:cxn ang="0">
                  <a:pos x="csX697" y="csY697"/>
                </a:cxn>
                <a:cxn ang="0">
                  <a:pos x="csX698" y="csY698"/>
                </a:cxn>
                <a:cxn ang="0">
                  <a:pos x="csX699" y="csY699"/>
                </a:cxn>
                <a:cxn ang="0">
                  <a:pos x="csX700" y="csY700"/>
                </a:cxn>
                <a:cxn ang="0">
                  <a:pos x="csX701" y="csY701"/>
                </a:cxn>
                <a:cxn ang="0">
                  <a:pos x="csX702" y="csY702"/>
                </a:cxn>
                <a:cxn ang="0">
                  <a:pos x="csX703" y="csY703"/>
                </a:cxn>
                <a:cxn ang="0">
                  <a:pos x="csX704" y="csY704"/>
                </a:cxn>
                <a:cxn ang="0">
                  <a:pos x="csX705" y="csY705"/>
                </a:cxn>
                <a:cxn ang="0">
                  <a:pos x="csX706" y="csY706"/>
                </a:cxn>
                <a:cxn ang="0">
                  <a:pos x="csX707" y="csY707"/>
                </a:cxn>
                <a:cxn ang="0">
                  <a:pos x="csX708" y="csY708"/>
                </a:cxn>
                <a:cxn ang="0">
                  <a:pos x="csX709" y="csY709"/>
                </a:cxn>
                <a:cxn ang="0">
                  <a:pos x="csX710" y="csY710"/>
                </a:cxn>
                <a:cxn ang="0">
                  <a:pos x="csX711" y="csY711"/>
                </a:cxn>
                <a:cxn ang="0">
                  <a:pos x="csX712" y="csY712"/>
                </a:cxn>
                <a:cxn ang="0">
                  <a:pos x="csX713" y="csY713"/>
                </a:cxn>
                <a:cxn ang="0">
                  <a:pos x="csX714" y="csY714"/>
                </a:cxn>
                <a:cxn ang="0">
                  <a:pos x="csX715" y="csY715"/>
                </a:cxn>
                <a:cxn ang="0">
                  <a:pos x="csX716" y="csY716"/>
                </a:cxn>
                <a:cxn ang="0">
                  <a:pos x="csX717" y="csY717"/>
                </a:cxn>
                <a:cxn ang="0">
                  <a:pos x="csX718" y="csY718"/>
                </a:cxn>
                <a:cxn ang="0">
                  <a:pos x="csX719" y="csY719"/>
                </a:cxn>
                <a:cxn ang="0">
                  <a:pos x="csX720" y="csY720"/>
                </a:cxn>
                <a:cxn ang="0">
                  <a:pos x="csX721" y="csY721"/>
                </a:cxn>
                <a:cxn ang="0">
                  <a:pos x="csX722" y="csY722"/>
                </a:cxn>
                <a:cxn ang="0">
                  <a:pos x="csX723" y="csY723"/>
                </a:cxn>
                <a:cxn ang="0">
                  <a:pos x="csX724" y="csY724"/>
                </a:cxn>
                <a:cxn ang="0">
                  <a:pos x="csX725" y="csY725"/>
                </a:cxn>
                <a:cxn ang="0">
                  <a:pos x="csX726" y="csY726"/>
                </a:cxn>
                <a:cxn ang="0">
                  <a:pos x="csX727" y="csY727"/>
                </a:cxn>
                <a:cxn ang="0">
                  <a:pos x="csX728" y="csY728"/>
                </a:cxn>
                <a:cxn ang="0">
                  <a:pos x="csX729" y="csY729"/>
                </a:cxn>
                <a:cxn ang="0">
                  <a:pos x="csX730" y="csY730"/>
                </a:cxn>
                <a:cxn ang="0">
                  <a:pos x="csX731" y="csY731"/>
                </a:cxn>
                <a:cxn ang="0">
                  <a:pos x="csX732" y="csY732"/>
                </a:cxn>
                <a:cxn ang="0">
                  <a:pos x="csX733" y="csY733"/>
                </a:cxn>
                <a:cxn ang="0">
                  <a:pos x="csX734" y="csY734"/>
                </a:cxn>
                <a:cxn ang="0">
                  <a:pos x="csX735" y="csY735"/>
                </a:cxn>
                <a:cxn ang="0">
                  <a:pos x="csX736" y="csY736"/>
                </a:cxn>
                <a:cxn ang="0">
                  <a:pos x="csX737" y="csY737"/>
                </a:cxn>
                <a:cxn ang="0">
                  <a:pos x="csX738" y="csY738"/>
                </a:cxn>
                <a:cxn ang="0">
                  <a:pos x="csX739" y="csY739"/>
                </a:cxn>
                <a:cxn ang="0">
                  <a:pos x="csX740" y="csY740"/>
                </a:cxn>
                <a:cxn ang="0">
                  <a:pos x="csX741" y="csY741"/>
                </a:cxn>
                <a:cxn ang="0">
                  <a:pos x="csX742" y="csY742"/>
                </a:cxn>
                <a:cxn ang="0">
                  <a:pos x="csX743" y="csY743"/>
                </a:cxn>
                <a:cxn ang="0">
                  <a:pos x="csX744" y="csY744"/>
                </a:cxn>
                <a:cxn ang="0">
                  <a:pos x="csX745" y="csY745"/>
                </a:cxn>
                <a:cxn ang="0">
                  <a:pos x="csX746" y="csY746"/>
                </a:cxn>
                <a:cxn ang="0">
                  <a:pos x="csX747" y="csY747"/>
                </a:cxn>
                <a:cxn ang="0">
                  <a:pos x="csX748" y="csY748"/>
                </a:cxn>
                <a:cxn ang="0">
                  <a:pos x="csX749" y="csY749"/>
                </a:cxn>
                <a:cxn ang="0">
                  <a:pos x="csX750" y="csY750"/>
                </a:cxn>
                <a:cxn ang="0">
                  <a:pos x="csX751" y="csY751"/>
                </a:cxn>
                <a:cxn ang="0">
                  <a:pos x="csX752" y="csY752"/>
                </a:cxn>
                <a:cxn ang="0">
                  <a:pos x="csX753" y="csY753"/>
                </a:cxn>
                <a:cxn ang="0">
                  <a:pos x="csX754" y="csY754"/>
                </a:cxn>
                <a:cxn ang="0">
                  <a:pos x="csX755" y="csY755"/>
                </a:cxn>
                <a:cxn ang="0">
                  <a:pos x="csX756" y="csY756"/>
                </a:cxn>
                <a:cxn ang="0">
                  <a:pos x="csX757" y="csY757"/>
                </a:cxn>
                <a:cxn ang="0">
                  <a:pos x="csX758" y="csY758"/>
                </a:cxn>
                <a:cxn ang="0">
                  <a:pos x="csX759" y="csY759"/>
                </a:cxn>
                <a:cxn ang="0">
                  <a:pos x="csX760" y="csY760"/>
                </a:cxn>
                <a:cxn ang="0">
                  <a:pos x="csX761" y="csY761"/>
                </a:cxn>
                <a:cxn ang="0">
                  <a:pos x="csX762" y="csY762"/>
                </a:cxn>
                <a:cxn ang="0">
                  <a:pos x="csX763" y="csY763"/>
                </a:cxn>
                <a:cxn ang="0">
                  <a:pos x="csX764" y="csY764"/>
                </a:cxn>
                <a:cxn ang="0">
                  <a:pos x="csX765" y="csY765"/>
                </a:cxn>
                <a:cxn ang="0">
                  <a:pos x="csX766" y="csY766"/>
                </a:cxn>
                <a:cxn ang="0">
                  <a:pos x="csX767" y="csY767"/>
                </a:cxn>
                <a:cxn ang="0">
                  <a:pos x="csX768" y="csY768"/>
                </a:cxn>
                <a:cxn ang="0">
                  <a:pos x="csX769" y="csY769"/>
                </a:cxn>
                <a:cxn ang="0">
                  <a:pos x="csX770" y="csY770"/>
                </a:cxn>
                <a:cxn ang="0">
                  <a:pos x="csX771" y="csY771"/>
                </a:cxn>
                <a:cxn ang="0">
                  <a:pos x="csX772" y="csY772"/>
                </a:cxn>
                <a:cxn ang="0">
                  <a:pos x="csX773" y="csY773"/>
                </a:cxn>
                <a:cxn ang="0">
                  <a:pos x="csX774" y="csY774"/>
                </a:cxn>
                <a:cxn ang="0">
                  <a:pos x="csX775" y="csY775"/>
                </a:cxn>
                <a:cxn ang="0">
                  <a:pos x="csX776" y="csY776"/>
                </a:cxn>
                <a:cxn ang="0">
                  <a:pos x="csX777" y="csY777"/>
                </a:cxn>
                <a:cxn ang="0">
                  <a:pos x="csX778" y="csY778"/>
                </a:cxn>
                <a:cxn ang="0">
                  <a:pos x="csX779" y="csY779"/>
                </a:cxn>
                <a:cxn ang="0">
                  <a:pos x="csX780" y="csY780"/>
                </a:cxn>
                <a:cxn ang="0">
                  <a:pos x="csX781" y="csY781"/>
                </a:cxn>
                <a:cxn ang="0">
                  <a:pos x="csX782" y="csY782"/>
                </a:cxn>
                <a:cxn ang="0">
                  <a:pos x="csX783" y="csY783"/>
                </a:cxn>
                <a:cxn ang="0">
                  <a:pos x="csX784" y="csY784"/>
                </a:cxn>
                <a:cxn ang="0">
                  <a:pos x="csX785" y="csY785"/>
                </a:cxn>
                <a:cxn ang="0">
                  <a:pos x="csX786" y="csY786"/>
                </a:cxn>
                <a:cxn ang="0">
                  <a:pos x="csX787" y="csY787"/>
                </a:cxn>
                <a:cxn ang="0">
                  <a:pos x="csX788" y="csY788"/>
                </a:cxn>
                <a:cxn ang="0">
                  <a:pos x="csX789" y="csY789"/>
                </a:cxn>
                <a:cxn ang="0">
                  <a:pos x="csX790" y="csY790"/>
                </a:cxn>
                <a:cxn ang="0">
                  <a:pos x="csX791" y="csY791"/>
                </a:cxn>
                <a:cxn ang="0">
                  <a:pos x="csX792" y="csY792"/>
                </a:cxn>
                <a:cxn ang="0">
                  <a:pos x="csX793" y="csY793"/>
                </a:cxn>
                <a:cxn ang="0">
                  <a:pos x="csX794" y="csY794"/>
                </a:cxn>
                <a:cxn ang="0">
                  <a:pos x="csX795" y="csY795"/>
                </a:cxn>
                <a:cxn ang="0">
                  <a:pos x="csX796" y="csY796"/>
                </a:cxn>
                <a:cxn ang="0">
                  <a:pos x="csX797" y="csY797"/>
                </a:cxn>
                <a:cxn ang="0">
                  <a:pos x="csX798" y="csY798"/>
                </a:cxn>
                <a:cxn ang="0">
                  <a:pos x="csX799" y="csY799"/>
                </a:cxn>
                <a:cxn ang="0">
                  <a:pos x="csX800" y="csY800"/>
                </a:cxn>
                <a:cxn ang="0">
                  <a:pos x="csX801" y="csY801"/>
                </a:cxn>
                <a:cxn ang="0">
                  <a:pos x="csX802" y="csY802"/>
                </a:cxn>
                <a:cxn ang="0">
                  <a:pos x="csX803" y="csY803"/>
                </a:cxn>
                <a:cxn ang="0">
                  <a:pos x="csX804" y="csY804"/>
                </a:cxn>
                <a:cxn ang="0">
                  <a:pos x="csX805" y="csY805"/>
                </a:cxn>
                <a:cxn ang="0">
                  <a:pos x="csX806" y="csY806"/>
                </a:cxn>
                <a:cxn ang="0">
                  <a:pos x="csX807" y="csY807"/>
                </a:cxn>
                <a:cxn ang="0">
                  <a:pos x="csX808" y="csY808"/>
                </a:cxn>
                <a:cxn ang="0">
                  <a:pos x="csX809" y="csY809"/>
                </a:cxn>
                <a:cxn ang="0">
                  <a:pos x="csX810" y="csY810"/>
                </a:cxn>
                <a:cxn ang="0">
                  <a:pos x="csX811" y="csY811"/>
                </a:cxn>
                <a:cxn ang="0">
                  <a:pos x="csX812" y="csY812"/>
                </a:cxn>
                <a:cxn ang="0">
                  <a:pos x="csX813" y="csY813"/>
                </a:cxn>
                <a:cxn ang="0">
                  <a:pos x="csX814" y="csY814"/>
                </a:cxn>
                <a:cxn ang="0">
                  <a:pos x="csX815" y="csY815"/>
                </a:cxn>
                <a:cxn ang="0">
                  <a:pos x="csX816" y="csY816"/>
                </a:cxn>
                <a:cxn ang="0">
                  <a:pos x="csX817" y="csY817"/>
                </a:cxn>
                <a:cxn ang="0">
                  <a:pos x="csX818" y="csY818"/>
                </a:cxn>
                <a:cxn ang="0">
                  <a:pos x="csX819" y="csY819"/>
                </a:cxn>
                <a:cxn ang="0">
                  <a:pos x="csX820" y="csY820"/>
                </a:cxn>
                <a:cxn ang="0">
                  <a:pos x="csX821" y="csY821"/>
                </a:cxn>
                <a:cxn ang="0">
                  <a:pos x="csX822" y="csY822"/>
                </a:cxn>
                <a:cxn ang="0">
                  <a:pos x="csX823" y="csY823"/>
                </a:cxn>
                <a:cxn ang="0">
                  <a:pos x="csX824" y="csY824"/>
                </a:cxn>
                <a:cxn ang="0">
                  <a:pos x="csX825" y="csY825"/>
                </a:cxn>
                <a:cxn ang="0">
                  <a:pos x="csX826" y="csY826"/>
                </a:cxn>
                <a:cxn ang="0">
                  <a:pos x="csX827" y="csY827"/>
                </a:cxn>
                <a:cxn ang="0">
                  <a:pos x="csX828" y="csY828"/>
                </a:cxn>
                <a:cxn ang="0">
                  <a:pos x="csX829" y="csY829"/>
                </a:cxn>
                <a:cxn ang="0">
                  <a:pos x="csX830" y="csY830"/>
                </a:cxn>
                <a:cxn ang="0">
                  <a:pos x="csX831" y="csY831"/>
                </a:cxn>
                <a:cxn ang="0">
                  <a:pos x="csX832" y="csY832"/>
                </a:cxn>
                <a:cxn ang="0">
                  <a:pos x="csX833" y="csY833"/>
                </a:cxn>
                <a:cxn ang="0">
                  <a:pos x="csX834" y="csY834"/>
                </a:cxn>
                <a:cxn ang="0">
                  <a:pos x="csX835" y="csY835"/>
                </a:cxn>
                <a:cxn ang="0">
                  <a:pos x="csX836" y="csY836"/>
                </a:cxn>
                <a:cxn ang="0">
                  <a:pos x="csX837" y="csY837"/>
                </a:cxn>
                <a:cxn ang="0">
                  <a:pos x="csX838" y="csY838"/>
                </a:cxn>
                <a:cxn ang="0">
                  <a:pos x="csX839" y="csY839"/>
                </a:cxn>
                <a:cxn ang="0">
                  <a:pos x="csX840" y="csY840"/>
                </a:cxn>
                <a:cxn ang="0">
                  <a:pos x="csX841" y="csY841"/>
                </a:cxn>
                <a:cxn ang="0">
                  <a:pos x="csX842" y="csY842"/>
                </a:cxn>
                <a:cxn ang="0">
                  <a:pos x="csX843" y="csY843"/>
                </a:cxn>
                <a:cxn ang="0">
                  <a:pos x="csX844" y="csY844"/>
                </a:cxn>
                <a:cxn ang="0">
                  <a:pos x="csX845" y="csY845"/>
                </a:cxn>
                <a:cxn ang="0">
                  <a:pos x="csX846" y="csY846"/>
                </a:cxn>
                <a:cxn ang="0">
                  <a:pos x="csX847" y="csY847"/>
                </a:cxn>
                <a:cxn ang="0">
                  <a:pos x="csX848" y="csY848"/>
                </a:cxn>
                <a:cxn ang="0">
                  <a:pos x="csX849" y="csY849"/>
                </a:cxn>
                <a:cxn ang="0">
                  <a:pos x="csX850" y="csY850"/>
                </a:cxn>
                <a:cxn ang="0">
                  <a:pos x="csX851" y="csY851"/>
                </a:cxn>
                <a:cxn ang="0">
                  <a:pos x="csX852" y="csY852"/>
                </a:cxn>
                <a:cxn ang="0">
                  <a:pos x="csX853" y="csY853"/>
                </a:cxn>
                <a:cxn ang="0">
                  <a:pos x="csX854" y="csY854"/>
                </a:cxn>
                <a:cxn ang="0">
                  <a:pos x="csX855" y="csY855"/>
                </a:cxn>
                <a:cxn ang="0">
                  <a:pos x="csX856" y="csY856"/>
                </a:cxn>
                <a:cxn ang="0">
                  <a:pos x="csX857" y="csY857"/>
                </a:cxn>
                <a:cxn ang="0">
                  <a:pos x="csX858" y="csY858"/>
                </a:cxn>
                <a:cxn ang="0">
                  <a:pos x="csX859" y="csY859"/>
                </a:cxn>
                <a:cxn ang="0">
                  <a:pos x="csX860" y="csY860"/>
                </a:cxn>
                <a:cxn ang="0">
                  <a:pos x="csX861" y="csY861"/>
                </a:cxn>
                <a:cxn ang="0">
                  <a:pos x="csX862" y="csY862"/>
                </a:cxn>
                <a:cxn ang="0">
                  <a:pos x="csX863" y="csY863"/>
                </a:cxn>
                <a:cxn ang="0">
                  <a:pos x="csX864" y="csY864"/>
                </a:cxn>
                <a:cxn ang="0">
                  <a:pos x="csX865" y="csY865"/>
                </a:cxn>
                <a:cxn ang="0">
                  <a:pos x="csX866" y="csY866"/>
                </a:cxn>
                <a:cxn ang="0">
                  <a:pos x="csX867" y="csY867"/>
                </a:cxn>
                <a:cxn ang="0">
                  <a:pos x="csX868" y="csY868"/>
                </a:cxn>
                <a:cxn ang="0">
                  <a:pos x="csX869" y="csY869"/>
                </a:cxn>
                <a:cxn ang="0">
                  <a:pos x="csX870" y="csY870"/>
                </a:cxn>
                <a:cxn ang="0">
                  <a:pos x="csX871" y="csY871"/>
                </a:cxn>
                <a:cxn ang="0">
                  <a:pos x="csX872" y="csY872"/>
                </a:cxn>
                <a:cxn ang="0">
                  <a:pos x="csX873" y="csY873"/>
                </a:cxn>
                <a:cxn ang="0">
                  <a:pos x="csX874" y="csY874"/>
                </a:cxn>
                <a:cxn ang="0">
                  <a:pos x="csX875" y="csY875"/>
                </a:cxn>
                <a:cxn ang="0">
                  <a:pos x="csX876" y="csY876"/>
                </a:cxn>
                <a:cxn ang="0">
                  <a:pos x="csX877" y="csY877"/>
                </a:cxn>
                <a:cxn ang="0">
                  <a:pos x="csX878" y="csY878"/>
                </a:cxn>
                <a:cxn ang="0">
                  <a:pos x="csX879" y="csY879"/>
                </a:cxn>
                <a:cxn ang="0">
                  <a:pos x="csX880" y="csY880"/>
                </a:cxn>
                <a:cxn ang="0">
                  <a:pos x="csX881" y="csY881"/>
                </a:cxn>
                <a:cxn ang="0">
                  <a:pos x="csX882" y="csY882"/>
                </a:cxn>
                <a:cxn ang="0">
                  <a:pos x="csX883" y="csY883"/>
                </a:cxn>
                <a:cxn ang="0">
                  <a:pos x="csX884" y="csY884"/>
                </a:cxn>
                <a:cxn ang="0">
                  <a:pos x="csX885" y="csY885"/>
                </a:cxn>
                <a:cxn ang="0">
                  <a:pos x="csX886" y="csY886"/>
                </a:cxn>
                <a:cxn ang="0">
                  <a:pos x="csX887" y="csY887"/>
                </a:cxn>
                <a:cxn ang="0">
                  <a:pos x="csX888" y="csY888"/>
                </a:cxn>
                <a:cxn ang="0">
                  <a:pos x="csX889" y="csY889"/>
                </a:cxn>
                <a:cxn ang="0">
                  <a:pos x="csX890" y="csY890"/>
                </a:cxn>
                <a:cxn ang="0">
                  <a:pos x="csX891" y="csY891"/>
                </a:cxn>
                <a:cxn ang="0">
                  <a:pos x="csX892" y="csY892"/>
                </a:cxn>
                <a:cxn ang="0">
                  <a:pos x="csX893" y="csY893"/>
                </a:cxn>
                <a:cxn ang="0">
                  <a:pos x="csX894" y="csY894"/>
                </a:cxn>
                <a:cxn ang="0">
                  <a:pos x="csX895" y="csY895"/>
                </a:cxn>
                <a:cxn ang="0">
                  <a:pos x="csX896" y="csY896"/>
                </a:cxn>
                <a:cxn ang="0">
                  <a:pos x="csX897" y="csY897"/>
                </a:cxn>
                <a:cxn ang="0">
                  <a:pos x="csX898" y="csY898"/>
                </a:cxn>
                <a:cxn ang="0">
                  <a:pos x="csX899" y="csY899"/>
                </a:cxn>
                <a:cxn ang="0">
                  <a:pos x="csX900" y="csY900"/>
                </a:cxn>
                <a:cxn ang="0">
                  <a:pos x="csX901" y="csY901"/>
                </a:cxn>
                <a:cxn ang="0">
                  <a:pos x="csX902" y="csY902"/>
                </a:cxn>
                <a:cxn ang="0">
                  <a:pos x="csX903" y="csY903"/>
                </a:cxn>
                <a:cxn ang="0">
                  <a:pos x="csX904" y="csY904"/>
                </a:cxn>
                <a:cxn ang="0">
                  <a:pos x="csX905" y="csY905"/>
                </a:cxn>
                <a:cxn ang="0">
                  <a:pos x="csX906" y="csY906"/>
                </a:cxn>
                <a:cxn ang="0">
                  <a:pos x="csX907" y="csY907"/>
                </a:cxn>
                <a:cxn ang="0">
                  <a:pos x="csX908" y="csY908"/>
                </a:cxn>
                <a:cxn ang="0">
                  <a:pos x="csX909" y="csY909"/>
                </a:cxn>
                <a:cxn ang="0">
                  <a:pos x="csX910" y="csY910"/>
                </a:cxn>
                <a:cxn ang="0">
                  <a:pos x="csX911" y="csY911"/>
                </a:cxn>
                <a:cxn ang="0">
                  <a:pos x="csX912" y="csY912"/>
                </a:cxn>
                <a:cxn ang="0">
                  <a:pos x="csX913" y="csY913"/>
                </a:cxn>
                <a:cxn ang="0">
                  <a:pos x="csX914" y="csY914"/>
                </a:cxn>
                <a:cxn ang="0">
                  <a:pos x="csX915" y="csY915"/>
                </a:cxn>
                <a:cxn ang="0">
                  <a:pos x="csX916" y="csY916"/>
                </a:cxn>
                <a:cxn ang="0">
                  <a:pos x="csX917" y="csY917"/>
                </a:cxn>
                <a:cxn ang="0">
                  <a:pos x="csX918" y="csY918"/>
                </a:cxn>
                <a:cxn ang="0">
                  <a:pos x="csX919" y="csY919"/>
                </a:cxn>
                <a:cxn ang="0">
                  <a:pos x="csX920" y="csY920"/>
                </a:cxn>
                <a:cxn ang="0">
                  <a:pos x="csX921" y="csY921"/>
                </a:cxn>
                <a:cxn ang="0">
                  <a:pos x="csX922" y="csY922"/>
                </a:cxn>
                <a:cxn ang="0">
                  <a:pos x="csX923" y="csY923"/>
                </a:cxn>
                <a:cxn ang="0">
                  <a:pos x="csX924" y="csY924"/>
                </a:cxn>
                <a:cxn ang="0">
                  <a:pos x="csX925" y="csY925"/>
                </a:cxn>
                <a:cxn ang="0">
                  <a:pos x="csX926" y="csY926"/>
                </a:cxn>
                <a:cxn ang="0">
                  <a:pos x="csX927" y="csY927"/>
                </a:cxn>
                <a:cxn ang="0">
                  <a:pos x="csX928" y="csY928"/>
                </a:cxn>
                <a:cxn ang="0">
                  <a:pos x="csX929" y="csY929"/>
                </a:cxn>
                <a:cxn ang="0">
                  <a:pos x="csX930" y="csY930"/>
                </a:cxn>
                <a:cxn ang="0">
                  <a:pos x="csX931" y="csY931"/>
                </a:cxn>
                <a:cxn ang="0">
                  <a:pos x="csX932" y="csY932"/>
                </a:cxn>
                <a:cxn ang="0">
                  <a:pos x="csX933" y="csY933"/>
                </a:cxn>
                <a:cxn ang="0">
                  <a:pos x="csX934" y="csY934"/>
                </a:cxn>
                <a:cxn ang="0">
                  <a:pos x="csX935" y="csY935"/>
                </a:cxn>
                <a:cxn ang="0">
                  <a:pos x="csX936" y="csY936"/>
                </a:cxn>
                <a:cxn ang="0">
                  <a:pos x="csX937" y="csY937"/>
                </a:cxn>
                <a:cxn ang="0">
                  <a:pos x="csX938" y="csY938"/>
                </a:cxn>
                <a:cxn ang="0">
                  <a:pos x="csX939" y="csY939"/>
                </a:cxn>
                <a:cxn ang="0">
                  <a:pos x="csX940" y="csY940"/>
                </a:cxn>
                <a:cxn ang="0">
                  <a:pos x="csX941" y="csY941"/>
                </a:cxn>
                <a:cxn ang="0">
                  <a:pos x="csX942" y="csY942"/>
                </a:cxn>
                <a:cxn ang="0">
                  <a:pos x="csX943" y="csY943"/>
                </a:cxn>
                <a:cxn ang="0">
                  <a:pos x="csX944" y="csY944"/>
                </a:cxn>
                <a:cxn ang="0">
                  <a:pos x="csX945" y="csY945"/>
                </a:cxn>
                <a:cxn ang="0">
                  <a:pos x="csX946" y="csY946"/>
                </a:cxn>
                <a:cxn ang="0">
                  <a:pos x="csX947" y="csY947"/>
                </a:cxn>
                <a:cxn ang="0">
                  <a:pos x="csX948" y="csY948"/>
                </a:cxn>
                <a:cxn ang="0">
                  <a:pos x="csX949" y="csY949"/>
                </a:cxn>
                <a:cxn ang="0">
                  <a:pos x="csX950" y="csY950"/>
                </a:cxn>
                <a:cxn ang="0">
                  <a:pos x="csX951" y="csY951"/>
                </a:cxn>
                <a:cxn ang="0">
                  <a:pos x="csX952" y="csY952"/>
                </a:cxn>
                <a:cxn ang="0">
                  <a:pos x="csX953" y="csY953"/>
                </a:cxn>
                <a:cxn ang="0">
                  <a:pos x="csX954" y="csY954"/>
                </a:cxn>
                <a:cxn ang="0">
                  <a:pos x="csX955" y="csY955"/>
                </a:cxn>
                <a:cxn ang="0">
                  <a:pos x="csX956" y="csY956"/>
                </a:cxn>
                <a:cxn ang="0">
                  <a:pos x="csX957" y="csY957"/>
                </a:cxn>
                <a:cxn ang="0">
                  <a:pos x="csX958" y="csY958"/>
                </a:cxn>
                <a:cxn ang="0">
                  <a:pos x="csX959" y="csY959"/>
                </a:cxn>
                <a:cxn ang="0">
                  <a:pos x="csX960" y="csY960"/>
                </a:cxn>
                <a:cxn ang="0">
                  <a:pos x="csX961" y="csY961"/>
                </a:cxn>
                <a:cxn ang="0">
                  <a:pos x="csX962" y="csY962"/>
                </a:cxn>
                <a:cxn ang="0">
                  <a:pos x="csX963" y="csY963"/>
                </a:cxn>
                <a:cxn ang="0">
                  <a:pos x="csX964" y="csY964"/>
                </a:cxn>
                <a:cxn ang="0">
                  <a:pos x="csX965" y="csY965"/>
                </a:cxn>
                <a:cxn ang="0">
                  <a:pos x="csX966" y="csY966"/>
                </a:cxn>
                <a:cxn ang="0">
                  <a:pos x="csX967" y="csY967"/>
                </a:cxn>
                <a:cxn ang="0">
                  <a:pos x="csX968" y="csY968"/>
                </a:cxn>
                <a:cxn ang="0">
                  <a:pos x="csX969" y="csY969"/>
                </a:cxn>
                <a:cxn ang="0">
                  <a:pos x="csX970" y="csY970"/>
                </a:cxn>
                <a:cxn ang="0">
                  <a:pos x="csX971" y="csY971"/>
                </a:cxn>
                <a:cxn ang="0">
                  <a:pos x="csX972" y="csY972"/>
                </a:cxn>
                <a:cxn ang="0">
                  <a:pos x="csX973" y="csY973"/>
                </a:cxn>
                <a:cxn ang="0">
                  <a:pos x="csX974" y="csY974"/>
                </a:cxn>
                <a:cxn ang="0">
                  <a:pos x="csX975" y="csY975"/>
                </a:cxn>
                <a:cxn ang="0">
                  <a:pos x="csX976" y="csY976"/>
                </a:cxn>
                <a:cxn ang="0">
                  <a:pos x="csX977" y="csY977"/>
                </a:cxn>
                <a:cxn ang="0">
                  <a:pos x="csX978" y="csY978"/>
                </a:cxn>
                <a:cxn ang="0">
                  <a:pos x="csX979" y="csY979"/>
                </a:cxn>
                <a:cxn ang="0">
                  <a:pos x="csX980" y="csY980"/>
                </a:cxn>
                <a:cxn ang="0">
                  <a:pos x="csX981" y="csY981"/>
                </a:cxn>
                <a:cxn ang="0">
                  <a:pos x="csX982" y="csY982"/>
                </a:cxn>
                <a:cxn ang="0">
                  <a:pos x="csX983" y="csY983"/>
                </a:cxn>
                <a:cxn ang="0">
                  <a:pos x="csX984" y="csY984"/>
                </a:cxn>
                <a:cxn ang="0">
                  <a:pos x="csX985" y="csY985"/>
                </a:cxn>
                <a:cxn ang="0">
                  <a:pos x="csX986" y="csY986"/>
                </a:cxn>
                <a:cxn ang="0">
                  <a:pos x="csX987" y="csY987"/>
                </a:cxn>
                <a:cxn ang="0">
                  <a:pos x="csX988" y="csY988"/>
                </a:cxn>
                <a:cxn ang="0">
                  <a:pos x="csX989" y="csY989"/>
                </a:cxn>
                <a:cxn ang="0">
                  <a:pos x="csX990" y="csY990"/>
                </a:cxn>
                <a:cxn ang="0">
                  <a:pos x="csX991" y="csY991"/>
                </a:cxn>
                <a:cxn ang="0">
                  <a:pos x="csX992" y="csY992"/>
                </a:cxn>
                <a:cxn ang="0">
                  <a:pos x="csX993" y="csY993"/>
                </a:cxn>
                <a:cxn ang="0">
                  <a:pos x="csX994" y="csY994"/>
                </a:cxn>
                <a:cxn ang="0">
                  <a:pos x="csX995" y="csY995"/>
                </a:cxn>
                <a:cxn ang="0">
                  <a:pos x="csX996" y="csY996"/>
                </a:cxn>
                <a:cxn ang="0">
                  <a:pos x="csX997" y="csY997"/>
                </a:cxn>
                <a:cxn ang="0">
                  <a:pos x="csX998" y="csY998"/>
                </a:cxn>
                <a:cxn ang="0">
                  <a:pos x="csX999" y="csY999"/>
                </a:cxn>
                <a:cxn ang="0">
                  <a:pos x="csX1000" y="csY1000"/>
                </a:cxn>
                <a:cxn ang="0">
                  <a:pos x="csX1001" y="csY1001"/>
                </a:cxn>
                <a:cxn ang="0">
                  <a:pos x="csX1002" y="csY1002"/>
                </a:cxn>
                <a:cxn ang="0">
                  <a:pos x="csX1003" y="csY1003"/>
                </a:cxn>
                <a:cxn ang="0">
                  <a:pos x="csX1004" y="csY1004"/>
                </a:cxn>
                <a:cxn ang="0">
                  <a:pos x="csX1005" y="csY1005"/>
                </a:cxn>
                <a:cxn ang="0">
                  <a:pos x="csX1006" y="csY1006"/>
                </a:cxn>
                <a:cxn ang="0">
                  <a:pos x="csX1007" y="csY1007"/>
                </a:cxn>
                <a:cxn ang="0">
                  <a:pos x="csX1008" y="csY1008"/>
                </a:cxn>
                <a:cxn ang="0">
                  <a:pos x="csX1009" y="csY1009"/>
                </a:cxn>
                <a:cxn ang="0">
                  <a:pos x="csX1010" y="csY1010"/>
                </a:cxn>
                <a:cxn ang="0">
                  <a:pos x="csX1011" y="csY1011"/>
                </a:cxn>
                <a:cxn ang="0">
                  <a:pos x="csX1012" y="csY1012"/>
                </a:cxn>
                <a:cxn ang="0">
                  <a:pos x="csX1013" y="csY1013"/>
                </a:cxn>
                <a:cxn ang="0">
                  <a:pos x="csX1014" y="csY1014"/>
                </a:cxn>
                <a:cxn ang="0">
                  <a:pos x="csX1015" y="csY1015"/>
                </a:cxn>
                <a:cxn ang="0">
                  <a:pos x="csX1016" y="csY1016"/>
                </a:cxn>
                <a:cxn ang="0">
                  <a:pos x="csX1017" y="csY1017"/>
                </a:cxn>
                <a:cxn ang="0">
                  <a:pos x="csX1018" y="csY1018"/>
                </a:cxn>
                <a:cxn ang="0">
                  <a:pos x="csX1019" y="csY1019"/>
                </a:cxn>
                <a:cxn ang="0">
                  <a:pos x="csX1020" y="csY1020"/>
                </a:cxn>
                <a:cxn ang="0">
                  <a:pos x="csX1021" y="csY1021"/>
                </a:cxn>
                <a:cxn ang="0">
                  <a:pos x="csX1022" y="csY1022"/>
                </a:cxn>
                <a:cxn ang="0">
                  <a:pos x="csX1023" y="csY1023"/>
                </a:cxn>
                <a:cxn ang="0">
                  <a:pos x="csX1024" y="csY1024"/>
                </a:cxn>
                <a:cxn ang="0">
                  <a:pos x="csX1025" y="csY1025"/>
                </a:cxn>
                <a:cxn ang="0">
                  <a:pos x="csX1026" y="csY1026"/>
                </a:cxn>
                <a:cxn ang="0">
                  <a:pos x="csX1027" y="csY1027"/>
                </a:cxn>
                <a:cxn ang="0">
                  <a:pos x="csX1028" y="csY1028"/>
                </a:cxn>
                <a:cxn ang="0">
                  <a:pos x="csX1029" y="csY1029"/>
                </a:cxn>
                <a:cxn ang="0">
                  <a:pos x="csX1030" y="csY1030"/>
                </a:cxn>
                <a:cxn ang="0">
                  <a:pos x="csX1031" y="csY1031"/>
                </a:cxn>
                <a:cxn ang="0">
                  <a:pos x="csX1032" y="csY1032"/>
                </a:cxn>
                <a:cxn ang="0">
                  <a:pos x="csX1033" y="csY1033"/>
                </a:cxn>
                <a:cxn ang="0">
                  <a:pos x="csX1034" y="csY1034"/>
                </a:cxn>
                <a:cxn ang="0">
                  <a:pos x="csX1035" y="csY1035"/>
                </a:cxn>
                <a:cxn ang="0">
                  <a:pos x="csX1036" y="csY1036"/>
                </a:cxn>
                <a:cxn ang="0">
                  <a:pos x="csX1037" y="csY1037"/>
                </a:cxn>
                <a:cxn ang="0">
                  <a:pos x="csX1038" y="csY1038"/>
                </a:cxn>
                <a:cxn ang="0">
                  <a:pos x="csX1039" y="csY1039"/>
                </a:cxn>
                <a:cxn ang="0">
                  <a:pos x="csX1040" y="csY1040"/>
                </a:cxn>
                <a:cxn ang="0">
                  <a:pos x="csX1041" y="csY1041"/>
                </a:cxn>
                <a:cxn ang="0">
                  <a:pos x="csX1042" y="csY1042"/>
                </a:cxn>
                <a:cxn ang="0">
                  <a:pos x="csX1043" y="csY1043"/>
                </a:cxn>
                <a:cxn ang="0">
                  <a:pos x="csX1044" y="csY1044"/>
                </a:cxn>
                <a:cxn ang="0">
                  <a:pos x="csX1045" y="csY1045"/>
                </a:cxn>
                <a:cxn ang="0">
                  <a:pos x="csX1046" y="csY1046"/>
                </a:cxn>
                <a:cxn ang="0">
                  <a:pos x="csX1047" y="csY1047"/>
                </a:cxn>
                <a:cxn ang="0">
                  <a:pos x="csX1048" y="csY1048"/>
                </a:cxn>
                <a:cxn ang="0">
                  <a:pos x="csX1049" y="csY1049"/>
                </a:cxn>
                <a:cxn ang="0">
                  <a:pos x="csX1050" y="csY1050"/>
                </a:cxn>
                <a:cxn ang="0">
                  <a:pos x="csX1051" y="csY1051"/>
                </a:cxn>
                <a:cxn ang="0">
                  <a:pos x="csX1052" y="csY1052"/>
                </a:cxn>
                <a:cxn ang="0">
                  <a:pos x="csX1053" y="csY1053"/>
                </a:cxn>
                <a:cxn ang="0">
                  <a:pos x="csX1054" y="csY1054"/>
                </a:cxn>
                <a:cxn ang="0">
                  <a:pos x="csX1055" y="csY1055"/>
                </a:cxn>
                <a:cxn ang="0">
                  <a:pos x="csX1056" y="csY1056"/>
                </a:cxn>
                <a:cxn ang="0">
                  <a:pos x="csX1057" y="csY1057"/>
                </a:cxn>
                <a:cxn ang="0">
                  <a:pos x="csX1058" y="csY1058"/>
                </a:cxn>
                <a:cxn ang="0">
                  <a:pos x="csX1059" y="csY1059"/>
                </a:cxn>
                <a:cxn ang="0">
                  <a:pos x="csX1060" y="csY1060"/>
                </a:cxn>
                <a:cxn ang="0">
                  <a:pos x="csX1061" y="csY1061"/>
                </a:cxn>
                <a:cxn ang="0">
                  <a:pos x="csX1062" y="csY1062"/>
                </a:cxn>
                <a:cxn ang="0">
                  <a:pos x="csX1063" y="csY1063"/>
                </a:cxn>
                <a:cxn ang="0">
                  <a:pos x="csX1064" y="csY1064"/>
                </a:cxn>
                <a:cxn ang="0">
                  <a:pos x="csX1065" y="csY1065"/>
                </a:cxn>
                <a:cxn ang="0">
                  <a:pos x="csX1066" y="csY1066"/>
                </a:cxn>
                <a:cxn ang="0">
                  <a:pos x="csX1067" y="csY1067"/>
                </a:cxn>
                <a:cxn ang="0">
                  <a:pos x="csX1068" y="csY1068"/>
                </a:cxn>
                <a:cxn ang="0">
                  <a:pos x="csX1069" y="csY1069"/>
                </a:cxn>
                <a:cxn ang="0">
                  <a:pos x="csX1070" y="csY1070"/>
                </a:cxn>
                <a:cxn ang="0">
                  <a:pos x="csX1071" y="csY1071"/>
                </a:cxn>
                <a:cxn ang="0">
                  <a:pos x="csX1072" y="csY1072"/>
                </a:cxn>
                <a:cxn ang="0">
                  <a:pos x="csX1073" y="csY1073"/>
                </a:cxn>
                <a:cxn ang="0">
                  <a:pos x="csX1074" y="csY1074"/>
                </a:cxn>
                <a:cxn ang="0">
                  <a:pos x="csX1075" y="csY1075"/>
                </a:cxn>
                <a:cxn ang="0">
                  <a:pos x="csX1076" y="csY1076"/>
                </a:cxn>
                <a:cxn ang="0">
                  <a:pos x="csX1077" y="csY1077"/>
                </a:cxn>
                <a:cxn ang="0">
                  <a:pos x="csX1078" y="csY1078"/>
                </a:cxn>
                <a:cxn ang="0">
                  <a:pos x="csX1079" y="csY1079"/>
                </a:cxn>
                <a:cxn ang="0">
                  <a:pos x="csX1080" y="csY1080"/>
                </a:cxn>
                <a:cxn ang="0">
                  <a:pos x="csX1081" y="csY1081"/>
                </a:cxn>
                <a:cxn ang="0">
                  <a:pos x="csX1082" y="csY1082"/>
                </a:cxn>
                <a:cxn ang="0">
                  <a:pos x="csX1083" y="csY1083"/>
                </a:cxn>
                <a:cxn ang="0">
                  <a:pos x="csX1084" y="csY1084"/>
                </a:cxn>
                <a:cxn ang="0">
                  <a:pos x="csX1085" y="csY1085"/>
                </a:cxn>
                <a:cxn ang="0">
                  <a:pos x="csX1086" y="csY1086"/>
                </a:cxn>
                <a:cxn ang="0">
                  <a:pos x="csX1087" y="csY1087"/>
                </a:cxn>
                <a:cxn ang="0">
                  <a:pos x="csX1088" y="csY1088"/>
                </a:cxn>
                <a:cxn ang="0">
                  <a:pos x="csX1089" y="csY1089"/>
                </a:cxn>
                <a:cxn ang="0">
                  <a:pos x="csX1090" y="csY1090"/>
                </a:cxn>
                <a:cxn ang="0">
                  <a:pos x="csX1091" y="csY1091"/>
                </a:cxn>
                <a:cxn ang="0">
                  <a:pos x="csX1092" y="csY1092"/>
                </a:cxn>
                <a:cxn ang="0">
                  <a:pos x="csX1093" y="csY1093"/>
                </a:cxn>
                <a:cxn ang="0">
                  <a:pos x="csX1094" y="csY1094"/>
                </a:cxn>
                <a:cxn ang="0">
                  <a:pos x="csX1095" y="csY1095"/>
                </a:cxn>
                <a:cxn ang="0">
                  <a:pos x="csX1096" y="csY1096"/>
                </a:cxn>
                <a:cxn ang="0">
                  <a:pos x="csX1097" y="csY1097"/>
                </a:cxn>
                <a:cxn ang="0">
                  <a:pos x="csX1098" y="csY1098"/>
                </a:cxn>
                <a:cxn ang="0">
                  <a:pos x="csX1099" y="csY1099"/>
                </a:cxn>
                <a:cxn ang="0">
                  <a:pos x="csX1100" y="csY1100"/>
                </a:cxn>
                <a:cxn ang="0">
                  <a:pos x="csX1101" y="csY1101"/>
                </a:cxn>
                <a:cxn ang="0">
                  <a:pos x="csX1102" y="csY1102"/>
                </a:cxn>
                <a:cxn ang="0">
                  <a:pos x="csX1103" y="csY1103"/>
                </a:cxn>
                <a:cxn ang="0">
                  <a:pos x="csX1104" y="csY1104"/>
                </a:cxn>
                <a:cxn ang="0">
                  <a:pos x="csX1105" y="csY1105"/>
                </a:cxn>
                <a:cxn ang="0">
                  <a:pos x="csX1106" y="csY1106"/>
                </a:cxn>
                <a:cxn ang="0">
                  <a:pos x="csX1107" y="csY1107"/>
                </a:cxn>
                <a:cxn ang="0">
                  <a:pos x="csX1108" y="csY1108"/>
                </a:cxn>
                <a:cxn ang="0">
                  <a:pos x="csX1109" y="csY1109"/>
                </a:cxn>
                <a:cxn ang="0">
                  <a:pos x="csX1110" y="csY1110"/>
                </a:cxn>
                <a:cxn ang="0">
                  <a:pos x="csX1111" y="csY1111"/>
                </a:cxn>
                <a:cxn ang="0">
                  <a:pos x="csX1112" y="csY1112"/>
                </a:cxn>
                <a:cxn ang="0">
                  <a:pos x="csX1113" y="csY1113"/>
                </a:cxn>
                <a:cxn ang="0">
                  <a:pos x="csX1114" y="csY1114"/>
                </a:cxn>
                <a:cxn ang="0">
                  <a:pos x="csX1115" y="csY1115"/>
                </a:cxn>
                <a:cxn ang="0">
                  <a:pos x="csX1116" y="csY1116"/>
                </a:cxn>
                <a:cxn ang="0">
                  <a:pos x="csX1117" y="csY1117"/>
                </a:cxn>
                <a:cxn ang="0">
                  <a:pos x="csX1118" y="csY1118"/>
                </a:cxn>
                <a:cxn ang="0">
                  <a:pos x="csX1119" y="csY1119"/>
                </a:cxn>
                <a:cxn ang="0">
                  <a:pos x="csX1120" y="csY1120"/>
                </a:cxn>
                <a:cxn ang="0">
                  <a:pos x="csX1121" y="csY1121"/>
                </a:cxn>
                <a:cxn ang="0">
                  <a:pos x="csX1122" y="csY1122"/>
                </a:cxn>
                <a:cxn ang="0">
                  <a:pos x="csX1123" y="csY1123"/>
                </a:cxn>
                <a:cxn ang="0">
                  <a:pos x="csX1124" y="csY1124"/>
                </a:cxn>
                <a:cxn ang="0">
                  <a:pos x="csX1125" y="csY1125"/>
                </a:cxn>
                <a:cxn ang="0">
                  <a:pos x="csX1126" y="csY1126"/>
                </a:cxn>
                <a:cxn ang="0">
                  <a:pos x="csX1127" y="csY1127"/>
                </a:cxn>
                <a:cxn ang="0">
                  <a:pos x="csX1128" y="csY1128"/>
                </a:cxn>
                <a:cxn ang="0">
                  <a:pos x="csX1129" y="csY1129"/>
                </a:cxn>
                <a:cxn ang="0">
                  <a:pos x="csX1130" y="csY1130"/>
                </a:cxn>
                <a:cxn ang="0">
                  <a:pos x="csX1131" y="csY1131"/>
                </a:cxn>
                <a:cxn ang="0">
                  <a:pos x="csX1132" y="csY1132"/>
                </a:cxn>
                <a:cxn ang="0">
                  <a:pos x="csX1133" y="csY1133"/>
                </a:cxn>
                <a:cxn ang="0">
                  <a:pos x="csX1134" y="csY1134"/>
                </a:cxn>
                <a:cxn ang="0">
                  <a:pos x="csX1135" y="csY1135"/>
                </a:cxn>
                <a:cxn ang="0">
                  <a:pos x="csX1136" y="csY1136"/>
                </a:cxn>
                <a:cxn ang="0">
                  <a:pos x="csX1137" y="csY1137"/>
                </a:cxn>
                <a:cxn ang="0">
                  <a:pos x="csX1138" y="csY1138"/>
                </a:cxn>
                <a:cxn ang="0">
                  <a:pos x="csX1139" y="csY1139"/>
                </a:cxn>
                <a:cxn ang="0">
                  <a:pos x="csX1140" y="csY1140"/>
                </a:cxn>
                <a:cxn ang="0">
                  <a:pos x="csX1141" y="csY1141"/>
                </a:cxn>
                <a:cxn ang="0">
                  <a:pos x="csX1142" y="csY1142"/>
                </a:cxn>
                <a:cxn ang="0">
                  <a:pos x="csX1143" y="csY1143"/>
                </a:cxn>
                <a:cxn ang="0">
                  <a:pos x="csX1144" y="csY1144"/>
                </a:cxn>
                <a:cxn ang="0">
                  <a:pos x="csX1145" y="csY1145"/>
                </a:cxn>
                <a:cxn ang="0">
                  <a:pos x="csX1146" y="csY1146"/>
                </a:cxn>
                <a:cxn ang="0">
                  <a:pos x="csX1147" y="csY1147"/>
                </a:cxn>
                <a:cxn ang="0">
                  <a:pos x="csX1148" y="csY1148"/>
                </a:cxn>
                <a:cxn ang="0">
                  <a:pos x="csX1149" y="csY1149"/>
                </a:cxn>
                <a:cxn ang="0">
                  <a:pos x="csX1150" y="csY1150"/>
                </a:cxn>
                <a:cxn ang="0">
                  <a:pos x="csX1151" y="csY1151"/>
                </a:cxn>
                <a:cxn ang="0">
                  <a:pos x="csX1152" y="csY1152"/>
                </a:cxn>
                <a:cxn ang="0">
                  <a:pos x="csX1153" y="csY1153"/>
                </a:cxn>
                <a:cxn ang="0">
                  <a:pos x="csX1154" y="csY1154"/>
                </a:cxn>
                <a:cxn ang="0">
                  <a:pos x="csX1155" y="csY1155"/>
                </a:cxn>
                <a:cxn ang="0">
                  <a:pos x="csX1156" y="csY1156"/>
                </a:cxn>
                <a:cxn ang="0">
                  <a:pos x="csX1157" y="csY1157"/>
                </a:cxn>
                <a:cxn ang="0">
                  <a:pos x="csX1158" y="csY1158"/>
                </a:cxn>
                <a:cxn ang="0">
                  <a:pos x="csX1159" y="csY1159"/>
                </a:cxn>
                <a:cxn ang="0">
                  <a:pos x="csX1160" y="csY1160"/>
                </a:cxn>
                <a:cxn ang="0">
                  <a:pos x="csX1161" y="csY1161"/>
                </a:cxn>
                <a:cxn ang="0">
                  <a:pos x="csX1162" y="csY1162"/>
                </a:cxn>
                <a:cxn ang="0">
                  <a:pos x="csX1163" y="csY1163"/>
                </a:cxn>
                <a:cxn ang="0">
                  <a:pos x="csX1164" y="csY1164"/>
                </a:cxn>
                <a:cxn ang="0">
                  <a:pos x="csX1165" y="csY1165"/>
                </a:cxn>
                <a:cxn ang="0">
                  <a:pos x="csX1166" y="csY1166"/>
                </a:cxn>
                <a:cxn ang="0">
                  <a:pos x="csX1167" y="csY1167"/>
                </a:cxn>
                <a:cxn ang="0">
                  <a:pos x="csX1168" y="csY1168"/>
                </a:cxn>
                <a:cxn ang="0">
                  <a:pos x="csX1169" y="csY1169"/>
                </a:cxn>
                <a:cxn ang="0">
                  <a:pos x="csX1170" y="csY1170"/>
                </a:cxn>
                <a:cxn ang="0">
                  <a:pos x="csX1171" y="csY1171"/>
                </a:cxn>
                <a:cxn ang="0">
                  <a:pos x="csX1172" y="csY1172"/>
                </a:cxn>
                <a:cxn ang="0">
                  <a:pos x="csX1173" y="csY1173"/>
                </a:cxn>
                <a:cxn ang="0">
                  <a:pos x="csX1174" y="csY1174"/>
                </a:cxn>
                <a:cxn ang="0">
                  <a:pos x="csX1175" y="csY1175"/>
                </a:cxn>
                <a:cxn ang="0">
                  <a:pos x="csX1176" y="csY1176"/>
                </a:cxn>
                <a:cxn ang="0">
                  <a:pos x="csX1177" y="csY1177"/>
                </a:cxn>
                <a:cxn ang="0">
                  <a:pos x="csX1178" y="csY1178"/>
                </a:cxn>
                <a:cxn ang="0">
                  <a:pos x="csX1179" y="csY1179"/>
                </a:cxn>
                <a:cxn ang="0">
                  <a:pos x="csX1180" y="csY1180"/>
                </a:cxn>
                <a:cxn ang="0">
                  <a:pos x="csX1181" y="csY1181"/>
                </a:cxn>
                <a:cxn ang="0">
                  <a:pos x="csX1182" y="csY1182"/>
                </a:cxn>
                <a:cxn ang="0">
                  <a:pos x="csX1183" y="csY1183"/>
                </a:cxn>
                <a:cxn ang="0">
                  <a:pos x="csX1184" y="csY1184"/>
                </a:cxn>
                <a:cxn ang="0">
                  <a:pos x="csX1185" y="csY1185"/>
                </a:cxn>
                <a:cxn ang="0">
                  <a:pos x="csX1186" y="csY1186"/>
                </a:cxn>
                <a:cxn ang="0">
                  <a:pos x="csX1187" y="csY1187"/>
                </a:cxn>
                <a:cxn ang="0">
                  <a:pos x="csX1188" y="csY1188"/>
                </a:cxn>
                <a:cxn ang="0">
                  <a:pos x="csX1189" y="csY1189"/>
                </a:cxn>
                <a:cxn ang="0">
                  <a:pos x="csX1190" y="csY1190"/>
                </a:cxn>
                <a:cxn ang="0">
                  <a:pos x="csX1191" y="csY1191"/>
                </a:cxn>
                <a:cxn ang="0">
                  <a:pos x="csX1192" y="csY1192"/>
                </a:cxn>
                <a:cxn ang="0">
                  <a:pos x="csX1193" y="csY1193"/>
                </a:cxn>
                <a:cxn ang="0">
                  <a:pos x="csX1194" y="csY1194"/>
                </a:cxn>
                <a:cxn ang="0">
                  <a:pos x="csX1195" y="csY1195"/>
                </a:cxn>
                <a:cxn ang="0">
                  <a:pos x="csX1196" y="csY1196"/>
                </a:cxn>
                <a:cxn ang="0">
                  <a:pos x="csX1197" y="csY1197"/>
                </a:cxn>
                <a:cxn ang="0">
                  <a:pos x="csX1198" y="csY1198"/>
                </a:cxn>
                <a:cxn ang="0">
                  <a:pos x="csX1199" y="csY1199"/>
                </a:cxn>
                <a:cxn ang="0">
                  <a:pos x="csX1200" y="csY1200"/>
                </a:cxn>
                <a:cxn ang="0">
                  <a:pos x="csX1201" y="csY1201"/>
                </a:cxn>
                <a:cxn ang="0">
                  <a:pos x="csX1202" y="csY1202"/>
                </a:cxn>
                <a:cxn ang="0">
                  <a:pos x="csX1203" y="csY1203"/>
                </a:cxn>
                <a:cxn ang="0">
                  <a:pos x="csX1204" y="csY1204"/>
                </a:cxn>
                <a:cxn ang="0">
                  <a:pos x="csX1205" y="csY1205"/>
                </a:cxn>
                <a:cxn ang="0">
                  <a:pos x="csX1206" y="csY1206"/>
                </a:cxn>
                <a:cxn ang="0">
                  <a:pos x="csX1207" y="csY1207"/>
                </a:cxn>
                <a:cxn ang="0">
                  <a:pos x="csX1208" y="csY1208"/>
                </a:cxn>
                <a:cxn ang="0">
                  <a:pos x="csX1209" y="csY1209"/>
                </a:cxn>
                <a:cxn ang="0">
                  <a:pos x="csX1210" y="csY1210"/>
                </a:cxn>
                <a:cxn ang="0">
                  <a:pos x="csX1211" y="csY1211"/>
                </a:cxn>
                <a:cxn ang="0">
                  <a:pos x="csX1212" y="csY1212"/>
                </a:cxn>
                <a:cxn ang="0">
                  <a:pos x="csX1213" y="csY1213"/>
                </a:cxn>
                <a:cxn ang="0">
                  <a:pos x="csX1214" y="csY1214"/>
                </a:cxn>
                <a:cxn ang="0">
                  <a:pos x="csX1215" y="csY1215"/>
                </a:cxn>
                <a:cxn ang="0">
                  <a:pos x="csX1216" y="csY1216"/>
                </a:cxn>
                <a:cxn ang="0">
                  <a:pos x="csX1217" y="csY1217"/>
                </a:cxn>
                <a:cxn ang="0">
                  <a:pos x="csX1218" y="csY1218"/>
                </a:cxn>
                <a:cxn ang="0">
                  <a:pos x="csX1219" y="csY1219"/>
                </a:cxn>
                <a:cxn ang="0">
                  <a:pos x="csX1220" y="csY1220"/>
                </a:cxn>
                <a:cxn ang="0">
                  <a:pos x="csX1221" y="csY1221"/>
                </a:cxn>
                <a:cxn ang="0">
                  <a:pos x="csX1222" y="csY1222"/>
                </a:cxn>
                <a:cxn ang="0">
                  <a:pos x="csX1223" y="csY1223"/>
                </a:cxn>
                <a:cxn ang="0">
                  <a:pos x="csX1224" y="csY1224"/>
                </a:cxn>
                <a:cxn ang="0">
                  <a:pos x="csX1225" y="csY1225"/>
                </a:cxn>
                <a:cxn ang="0">
                  <a:pos x="csX1226" y="csY1226"/>
                </a:cxn>
                <a:cxn ang="0">
                  <a:pos x="csX1227" y="csY1227"/>
                </a:cxn>
                <a:cxn ang="0">
                  <a:pos x="csX1228" y="csY1228"/>
                </a:cxn>
                <a:cxn ang="0">
                  <a:pos x="csX1229" y="csY1229"/>
                </a:cxn>
                <a:cxn ang="0">
                  <a:pos x="csX1230" y="csY1230"/>
                </a:cxn>
                <a:cxn ang="0">
                  <a:pos x="csX1231" y="csY1231"/>
                </a:cxn>
                <a:cxn ang="0">
                  <a:pos x="csX1232" y="csY1232"/>
                </a:cxn>
                <a:cxn ang="0">
                  <a:pos x="csX1233" y="csY1233"/>
                </a:cxn>
                <a:cxn ang="0">
                  <a:pos x="csX1234" y="csY1234"/>
                </a:cxn>
                <a:cxn ang="0">
                  <a:pos x="csX1235" y="csY1235"/>
                </a:cxn>
                <a:cxn ang="0">
                  <a:pos x="csX1236" y="csY1236"/>
                </a:cxn>
                <a:cxn ang="0">
                  <a:pos x="csX1237" y="csY1237"/>
                </a:cxn>
                <a:cxn ang="0">
                  <a:pos x="csX1238" y="csY1238"/>
                </a:cxn>
                <a:cxn ang="0">
                  <a:pos x="csX1239" y="csY1239"/>
                </a:cxn>
                <a:cxn ang="0">
                  <a:pos x="csX1240" y="csY1240"/>
                </a:cxn>
                <a:cxn ang="0">
                  <a:pos x="csX1241" y="csY1241"/>
                </a:cxn>
                <a:cxn ang="0">
                  <a:pos x="csX1242" y="csY1242"/>
                </a:cxn>
                <a:cxn ang="0">
                  <a:pos x="csX1243" y="csY1243"/>
                </a:cxn>
                <a:cxn ang="0">
                  <a:pos x="csX1244" y="csY1244"/>
                </a:cxn>
                <a:cxn ang="0">
                  <a:pos x="csX1245" y="csY1245"/>
                </a:cxn>
                <a:cxn ang="0">
                  <a:pos x="csX1246" y="csY1246"/>
                </a:cxn>
                <a:cxn ang="0">
                  <a:pos x="csX1247" y="csY1247"/>
                </a:cxn>
                <a:cxn ang="0">
                  <a:pos x="csX1248" y="csY1248"/>
                </a:cxn>
                <a:cxn ang="0">
                  <a:pos x="csX1249" y="csY1249"/>
                </a:cxn>
                <a:cxn ang="0">
                  <a:pos x="csX1250" y="csY1250"/>
                </a:cxn>
                <a:cxn ang="0">
                  <a:pos x="csX1251" y="csY1251"/>
                </a:cxn>
                <a:cxn ang="0">
                  <a:pos x="csX1252" y="csY1252"/>
                </a:cxn>
                <a:cxn ang="0">
                  <a:pos x="csX1253" y="csY1253"/>
                </a:cxn>
                <a:cxn ang="0">
                  <a:pos x="csX1254" y="csY1254"/>
                </a:cxn>
                <a:cxn ang="0">
                  <a:pos x="csX1255" y="csY1255"/>
                </a:cxn>
                <a:cxn ang="0">
                  <a:pos x="csX1256" y="csY1256"/>
                </a:cxn>
                <a:cxn ang="0">
                  <a:pos x="csX1257" y="csY1257"/>
                </a:cxn>
                <a:cxn ang="0">
                  <a:pos x="csX1258" y="csY1258"/>
                </a:cxn>
                <a:cxn ang="0">
                  <a:pos x="csX1259" y="csY1259"/>
                </a:cxn>
                <a:cxn ang="0">
                  <a:pos x="csX1260" y="csY1260"/>
                </a:cxn>
                <a:cxn ang="0">
                  <a:pos x="csX1261" y="csY1261"/>
                </a:cxn>
                <a:cxn ang="0">
                  <a:pos x="csX1262" y="csY1262"/>
                </a:cxn>
                <a:cxn ang="0">
                  <a:pos x="csX1263" y="csY1263"/>
                </a:cxn>
                <a:cxn ang="0">
                  <a:pos x="csX1264" y="csY1264"/>
                </a:cxn>
                <a:cxn ang="0">
                  <a:pos x="csX1265" y="csY1265"/>
                </a:cxn>
                <a:cxn ang="0">
                  <a:pos x="csX1266" y="csY1266"/>
                </a:cxn>
                <a:cxn ang="0">
                  <a:pos x="csX1267" y="csY1267"/>
                </a:cxn>
                <a:cxn ang="0">
                  <a:pos x="csX1268" y="csY1268"/>
                </a:cxn>
                <a:cxn ang="0">
                  <a:pos x="csX1269" y="csY1269"/>
                </a:cxn>
                <a:cxn ang="0">
                  <a:pos x="csX1270" y="csY1270"/>
                </a:cxn>
                <a:cxn ang="0">
                  <a:pos x="csX1271" y="csY1271"/>
                </a:cxn>
                <a:cxn ang="0">
                  <a:pos x="csX1272" y="csY1272"/>
                </a:cxn>
                <a:cxn ang="0">
                  <a:pos x="csX1273" y="csY1273"/>
                </a:cxn>
                <a:cxn ang="0">
                  <a:pos x="csX1274" y="csY1274"/>
                </a:cxn>
                <a:cxn ang="0">
                  <a:pos x="csX1275" y="csY1275"/>
                </a:cxn>
                <a:cxn ang="0">
                  <a:pos x="csX1276" y="csY1276"/>
                </a:cxn>
                <a:cxn ang="0">
                  <a:pos x="csX1277" y="csY1277"/>
                </a:cxn>
                <a:cxn ang="0">
                  <a:pos x="csX1278" y="csY1278"/>
                </a:cxn>
                <a:cxn ang="0">
                  <a:pos x="csX1279" y="csY1279"/>
                </a:cxn>
                <a:cxn ang="0">
                  <a:pos x="csX1280" y="csY1280"/>
                </a:cxn>
                <a:cxn ang="0">
                  <a:pos x="csX1281" y="csY1281"/>
                </a:cxn>
                <a:cxn ang="0">
                  <a:pos x="csX1282" y="csY1282"/>
                </a:cxn>
                <a:cxn ang="0">
                  <a:pos x="csX1283" y="csY1283"/>
                </a:cxn>
                <a:cxn ang="0">
                  <a:pos x="csX1284" y="csY1284"/>
                </a:cxn>
                <a:cxn ang="0">
                  <a:pos x="csX1285" y="csY1285"/>
                </a:cxn>
                <a:cxn ang="0">
                  <a:pos x="csX1286" y="csY1286"/>
                </a:cxn>
                <a:cxn ang="0">
                  <a:pos x="csX1287" y="csY1287"/>
                </a:cxn>
                <a:cxn ang="0">
                  <a:pos x="csX1288" y="csY1288"/>
                </a:cxn>
                <a:cxn ang="0">
                  <a:pos x="csX1289" y="csY1289"/>
                </a:cxn>
                <a:cxn ang="0">
                  <a:pos x="csX1290" y="csY1290"/>
                </a:cxn>
                <a:cxn ang="0">
                  <a:pos x="csX1291" y="csY1291"/>
                </a:cxn>
                <a:cxn ang="0">
                  <a:pos x="csX1292" y="csY1292"/>
                </a:cxn>
                <a:cxn ang="0">
                  <a:pos x="csX1293" y="csY1293"/>
                </a:cxn>
                <a:cxn ang="0">
                  <a:pos x="csX1294" y="csY1294"/>
                </a:cxn>
                <a:cxn ang="0">
                  <a:pos x="csX1295" y="csY1295"/>
                </a:cxn>
                <a:cxn ang="0">
                  <a:pos x="csX1296" y="csY1296"/>
                </a:cxn>
                <a:cxn ang="0">
                  <a:pos x="csX1297" y="csY1297"/>
                </a:cxn>
                <a:cxn ang="0">
                  <a:pos x="csX1298" y="csY1298"/>
                </a:cxn>
                <a:cxn ang="0">
                  <a:pos x="csX1299" y="csY1299"/>
                </a:cxn>
                <a:cxn ang="0">
                  <a:pos x="csX1300" y="csY1300"/>
                </a:cxn>
                <a:cxn ang="0">
                  <a:pos x="csX1301" y="csY1301"/>
                </a:cxn>
                <a:cxn ang="0">
                  <a:pos x="csX1302" y="csY1302"/>
                </a:cxn>
                <a:cxn ang="0">
                  <a:pos x="csX1303" y="csY1303"/>
                </a:cxn>
                <a:cxn ang="0">
                  <a:pos x="csX1304" y="csY1304"/>
                </a:cxn>
                <a:cxn ang="0">
                  <a:pos x="csX1305" y="csY1305"/>
                </a:cxn>
                <a:cxn ang="0">
                  <a:pos x="csX1306" y="csY1306"/>
                </a:cxn>
                <a:cxn ang="0">
                  <a:pos x="csX1307" y="csY1307"/>
                </a:cxn>
                <a:cxn ang="0">
                  <a:pos x="csX1308" y="csY1308"/>
                </a:cxn>
                <a:cxn ang="0">
                  <a:pos x="csX1309" y="csY1309"/>
                </a:cxn>
                <a:cxn ang="0">
                  <a:pos x="csX1310" y="csY1310"/>
                </a:cxn>
                <a:cxn ang="0">
                  <a:pos x="csX1311" y="csY1311"/>
                </a:cxn>
                <a:cxn ang="0">
                  <a:pos x="csX1312" y="csY1312"/>
                </a:cxn>
                <a:cxn ang="0">
                  <a:pos x="csX1313" y="csY1313"/>
                </a:cxn>
                <a:cxn ang="0">
                  <a:pos x="csX1314" y="csY1314"/>
                </a:cxn>
                <a:cxn ang="0">
                  <a:pos x="csX1315" y="csY1315"/>
                </a:cxn>
                <a:cxn ang="0">
                  <a:pos x="csX1316" y="csY1316"/>
                </a:cxn>
                <a:cxn ang="0">
                  <a:pos x="csX1317" y="csY1317"/>
                </a:cxn>
                <a:cxn ang="0">
                  <a:pos x="csX1318" y="csY1318"/>
                </a:cxn>
                <a:cxn ang="0">
                  <a:pos x="csX1319" y="csY1319"/>
                </a:cxn>
                <a:cxn ang="0">
                  <a:pos x="csX1320" y="csY1320"/>
                </a:cxn>
                <a:cxn ang="0">
                  <a:pos x="csX1321" y="csY1321"/>
                </a:cxn>
                <a:cxn ang="0">
                  <a:pos x="csX1322" y="csY1322"/>
                </a:cxn>
                <a:cxn ang="0">
                  <a:pos x="csX1323" y="csY1323"/>
                </a:cxn>
                <a:cxn ang="0">
                  <a:pos x="csX1324" y="csY1324"/>
                </a:cxn>
                <a:cxn ang="0">
                  <a:pos x="csX1325" y="csY1325"/>
                </a:cxn>
                <a:cxn ang="0">
                  <a:pos x="csX1326" y="csY1326"/>
                </a:cxn>
                <a:cxn ang="0">
                  <a:pos x="csX1327" y="csY1327"/>
                </a:cxn>
                <a:cxn ang="0">
                  <a:pos x="csX1328" y="csY1328"/>
                </a:cxn>
                <a:cxn ang="0">
                  <a:pos x="csX1329" y="csY1329"/>
                </a:cxn>
                <a:cxn ang="0">
                  <a:pos x="csX1330" y="csY1330"/>
                </a:cxn>
                <a:cxn ang="0">
                  <a:pos x="csX1331" y="csY1331"/>
                </a:cxn>
                <a:cxn ang="0">
                  <a:pos x="csX1332" y="csY1332"/>
                </a:cxn>
                <a:cxn ang="0">
                  <a:pos x="csX1333" y="csY1333"/>
                </a:cxn>
                <a:cxn ang="0">
                  <a:pos x="csX1334" y="csY1334"/>
                </a:cxn>
                <a:cxn ang="0">
                  <a:pos x="csX1335" y="csY1335"/>
                </a:cxn>
                <a:cxn ang="0">
                  <a:pos x="csX1336" y="csY1336"/>
                </a:cxn>
                <a:cxn ang="0">
                  <a:pos x="csX1337" y="csY1337"/>
                </a:cxn>
                <a:cxn ang="0">
                  <a:pos x="csX1338" y="csY1338"/>
                </a:cxn>
                <a:cxn ang="0">
                  <a:pos x="csX1339" y="csY1339"/>
                </a:cxn>
                <a:cxn ang="0">
                  <a:pos x="csX1340" y="csY1340"/>
                </a:cxn>
                <a:cxn ang="0">
                  <a:pos x="csX1341" y="csY1341"/>
                </a:cxn>
                <a:cxn ang="0">
                  <a:pos x="csX1342" y="csY1342"/>
                </a:cxn>
                <a:cxn ang="0">
                  <a:pos x="csX1343" y="csY1343"/>
                </a:cxn>
                <a:cxn ang="0">
                  <a:pos x="csX1344" y="csY1344"/>
                </a:cxn>
                <a:cxn ang="0">
                  <a:pos x="csX1345" y="csY1345"/>
                </a:cxn>
                <a:cxn ang="0">
                  <a:pos x="csX1346" y="csY1346"/>
                </a:cxn>
                <a:cxn ang="0">
                  <a:pos x="csX1347" y="csY1347"/>
                </a:cxn>
                <a:cxn ang="0">
                  <a:pos x="csX1348" y="csY1348"/>
                </a:cxn>
                <a:cxn ang="0">
                  <a:pos x="csX1349" y="csY1349"/>
                </a:cxn>
                <a:cxn ang="0">
                  <a:pos x="csX1350" y="csY1350"/>
                </a:cxn>
                <a:cxn ang="0">
                  <a:pos x="csX1351" y="csY1351"/>
                </a:cxn>
                <a:cxn ang="0">
                  <a:pos x="csX1352" y="csY1352"/>
                </a:cxn>
                <a:cxn ang="0">
                  <a:pos x="csX1353" y="csY1353"/>
                </a:cxn>
                <a:cxn ang="0">
                  <a:pos x="csX1354" y="csY1354"/>
                </a:cxn>
                <a:cxn ang="0">
                  <a:pos x="csX1355" y="csY1355"/>
                </a:cxn>
                <a:cxn ang="0">
                  <a:pos x="csX1356" y="csY1356"/>
                </a:cxn>
                <a:cxn ang="0">
                  <a:pos x="csX1357" y="csY1357"/>
                </a:cxn>
                <a:cxn ang="0">
                  <a:pos x="csX1358" y="csY1358"/>
                </a:cxn>
                <a:cxn ang="0">
                  <a:pos x="csX1359" y="csY1359"/>
                </a:cxn>
                <a:cxn ang="0">
                  <a:pos x="csX1360" y="csY1360"/>
                </a:cxn>
                <a:cxn ang="0">
                  <a:pos x="csX1361" y="csY1361"/>
                </a:cxn>
                <a:cxn ang="0">
                  <a:pos x="csX1362" y="csY1362"/>
                </a:cxn>
                <a:cxn ang="0">
                  <a:pos x="csX1363" y="csY1363"/>
                </a:cxn>
                <a:cxn ang="0">
                  <a:pos x="csX1364" y="csY1364"/>
                </a:cxn>
                <a:cxn ang="0">
                  <a:pos x="csX1365" y="csY1365"/>
                </a:cxn>
                <a:cxn ang="0">
                  <a:pos x="csX1366" y="csY1366"/>
                </a:cxn>
                <a:cxn ang="0">
                  <a:pos x="csX1367" y="csY1367"/>
                </a:cxn>
                <a:cxn ang="0">
                  <a:pos x="csX1368" y="csY1368"/>
                </a:cxn>
                <a:cxn ang="0">
                  <a:pos x="csX1369" y="csY1369"/>
                </a:cxn>
                <a:cxn ang="0">
                  <a:pos x="csX1370" y="csY1370"/>
                </a:cxn>
                <a:cxn ang="0">
                  <a:pos x="csX1371" y="csY1371"/>
                </a:cxn>
                <a:cxn ang="0">
                  <a:pos x="csX1372" y="csY1372"/>
                </a:cxn>
                <a:cxn ang="0">
                  <a:pos x="csX1373" y="csY1373"/>
                </a:cxn>
                <a:cxn ang="0">
                  <a:pos x="csX1374" y="csY1374"/>
                </a:cxn>
                <a:cxn ang="0">
                  <a:pos x="csX1375" y="csY1375"/>
                </a:cxn>
                <a:cxn ang="0">
                  <a:pos x="csX1376" y="csY1376"/>
                </a:cxn>
                <a:cxn ang="0">
                  <a:pos x="csX1377" y="csY1377"/>
                </a:cxn>
                <a:cxn ang="0">
                  <a:pos x="csX1378" y="csY1378"/>
                </a:cxn>
                <a:cxn ang="0">
                  <a:pos x="csX1379" y="csY1379"/>
                </a:cxn>
                <a:cxn ang="0">
                  <a:pos x="csX1380" y="csY1380"/>
                </a:cxn>
                <a:cxn ang="0">
                  <a:pos x="csX1381" y="csY1381"/>
                </a:cxn>
                <a:cxn ang="0">
                  <a:pos x="csX1382" y="csY1382"/>
                </a:cxn>
                <a:cxn ang="0">
                  <a:pos x="csX1383" y="csY1383"/>
                </a:cxn>
                <a:cxn ang="0">
                  <a:pos x="csX1384" y="csY1384"/>
                </a:cxn>
                <a:cxn ang="0">
                  <a:pos x="csX1385" y="csY1385"/>
                </a:cxn>
                <a:cxn ang="0">
                  <a:pos x="csX1386" y="csY1386"/>
                </a:cxn>
                <a:cxn ang="0">
                  <a:pos x="csX1387" y="csY1387"/>
                </a:cxn>
                <a:cxn ang="0">
                  <a:pos x="csX1388" y="csY1388"/>
                </a:cxn>
                <a:cxn ang="0">
                  <a:pos x="csX1389" y="csY1389"/>
                </a:cxn>
                <a:cxn ang="0">
                  <a:pos x="csX1390" y="csY1390"/>
                </a:cxn>
                <a:cxn ang="0">
                  <a:pos x="csX1391" y="csY1391"/>
                </a:cxn>
                <a:cxn ang="0">
                  <a:pos x="csX1392" y="csY1392"/>
                </a:cxn>
                <a:cxn ang="0">
                  <a:pos x="csX1393" y="csY1393"/>
                </a:cxn>
                <a:cxn ang="0">
                  <a:pos x="csX1394" y="csY1394"/>
                </a:cxn>
                <a:cxn ang="0">
                  <a:pos x="csX1395" y="csY1395"/>
                </a:cxn>
                <a:cxn ang="0">
                  <a:pos x="csX1396" y="csY1396"/>
                </a:cxn>
                <a:cxn ang="0">
                  <a:pos x="csX1397" y="csY1397"/>
                </a:cxn>
                <a:cxn ang="0">
                  <a:pos x="csX1398" y="csY1398"/>
                </a:cxn>
                <a:cxn ang="0">
                  <a:pos x="csX1399" y="csY1399"/>
                </a:cxn>
                <a:cxn ang="0">
                  <a:pos x="csX1400" y="csY1400"/>
                </a:cxn>
                <a:cxn ang="0">
                  <a:pos x="csX1401" y="csY1401"/>
                </a:cxn>
                <a:cxn ang="0">
                  <a:pos x="csX1402" y="csY1402"/>
                </a:cxn>
                <a:cxn ang="0">
                  <a:pos x="csX1403" y="csY1403"/>
                </a:cxn>
                <a:cxn ang="0">
                  <a:pos x="csX1404" y="csY1404"/>
                </a:cxn>
                <a:cxn ang="0">
                  <a:pos x="csX1405" y="csY1405"/>
                </a:cxn>
                <a:cxn ang="0">
                  <a:pos x="csX1406" y="csY1406"/>
                </a:cxn>
                <a:cxn ang="0">
                  <a:pos x="csX1407" y="csY1407"/>
                </a:cxn>
                <a:cxn ang="0">
                  <a:pos x="csX1408" y="csY1408"/>
                </a:cxn>
                <a:cxn ang="0">
                  <a:pos x="csX1409" y="csY1409"/>
                </a:cxn>
                <a:cxn ang="0">
                  <a:pos x="csX1410" y="csY1410"/>
                </a:cxn>
                <a:cxn ang="0">
                  <a:pos x="csX1411" y="csY1411"/>
                </a:cxn>
                <a:cxn ang="0">
                  <a:pos x="csX1412" y="csY1412"/>
                </a:cxn>
                <a:cxn ang="0">
                  <a:pos x="csX1413" y="csY1413"/>
                </a:cxn>
                <a:cxn ang="0">
                  <a:pos x="csX1414" y="csY1414"/>
                </a:cxn>
                <a:cxn ang="0">
                  <a:pos x="csX1415" y="csY1415"/>
                </a:cxn>
                <a:cxn ang="0">
                  <a:pos x="csX1416" y="csY1416"/>
                </a:cxn>
                <a:cxn ang="0">
                  <a:pos x="csX1417" y="csY1417"/>
                </a:cxn>
                <a:cxn ang="0">
                  <a:pos x="csX1418" y="csY1418"/>
                </a:cxn>
                <a:cxn ang="0">
                  <a:pos x="csX1419" y="csY1419"/>
                </a:cxn>
                <a:cxn ang="0">
                  <a:pos x="csX1420" y="csY1420"/>
                </a:cxn>
                <a:cxn ang="0">
                  <a:pos x="csX1421" y="csY1421"/>
                </a:cxn>
                <a:cxn ang="0">
                  <a:pos x="csX1422" y="csY1422"/>
                </a:cxn>
                <a:cxn ang="0">
                  <a:pos x="csX1423" y="csY1423"/>
                </a:cxn>
                <a:cxn ang="0">
                  <a:pos x="csX1424" y="csY1424"/>
                </a:cxn>
                <a:cxn ang="0">
                  <a:pos x="csX1425" y="csY1425"/>
                </a:cxn>
                <a:cxn ang="0">
                  <a:pos x="csX1426" y="csY1426"/>
                </a:cxn>
                <a:cxn ang="0">
                  <a:pos x="csX1427" y="csY1427"/>
                </a:cxn>
                <a:cxn ang="0">
                  <a:pos x="csX1428" y="csY1428"/>
                </a:cxn>
                <a:cxn ang="0">
                  <a:pos x="csX1429" y="csY1429"/>
                </a:cxn>
                <a:cxn ang="0">
                  <a:pos x="csX1430" y="csY1430"/>
                </a:cxn>
                <a:cxn ang="0">
                  <a:pos x="csX1431" y="csY1431"/>
                </a:cxn>
                <a:cxn ang="0">
                  <a:pos x="csX1432" y="csY1432"/>
                </a:cxn>
                <a:cxn ang="0">
                  <a:pos x="csX1433" y="csY1433"/>
                </a:cxn>
                <a:cxn ang="0">
                  <a:pos x="csX1434" y="csY1434"/>
                </a:cxn>
                <a:cxn ang="0">
                  <a:pos x="csX1435" y="csY1435"/>
                </a:cxn>
                <a:cxn ang="0">
                  <a:pos x="csX1436" y="csY1436"/>
                </a:cxn>
                <a:cxn ang="0">
                  <a:pos x="csX1437" y="csY1437"/>
                </a:cxn>
                <a:cxn ang="0">
                  <a:pos x="csX1438" y="csY1438"/>
                </a:cxn>
                <a:cxn ang="0">
                  <a:pos x="csX1439" y="csY1439"/>
                </a:cxn>
                <a:cxn ang="0">
                  <a:pos x="csX1440" y="csY1440"/>
                </a:cxn>
                <a:cxn ang="0">
                  <a:pos x="csX1441" y="csY1441"/>
                </a:cxn>
                <a:cxn ang="0">
                  <a:pos x="csX1442" y="csY1442"/>
                </a:cxn>
                <a:cxn ang="0">
                  <a:pos x="csX1443" y="csY1443"/>
                </a:cxn>
                <a:cxn ang="0">
                  <a:pos x="csX1444" y="csY1444"/>
                </a:cxn>
                <a:cxn ang="0">
                  <a:pos x="csX1445" y="csY1445"/>
                </a:cxn>
                <a:cxn ang="0">
                  <a:pos x="csX1446" y="csY1446"/>
                </a:cxn>
                <a:cxn ang="0">
                  <a:pos x="csX1447" y="csY1447"/>
                </a:cxn>
                <a:cxn ang="0">
                  <a:pos x="csX1448" y="csY1448"/>
                </a:cxn>
                <a:cxn ang="0">
                  <a:pos x="csX1449" y="csY1449"/>
                </a:cxn>
                <a:cxn ang="0">
                  <a:pos x="csX1450" y="csY1450"/>
                </a:cxn>
                <a:cxn ang="0">
                  <a:pos x="csX1451" y="csY1451"/>
                </a:cxn>
                <a:cxn ang="0">
                  <a:pos x="csX1452" y="csY1452"/>
                </a:cxn>
                <a:cxn ang="0">
                  <a:pos x="csX1453" y="csY1453"/>
                </a:cxn>
                <a:cxn ang="0">
                  <a:pos x="csX1454" y="csY1454"/>
                </a:cxn>
                <a:cxn ang="0">
                  <a:pos x="csX1455" y="csY1455"/>
                </a:cxn>
                <a:cxn ang="0">
                  <a:pos x="csX1456" y="csY1456"/>
                </a:cxn>
                <a:cxn ang="0">
                  <a:pos x="csX1457" y="csY1457"/>
                </a:cxn>
                <a:cxn ang="0">
                  <a:pos x="csX1458" y="csY1458"/>
                </a:cxn>
                <a:cxn ang="0">
                  <a:pos x="csX1459" y="csY1459"/>
                </a:cxn>
                <a:cxn ang="0">
                  <a:pos x="csX1460" y="csY1460"/>
                </a:cxn>
                <a:cxn ang="0">
                  <a:pos x="csX1461" y="csY1461"/>
                </a:cxn>
                <a:cxn ang="0">
                  <a:pos x="csX1462" y="csY1462"/>
                </a:cxn>
                <a:cxn ang="0">
                  <a:pos x="csX1463" y="csY1463"/>
                </a:cxn>
                <a:cxn ang="0">
                  <a:pos x="csX1464" y="csY1464"/>
                </a:cxn>
                <a:cxn ang="0">
                  <a:pos x="csX1465" y="csY1465"/>
                </a:cxn>
                <a:cxn ang="0">
                  <a:pos x="csX1466" y="csY1466"/>
                </a:cxn>
                <a:cxn ang="0">
                  <a:pos x="csX1467" y="csY1467"/>
                </a:cxn>
                <a:cxn ang="0">
                  <a:pos x="csX1468" y="csY1468"/>
                </a:cxn>
                <a:cxn ang="0">
                  <a:pos x="csX1469" y="csY1469"/>
                </a:cxn>
                <a:cxn ang="0">
                  <a:pos x="csX1470" y="csY1470"/>
                </a:cxn>
                <a:cxn ang="0">
                  <a:pos x="csX1471" y="csY1471"/>
                </a:cxn>
                <a:cxn ang="0">
                  <a:pos x="csX1472" y="csY1472"/>
                </a:cxn>
                <a:cxn ang="0">
                  <a:pos x="csX1473" y="csY1473"/>
                </a:cxn>
                <a:cxn ang="0">
                  <a:pos x="csX1474" y="csY1474"/>
                </a:cxn>
                <a:cxn ang="0">
                  <a:pos x="csX1475" y="csY1475"/>
                </a:cxn>
                <a:cxn ang="0">
                  <a:pos x="csX1476" y="csY1476"/>
                </a:cxn>
                <a:cxn ang="0">
                  <a:pos x="csX1477" y="csY1477"/>
                </a:cxn>
                <a:cxn ang="0">
                  <a:pos x="csX1478" y="csY1478"/>
                </a:cxn>
                <a:cxn ang="0">
                  <a:pos x="csX1479" y="csY1479"/>
                </a:cxn>
                <a:cxn ang="0">
                  <a:pos x="csX1480" y="csY1480"/>
                </a:cxn>
                <a:cxn ang="0">
                  <a:pos x="csX1481" y="csY1481"/>
                </a:cxn>
                <a:cxn ang="0">
                  <a:pos x="csX1482" y="csY1482"/>
                </a:cxn>
                <a:cxn ang="0">
                  <a:pos x="csX1483" y="csY1483"/>
                </a:cxn>
                <a:cxn ang="0">
                  <a:pos x="csX1484" y="csY1484"/>
                </a:cxn>
                <a:cxn ang="0">
                  <a:pos x="csX1485" y="csY1485"/>
                </a:cxn>
                <a:cxn ang="0">
                  <a:pos x="csX1486" y="csY1486"/>
                </a:cxn>
                <a:cxn ang="0">
                  <a:pos x="csX1487" y="csY1487"/>
                </a:cxn>
                <a:cxn ang="0">
                  <a:pos x="csX1488" y="csY1488"/>
                </a:cxn>
                <a:cxn ang="0">
                  <a:pos x="csX1489" y="csY1489"/>
                </a:cxn>
                <a:cxn ang="0">
                  <a:pos x="csX1490" y="csY1490"/>
                </a:cxn>
                <a:cxn ang="0">
                  <a:pos x="csX1491" y="csY1491"/>
                </a:cxn>
                <a:cxn ang="0">
                  <a:pos x="csX1492" y="csY1492"/>
                </a:cxn>
                <a:cxn ang="0">
                  <a:pos x="csX1493" y="csY1493"/>
                </a:cxn>
                <a:cxn ang="0">
                  <a:pos x="csX1494" y="csY1494"/>
                </a:cxn>
                <a:cxn ang="0">
                  <a:pos x="csX1495" y="csY1495"/>
                </a:cxn>
                <a:cxn ang="0">
                  <a:pos x="csX1496" y="csY1496"/>
                </a:cxn>
                <a:cxn ang="0">
                  <a:pos x="csX1497" y="csY1497"/>
                </a:cxn>
                <a:cxn ang="0">
                  <a:pos x="csX1498" y="csY1498"/>
                </a:cxn>
                <a:cxn ang="0">
                  <a:pos x="csX1499" y="csY1499"/>
                </a:cxn>
                <a:cxn ang="0">
                  <a:pos x="csX1500" y="csY1500"/>
                </a:cxn>
                <a:cxn ang="0">
                  <a:pos x="csX1501" y="csY1501"/>
                </a:cxn>
                <a:cxn ang="0">
                  <a:pos x="csX1502" y="csY1502"/>
                </a:cxn>
                <a:cxn ang="0">
                  <a:pos x="csX1503" y="csY1503"/>
                </a:cxn>
                <a:cxn ang="0">
                  <a:pos x="csX1504" y="csY1504"/>
                </a:cxn>
                <a:cxn ang="0">
                  <a:pos x="csX1505" y="csY1505"/>
                </a:cxn>
                <a:cxn ang="0">
                  <a:pos x="csX1506" y="csY1506"/>
                </a:cxn>
                <a:cxn ang="0">
                  <a:pos x="csX1507" y="csY1507"/>
                </a:cxn>
                <a:cxn ang="0">
                  <a:pos x="csX1508" y="csY1508"/>
                </a:cxn>
                <a:cxn ang="0">
                  <a:pos x="csX1509" y="csY1509"/>
                </a:cxn>
                <a:cxn ang="0">
                  <a:pos x="csX1510" y="csY1510"/>
                </a:cxn>
                <a:cxn ang="0">
                  <a:pos x="csX1511" y="csY1511"/>
                </a:cxn>
                <a:cxn ang="0">
                  <a:pos x="csX1512" y="csY1512"/>
                </a:cxn>
                <a:cxn ang="0">
                  <a:pos x="csX1513" y="csY1513"/>
                </a:cxn>
                <a:cxn ang="0">
                  <a:pos x="csX1514" y="csY1514"/>
                </a:cxn>
                <a:cxn ang="0">
                  <a:pos x="csX1515" y="csY1515"/>
                </a:cxn>
                <a:cxn ang="0">
                  <a:pos x="csX1516" y="csY1516"/>
                </a:cxn>
                <a:cxn ang="0">
                  <a:pos x="csX1517" y="csY1517"/>
                </a:cxn>
                <a:cxn ang="0">
                  <a:pos x="csX1518" y="csY1518"/>
                </a:cxn>
                <a:cxn ang="0">
                  <a:pos x="csX1519" y="csY1519"/>
                </a:cxn>
                <a:cxn ang="0">
                  <a:pos x="csX1520" y="csY1520"/>
                </a:cxn>
                <a:cxn ang="0">
                  <a:pos x="csX1521" y="csY1521"/>
                </a:cxn>
                <a:cxn ang="0">
                  <a:pos x="csX1522" y="csY1522"/>
                </a:cxn>
                <a:cxn ang="0">
                  <a:pos x="csX1523" y="csY1523"/>
                </a:cxn>
                <a:cxn ang="0">
                  <a:pos x="csX1524" y="csY1524"/>
                </a:cxn>
                <a:cxn ang="0">
                  <a:pos x="csX1525" y="csY1525"/>
                </a:cxn>
                <a:cxn ang="0">
                  <a:pos x="csX1526" y="csY1526"/>
                </a:cxn>
                <a:cxn ang="0">
                  <a:pos x="csX1527" y="csY1527"/>
                </a:cxn>
                <a:cxn ang="0">
                  <a:pos x="csX1528" y="csY1528"/>
                </a:cxn>
                <a:cxn ang="0">
                  <a:pos x="csX1529" y="csY1529"/>
                </a:cxn>
                <a:cxn ang="0">
                  <a:pos x="csX1530" y="csY1530"/>
                </a:cxn>
                <a:cxn ang="0">
                  <a:pos x="csX1531" y="csY1531"/>
                </a:cxn>
                <a:cxn ang="0">
                  <a:pos x="csX1532" y="csY1532"/>
                </a:cxn>
                <a:cxn ang="0">
                  <a:pos x="csX1533" y="csY1533"/>
                </a:cxn>
                <a:cxn ang="0">
                  <a:pos x="csX1534" y="csY1534"/>
                </a:cxn>
                <a:cxn ang="0">
                  <a:pos x="csX1535" y="csY1535"/>
                </a:cxn>
                <a:cxn ang="0">
                  <a:pos x="csX1536" y="csY1536"/>
                </a:cxn>
                <a:cxn ang="0">
                  <a:pos x="csX1537" y="csY1537"/>
                </a:cxn>
                <a:cxn ang="0">
                  <a:pos x="csX1538" y="csY1538"/>
                </a:cxn>
                <a:cxn ang="0">
                  <a:pos x="csX1539" y="csY1539"/>
                </a:cxn>
                <a:cxn ang="0">
                  <a:pos x="csX1540" y="csY1540"/>
                </a:cxn>
                <a:cxn ang="0">
                  <a:pos x="csX1541" y="csY1541"/>
                </a:cxn>
                <a:cxn ang="0">
                  <a:pos x="csX1542" y="csY1542"/>
                </a:cxn>
                <a:cxn ang="0">
                  <a:pos x="csX1543" y="csY1543"/>
                </a:cxn>
                <a:cxn ang="0">
                  <a:pos x="csX1544" y="csY1544"/>
                </a:cxn>
                <a:cxn ang="0">
                  <a:pos x="csX1545" y="csY1545"/>
                </a:cxn>
                <a:cxn ang="0">
                  <a:pos x="csX1546" y="csY1546"/>
                </a:cxn>
                <a:cxn ang="0">
                  <a:pos x="csX1547" y="csY1547"/>
                </a:cxn>
                <a:cxn ang="0">
                  <a:pos x="csX1548" y="csY1548"/>
                </a:cxn>
                <a:cxn ang="0">
                  <a:pos x="csX1549" y="csY1549"/>
                </a:cxn>
                <a:cxn ang="0">
                  <a:pos x="csX1550" y="csY1550"/>
                </a:cxn>
                <a:cxn ang="0">
                  <a:pos x="csX1551" y="csY1551"/>
                </a:cxn>
                <a:cxn ang="0">
                  <a:pos x="csX1552" y="csY1552"/>
                </a:cxn>
                <a:cxn ang="0">
                  <a:pos x="csX1553" y="csY1553"/>
                </a:cxn>
                <a:cxn ang="0">
                  <a:pos x="csX1554" y="csY1554"/>
                </a:cxn>
                <a:cxn ang="0">
                  <a:pos x="csX1555" y="csY1555"/>
                </a:cxn>
                <a:cxn ang="0">
                  <a:pos x="csX1556" y="csY1556"/>
                </a:cxn>
                <a:cxn ang="0">
                  <a:pos x="csX1557" y="csY1557"/>
                </a:cxn>
                <a:cxn ang="0">
                  <a:pos x="csX1558" y="csY1558"/>
                </a:cxn>
                <a:cxn ang="0">
                  <a:pos x="csX1559" y="csY1559"/>
                </a:cxn>
                <a:cxn ang="0">
                  <a:pos x="csX1560" y="csY1560"/>
                </a:cxn>
                <a:cxn ang="0">
                  <a:pos x="csX1561" y="csY1561"/>
                </a:cxn>
                <a:cxn ang="0">
                  <a:pos x="csX1562" y="csY1562"/>
                </a:cxn>
                <a:cxn ang="0">
                  <a:pos x="csX1563" y="csY1563"/>
                </a:cxn>
                <a:cxn ang="0">
                  <a:pos x="csX1564" y="csY1564"/>
                </a:cxn>
                <a:cxn ang="0">
                  <a:pos x="csX1565" y="csY1565"/>
                </a:cxn>
                <a:cxn ang="0">
                  <a:pos x="csX1566" y="csY1566"/>
                </a:cxn>
                <a:cxn ang="0">
                  <a:pos x="csX1567" y="csY1567"/>
                </a:cxn>
                <a:cxn ang="0">
                  <a:pos x="csX1568" y="csY1568"/>
                </a:cxn>
                <a:cxn ang="0">
                  <a:pos x="csX1569" y="csY1569"/>
                </a:cxn>
                <a:cxn ang="0">
                  <a:pos x="csX1570" y="csY1570"/>
                </a:cxn>
                <a:cxn ang="0">
                  <a:pos x="csX1571" y="csY1571"/>
                </a:cxn>
                <a:cxn ang="0">
                  <a:pos x="csX1572" y="csY1572"/>
                </a:cxn>
                <a:cxn ang="0">
                  <a:pos x="csX1573" y="csY1573"/>
                </a:cxn>
                <a:cxn ang="0">
                  <a:pos x="csX1574" y="csY1574"/>
                </a:cxn>
                <a:cxn ang="0">
                  <a:pos x="csX1575" y="csY1575"/>
                </a:cxn>
                <a:cxn ang="0">
                  <a:pos x="csX1576" y="csY1576"/>
                </a:cxn>
                <a:cxn ang="0">
                  <a:pos x="csX1577" y="csY1577"/>
                </a:cxn>
                <a:cxn ang="0">
                  <a:pos x="csX1578" y="csY1578"/>
                </a:cxn>
                <a:cxn ang="0">
                  <a:pos x="csX1579" y="csY1579"/>
                </a:cxn>
                <a:cxn ang="0">
                  <a:pos x="csX1580" y="csY1580"/>
                </a:cxn>
                <a:cxn ang="0">
                  <a:pos x="csX1581" y="csY1581"/>
                </a:cxn>
                <a:cxn ang="0">
                  <a:pos x="csX1582" y="csY1582"/>
                </a:cxn>
                <a:cxn ang="0">
                  <a:pos x="csX1583" y="csY1583"/>
                </a:cxn>
                <a:cxn ang="0">
                  <a:pos x="csX1584" y="csY1584"/>
                </a:cxn>
                <a:cxn ang="0">
                  <a:pos x="csX1585" y="csY1585"/>
                </a:cxn>
                <a:cxn ang="0">
                  <a:pos x="csX1586" y="csY1586"/>
                </a:cxn>
                <a:cxn ang="0">
                  <a:pos x="csX1587" y="csY1587"/>
                </a:cxn>
                <a:cxn ang="0">
                  <a:pos x="csX1588" y="csY1588"/>
                </a:cxn>
                <a:cxn ang="0">
                  <a:pos x="csX1589" y="csY1589"/>
                </a:cxn>
                <a:cxn ang="0">
                  <a:pos x="csX1590" y="csY1590"/>
                </a:cxn>
                <a:cxn ang="0">
                  <a:pos x="csX1591" y="csY1591"/>
                </a:cxn>
                <a:cxn ang="0">
                  <a:pos x="csX1592" y="csY1592"/>
                </a:cxn>
                <a:cxn ang="0">
                  <a:pos x="csX1593" y="csY1593"/>
                </a:cxn>
                <a:cxn ang="0">
                  <a:pos x="csX1594" y="csY1594"/>
                </a:cxn>
                <a:cxn ang="0">
                  <a:pos x="csX1595" y="csY1595"/>
                </a:cxn>
                <a:cxn ang="0">
                  <a:pos x="csX1596" y="csY1596"/>
                </a:cxn>
                <a:cxn ang="0">
                  <a:pos x="csX1597" y="csY1597"/>
                </a:cxn>
                <a:cxn ang="0">
                  <a:pos x="csX1598" y="csY1598"/>
                </a:cxn>
                <a:cxn ang="0">
                  <a:pos x="csX1599" y="csY1599"/>
                </a:cxn>
                <a:cxn ang="0">
                  <a:pos x="csX1600" y="csY1600"/>
                </a:cxn>
                <a:cxn ang="0">
                  <a:pos x="csX1601" y="csY1601"/>
                </a:cxn>
                <a:cxn ang="0">
                  <a:pos x="csX1602" y="csY1602"/>
                </a:cxn>
                <a:cxn ang="0">
                  <a:pos x="csX1603" y="csY1603"/>
                </a:cxn>
                <a:cxn ang="0">
                  <a:pos x="csX1604" y="csY1604"/>
                </a:cxn>
                <a:cxn ang="0">
                  <a:pos x="csX1605" y="csY1605"/>
                </a:cxn>
                <a:cxn ang="0">
                  <a:pos x="csX1606" y="csY1606"/>
                </a:cxn>
                <a:cxn ang="0">
                  <a:pos x="csX1607" y="csY1607"/>
                </a:cxn>
                <a:cxn ang="0">
                  <a:pos x="csX1608" y="csY1608"/>
                </a:cxn>
                <a:cxn ang="0">
                  <a:pos x="csX1609" y="csY1609"/>
                </a:cxn>
                <a:cxn ang="0">
                  <a:pos x="csX1610" y="csY1610"/>
                </a:cxn>
                <a:cxn ang="0">
                  <a:pos x="csX1611" y="csY1611"/>
                </a:cxn>
                <a:cxn ang="0">
                  <a:pos x="csX1612" y="csY1612"/>
                </a:cxn>
                <a:cxn ang="0">
                  <a:pos x="csX1613" y="csY1613"/>
                </a:cxn>
                <a:cxn ang="0">
                  <a:pos x="csX1614" y="csY1614"/>
                </a:cxn>
                <a:cxn ang="0">
                  <a:pos x="csX1615" y="csY1615"/>
                </a:cxn>
                <a:cxn ang="0">
                  <a:pos x="csX1616" y="csY1616"/>
                </a:cxn>
                <a:cxn ang="0">
                  <a:pos x="csX1617" y="csY1617"/>
                </a:cxn>
                <a:cxn ang="0">
                  <a:pos x="csX1618" y="csY1618"/>
                </a:cxn>
                <a:cxn ang="0">
                  <a:pos x="csX1619" y="csY1619"/>
                </a:cxn>
                <a:cxn ang="0">
                  <a:pos x="csX1620" y="csY1620"/>
                </a:cxn>
                <a:cxn ang="0">
                  <a:pos x="csX1621" y="csY1621"/>
                </a:cxn>
                <a:cxn ang="0">
                  <a:pos x="csX1622" y="csY1622"/>
                </a:cxn>
                <a:cxn ang="0">
                  <a:pos x="csX1623" y="csY1623"/>
                </a:cxn>
                <a:cxn ang="0">
                  <a:pos x="csX1624" y="csY1624"/>
                </a:cxn>
                <a:cxn ang="0">
                  <a:pos x="csX1625" y="csY1625"/>
                </a:cxn>
                <a:cxn ang="0">
                  <a:pos x="csX1626" y="csY1626"/>
                </a:cxn>
                <a:cxn ang="0">
                  <a:pos x="csX1627" y="csY1627"/>
                </a:cxn>
                <a:cxn ang="0">
                  <a:pos x="csX1628" y="csY1628"/>
                </a:cxn>
                <a:cxn ang="0">
                  <a:pos x="csX1629" y="csY1629"/>
                </a:cxn>
                <a:cxn ang="0">
                  <a:pos x="csX1630" y="csY1630"/>
                </a:cxn>
                <a:cxn ang="0">
                  <a:pos x="csX1631" y="csY1631"/>
                </a:cxn>
                <a:cxn ang="0">
                  <a:pos x="csX1632" y="csY1632"/>
                </a:cxn>
                <a:cxn ang="0">
                  <a:pos x="csX1633" y="csY1633"/>
                </a:cxn>
                <a:cxn ang="0">
                  <a:pos x="csX1634" y="csY1634"/>
                </a:cxn>
                <a:cxn ang="0">
                  <a:pos x="csX1635" y="csY1635"/>
                </a:cxn>
                <a:cxn ang="0">
                  <a:pos x="csX1636" y="csY1636"/>
                </a:cxn>
                <a:cxn ang="0">
                  <a:pos x="csX1637" y="csY1637"/>
                </a:cxn>
                <a:cxn ang="0">
                  <a:pos x="csX1638" y="csY1638"/>
                </a:cxn>
                <a:cxn ang="0">
                  <a:pos x="csX1639" y="csY1639"/>
                </a:cxn>
                <a:cxn ang="0">
                  <a:pos x="csX1640" y="csY1640"/>
                </a:cxn>
                <a:cxn ang="0">
                  <a:pos x="csX1641" y="csY1641"/>
                </a:cxn>
                <a:cxn ang="0">
                  <a:pos x="csX1642" y="csY1642"/>
                </a:cxn>
                <a:cxn ang="0">
                  <a:pos x="csX1643" y="csY1643"/>
                </a:cxn>
                <a:cxn ang="0">
                  <a:pos x="csX1644" y="csY1644"/>
                </a:cxn>
                <a:cxn ang="0">
                  <a:pos x="csX1645" y="csY1645"/>
                </a:cxn>
                <a:cxn ang="0">
                  <a:pos x="csX1646" y="csY1646"/>
                </a:cxn>
                <a:cxn ang="0">
                  <a:pos x="csX1647" y="csY1647"/>
                </a:cxn>
                <a:cxn ang="0">
                  <a:pos x="csX1648" y="csY1648"/>
                </a:cxn>
                <a:cxn ang="0">
                  <a:pos x="csX1649" y="csY1649"/>
                </a:cxn>
                <a:cxn ang="0">
                  <a:pos x="csX1650" y="csY1650"/>
                </a:cxn>
                <a:cxn ang="0">
                  <a:pos x="csX1651" y="csY1651"/>
                </a:cxn>
                <a:cxn ang="0">
                  <a:pos x="csX1652" y="csY1652"/>
                </a:cxn>
                <a:cxn ang="0">
                  <a:pos x="csX1653" y="csY1653"/>
                </a:cxn>
                <a:cxn ang="0">
                  <a:pos x="csX1654" y="csY1654"/>
                </a:cxn>
                <a:cxn ang="0">
                  <a:pos x="csX1655" y="csY1655"/>
                </a:cxn>
                <a:cxn ang="0">
                  <a:pos x="csX1656" y="csY1656"/>
                </a:cxn>
                <a:cxn ang="0">
                  <a:pos x="csX1657" y="csY1657"/>
                </a:cxn>
                <a:cxn ang="0">
                  <a:pos x="csX1658" y="csY1658"/>
                </a:cxn>
                <a:cxn ang="0">
                  <a:pos x="csX1659" y="csY1659"/>
                </a:cxn>
                <a:cxn ang="0">
                  <a:pos x="csX1660" y="csY1660"/>
                </a:cxn>
                <a:cxn ang="0">
                  <a:pos x="csX1661" y="csY1661"/>
                </a:cxn>
                <a:cxn ang="0">
                  <a:pos x="csX1662" y="csY1662"/>
                </a:cxn>
                <a:cxn ang="0">
                  <a:pos x="csX1663" y="csY1663"/>
                </a:cxn>
                <a:cxn ang="0">
                  <a:pos x="csX1664" y="csY1664"/>
                </a:cxn>
                <a:cxn ang="0">
                  <a:pos x="csX1665" y="csY1665"/>
                </a:cxn>
                <a:cxn ang="0">
                  <a:pos x="csX1666" y="csY1666"/>
                </a:cxn>
                <a:cxn ang="0">
                  <a:pos x="csX1667" y="csY1667"/>
                </a:cxn>
                <a:cxn ang="0">
                  <a:pos x="csX1668" y="csY1668"/>
                </a:cxn>
                <a:cxn ang="0">
                  <a:pos x="csX1669" y="csY1669"/>
                </a:cxn>
                <a:cxn ang="0">
                  <a:pos x="csX1670" y="csY1670"/>
                </a:cxn>
                <a:cxn ang="0">
                  <a:pos x="csX1671" y="csY1671"/>
                </a:cxn>
                <a:cxn ang="0">
                  <a:pos x="csX1672" y="csY1672"/>
                </a:cxn>
                <a:cxn ang="0">
                  <a:pos x="csX1673" y="csY1673"/>
                </a:cxn>
                <a:cxn ang="0">
                  <a:pos x="csX1674" y="csY1674"/>
                </a:cxn>
                <a:cxn ang="0">
                  <a:pos x="csX1675" y="csY1675"/>
                </a:cxn>
                <a:cxn ang="0">
                  <a:pos x="csX1676" y="csY1676"/>
                </a:cxn>
                <a:cxn ang="0">
                  <a:pos x="csX1677" y="csY1677"/>
                </a:cxn>
                <a:cxn ang="0">
                  <a:pos x="csX1678" y="csY1678"/>
                </a:cxn>
                <a:cxn ang="0">
                  <a:pos x="csX1679" y="csY1679"/>
                </a:cxn>
                <a:cxn ang="0">
                  <a:pos x="csX1680" y="csY1680"/>
                </a:cxn>
                <a:cxn ang="0">
                  <a:pos x="csX1681" y="csY1681"/>
                </a:cxn>
                <a:cxn ang="0">
                  <a:pos x="csX1682" y="csY1682"/>
                </a:cxn>
                <a:cxn ang="0">
                  <a:pos x="csX1683" y="csY1683"/>
                </a:cxn>
                <a:cxn ang="0">
                  <a:pos x="csX1684" y="csY1684"/>
                </a:cxn>
                <a:cxn ang="0">
                  <a:pos x="csX1685" y="csY1685"/>
                </a:cxn>
                <a:cxn ang="0">
                  <a:pos x="csX1686" y="csY1686"/>
                </a:cxn>
                <a:cxn ang="0">
                  <a:pos x="csX1687" y="csY1687"/>
                </a:cxn>
                <a:cxn ang="0">
                  <a:pos x="csX1688" y="csY1688"/>
                </a:cxn>
                <a:cxn ang="0">
                  <a:pos x="csX1689" y="csY1689"/>
                </a:cxn>
                <a:cxn ang="0">
                  <a:pos x="csX1690" y="csY1690"/>
                </a:cxn>
                <a:cxn ang="0">
                  <a:pos x="csX1691" y="csY1691"/>
                </a:cxn>
                <a:cxn ang="0">
                  <a:pos x="csX1692" y="csY1692"/>
                </a:cxn>
                <a:cxn ang="0">
                  <a:pos x="csX1693" y="csY1693"/>
                </a:cxn>
                <a:cxn ang="0">
                  <a:pos x="csX1694" y="csY1694"/>
                </a:cxn>
                <a:cxn ang="0">
                  <a:pos x="csX1695" y="csY1695"/>
                </a:cxn>
                <a:cxn ang="0">
                  <a:pos x="csX1696" y="csY1696"/>
                </a:cxn>
                <a:cxn ang="0">
                  <a:pos x="csX1697" y="csY1697"/>
                </a:cxn>
                <a:cxn ang="0">
                  <a:pos x="csX1698" y="csY1698"/>
                </a:cxn>
                <a:cxn ang="0">
                  <a:pos x="csX1699" y="csY1699"/>
                </a:cxn>
                <a:cxn ang="0">
                  <a:pos x="csX1700" y="csY1700"/>
                </a:cxn>
                <a:cxn ang="0">
                  <a:pos x="csX1701" y="csY1701"/>
                </a:cxn>
                <a:cxn ang="0">
                  <a:pos x="csX1702" y="csY1702"/>
                </a:cxn>
                <a:cxn ang="0">
                  <a:pos x="csX1703" y="csY1703"/>
                </a:cxn>
                <a:cxn ang="0">
                  <a:pos x="csX1704" y="csY1704"/>
                </a:cxn>
                <a:cxn ang="0">
                  <a:pos x="csX1705" y="csY1705"/>
                </a:cxn>
                <a:cxn ang="0">
                  <a:pos x="csX1706" y="csY1706"/>
                </a:cxn>
                <a:cxn ang="0">
                  <a:pos x="csX1707" y="csY1707"/>
                </a:cxn>
                <a:cxn ang="0">
                  <a:pos x="csX1708" y="csY1708"/>
                </a:cxn>
                <a:cxn ang="0">
                  <a:pos x="csX1709" y="csY1709"/>
                </a:cxn>
                <a:cxn ang="0">
                  <a:pos x="csX1710" y="csY1710"/>
                </a:cxn>
                <a:cxn ang="0">
                  <a:pos x="csX1711" y="csY1711"/>
                </a:cxn>
                <a:cxn ang="0">
                  <a:pos x="csX1712" y="csY1712"/>
                </a:cxn>
                <a:cxn ang="0">
                  <a:pos x="csX1713" y="csY1713"/>
                </a:cxn>
                <a:cxn ang="0">
                  <a:pos x="csX1714" y="csY1714"/>
                </a:cxn>
                <a:cxn ang="0">
                  <a:pos x="csX1715" y="csY1715"/>
                </a:cxn>
                <a:cxn ang="0">
                  <a:pos x="csX1716" y="csY1716"/>
                </a:cxn>
                <a:cxn ang="0">
                  <a:pos x="csX1717" y="csY1717"/>
                </a:cxn>
                <a:cxn ang="0">
                  <a:pos x="csX1718" y="csY1718"/>
                </a:cxn>
                <a:cxn ang="0">
                  <a:pos x="csX1719" y="csY1719"/>
                </a:cxn>
                <a:cxn ang="0">
                  <a:pos x="csX1720" y="csY1720"/>
                </a:cxn>
                <a:cxn ang="0">
                  <a:pos x="csX1721" y="csY1721"/>
                </a:cxn>
                <a:cxn ang="0">
                  <a:pos x="csX1722" y="csY1722"/>
                </a:cxn>
                <a:cxn ang="0">
                  <a:pos x="csX1723" y="csY1723"/>
                </a:cxn>
                <a:cxn ang="0">
                  <a:pos x="csX1724" y="csY1724"/>
                </a:cxn>
                <a:cxn ang="0">
                  <a:pos x="csX1725" y="csY1725"/>
                </a:cxn>
                <a:cxn ang="0">
                  <a:pos x="csX1726" y="csY1726"/>
                </a:cxn>
                <a:cxn ang="0">
                  <a:pos x="csX1727" y="csY1727"/>
                </a:cxn>
                <a:cxn ang="0">
                  <a:pos x="csX1728" y="csY1728"/>
                </a:cxn>
                <a:cxn ang="0">
                  <a:pos x="csX1729" y="csY1729"/>
                </a:cxn>
                <a:cxn ang="0">
                  <a:pos x="csX1730" y="csY1730"/>
                </a:cxn>
                <a:cxn ang="0">
                  <a:pos x="csX1731" y="csY1731"/>
                </a:cxn>
                <a:cxn ang="0">
                  <a:pos x="csX1732" y="csY1732"/>
                </a:cxn>
                <a:cxn ang="0">
                  <a:pos x="csX1733" y="csY1733"/>
                </a:cxn>
                <a:cxn ang="0">
                  <a:pos x="csX1734" y="csY1734"/>
                </a:cxn>
                <a:cxn ang="0">
                  <a:pos x="csX1735" y="csY1735"/>
                </a:cxn>
                <a:cxn ang="0">
                  <a:pos x="csX1736" y="csY1736"/>
                </a:cxn>
                <a:cxn ang="0">
                  <a:pos x="csX1737" y="csY1737"/>
                </a:cxn>
                <a:cxn ang="0">
                  <a:pos x="csX1738" y="csY1738"/>
                </a:cxn>
                <a:cxn ang="0">
                  <a:pos x="csX1739" y="csY1739"/>
                </a:cxn>
                <a:cxn ang="0">
                  <a:pos x="csX1740" y="csY1740"/>
                </a:cxn>
                <a:cxn ang="0">
                  <a:pos x="csX1741" y="csY1741"/>
                </a:cxn>
                <a:cxn ang="0">
                  <a:pos x="csX1742" y="csY1742"/>
                </a:cxn>
                <a:cxn ang="0">
                  <a:pos x="csX1743" y="csY1743"/>
                </a:cxn>
                <a:cxn ang="0">
                  <a:pos x="csX1744" y="csY1744"/>
                </a:cxn>
                <a:cxn ang="0">
                  <a:pos x="csX1745" y="csY1745"/>
                </a:cxn>
                <a:cxn ang="0">
                  <a:pos x="csX1746" y="csY1746"/>
                </a:cxn>
                <a:cxn ang="0">
                  <a:pos x="csX1747" y="csY1747"/>
                </a:cxn>
                <a:cxn ang="0">
                  <a:pos x="csX1748" y="csY1748"/>
                </a:cxn>
                <a:cxn ang="0">
                  <a:pos x="csX1749" y="csY1749"/>
                </a:cxn>
                <a:cxn ang="0">
                  <a:pos x="csX1750" y="csY1750"/>
                </a:cxn>
                <a:cxn ang="0">
                  <a:pos x="csX1751" y="csY1751"/>
                </a:cxn>
                <a:cxn ang="0">
                  <a:pos x="csX1752" y="csY1752"/>
                </a:cxn>
                <a:cxn ang="0">
                  <a:pos x="csX1753" y="csY1753"/>
                </a:cxn>
                <a:cxn ang="0">
                  <a:pos x="csX1754" y="csY1754"/>
                </a:cxn>
                <a:cxn ang="0">
                  <a:pos x="csX1755" y="csY1755"/>
                </a:cxn>
                <a:cxn ang="0">
                  <a:pos x="csX1756" y="csY1756"/>
                </a:cxn>
                <a:cxn ang="0">
                  <a:pos x="csX1757" y="csY1757"/>
                </a:cxn>
                <a:cxn ang="0">
                  <a:pos x="csX1758" y="csY1758"/>
                </a:cxn>
                <a:cxn ang="0">
                  <a:pos x="csX1759" y="csY1759"/>
                </a:cxn>
                <a:cxn ang="0">
                  <a:pos x="csX1760" y="csY1760"/>
                </a:cxn>
                <a:cxn ang="0">
                  <a:pos x="csX1761" y="csY1761"/>
                </a:cxn>
                <a:cxn ang="0">
                  <a:pos x="csX1762" y="csY1762"/>
                </a:cxn>
                <a:cxn ang="0">
                  <a:pos x="csX1763" y="csY1763"/>
                </a:cxn>
                <a:cxn ang="0">
                  <a:pos x="csX1764" y="csY1764"/>
                </a:cxn>
                <a:cxn ang="0">
                  <a:pos x="csX1765" y="csY1765"/>
                </a:cxn>
                <a:cxn ang="0">
                  <a:pos x="csX1766" y="csY1766"/>
                </a:cxn>
                <a:cxn ang="0">
                  <a:pos x="csX1767" y="csY1767"/>
                </a:cxn>
                <a:cxn ang="0">
                  <a:pos x="csX1768" y="csY1768"/>
                </a:cxn>
                <a:cxn ang="0">
                  <a:pos x="csX1769" y="csY1769"/>
                </a:cxn>
                <a:cxn ang="0">
                  <a:pos x="csX1770" y="csY1770"/>
                </a:cxn>
                <a:cxn ang="0">
                  <a:pos x="csX1771" y="csY1771"/>
                </a:cxn>
                <a:cxn ang="0">
                  <a:pos x="csX1772" y="csY1772"/>
                </a:cxn>
                <a:cxn ang="0">
                  <a:pos x="csX1773" y="csY1773"/>
                </a:cxn>
                <a:cxn ang="0">
                  <a:pos x="csX1774" y="csY1774"/>
                </a:cxn>
                <a:cxn ang="0">
                  <a:pos x="csX1775" y="csY1775"/>
                </a:cxn>
                <a:cxn ang="0">
                  <a:pos x="csX1776" y="csY1776"/>
                </a:cxn>
                <a:cxn ang="0">
                  <a:pos x="csX1777" y="csY1777"/>
                </a:cxn>
                <a:cxn ang="0">
                  <a:pos x="csX1778" y="csY1778"/>
                </a:cxn>
                <a:cxn ang="0">
                  <a:pos x="csX1779" y="csY1779"/>
                </a:cxn>
                <a:cxn ang="0">
                  <a:pos x="csX1780" y="csY1780"/>
                </a:cxn>
                <a:cxn ang="0">
                  <a:pos x="csX1781" y="csY1781"/>
                </a:cxn>
                <a:cxn ang="0">
                  <a:pos x="csX1782" y="csY1782"/>
                </a:cxn>
                <a:cxn ang="0">
                  <a:pos x="csX1783" y="csY1783"/>
                </a:cxn>
                <a:cxn ang="0">
                  <a:pos x="csX1784" y="csY1784"/>
                </a:cxn>
                <a:cxn ang="0">
                  <a:pos x="csX1785" y="csY1785"/>
                </a:cxn>
                <a:cxn ang="0">
                  <a:pos x="csX1786" y="csY1786"/>
                </a:cxn>
                <a:cxn ang="0">
                  <a:pos x="csX1787" y="csY1787"/>
                </a:cxn>
                <a:cxn ang="0">
                  <a:pos x="csX1788" y="csY1788"/>
                </a:cxn>
                <a:cxn ang="0">
                  <a:pos x="csX1789" y="csY1789"/>
                </a:cxn>
                <a:cxn ang="0">
                  <a:pos x="csX1790" y="csY1790"/>
                </a:cxn>
                <a:cxn ang="0">
                  <a:pos x="csX1791" y="csY1791"/>
                </a:cxn>
                <a:cxn ang="0">
                  <a:pos x="csX1792" y="csY1792"/>
                </a:cxn>
                <a:cxn ang="0">
                  <a:pos x="csX1793" y="csY1793"/>
                </a:cxn>
                <a:cxn ang="0">
                  <a:pos x="csX1794" y="csY1794"/>
                </a:cxn>
                <a:cxn ang="0">
                  <a:pos x="csX1795" y="csY1795"/>
                </a:cxn>
                <a:cxn ang="0">
                  <a:pos x="csX1796" y="csY1796"/>
                </a:cxn>
                <a:cxn ang="0">
                  <a:pos x="csX1797" y="csY1797"/>
                </a:cxn>
                <a:cxn ang="0">
                  <a:pos x="csX1798" y="csY1798"/>
                </a:cxn>
                <a:cxn ang="0">
                  <a:pos x="csX1799" y="csY1799"/>
                </a:cxn>
                <a:cxn ang="0">
                  <a:pos x="csX1800" y="csY1800"/>
                </a:cxn>
                <a:cxn ang="0">
                  <a:pos x="csX1801" y="csY1801"/>
                </a:cxn>
                <a:cxn ang="0">
                  <a:pos x="csX1802" y="csY1802"/>
                </a:cxn>
                <a:cxn ang="0">
                  <a:pos x="csX1803" y="csY1803"/>
                </a:cxn>
                <a:cxn ang="0">
                  <a:pos x="csX1804" y="csY1804"/>
                </a:cxn>
                <a:cxn ang="0">
                  <a:pos x="csX1805" y="csY1805"/>
                </a:cxn>
                <a:cxn ang="0">
                  <a:pos x="csX1806" y="csY1806"/>
                </a:cxn>
                <a:cxn ang="0">
                  <a:pos x="csX1807" y="csY1807"/>
                </a:cxn>
                <a:cxn ang="0">
                  <a:pos x="csX1808" y="csY1808"/>
                </a:cxn>
                <a:cxn ang="0">
                  <a:pos x="csX1809" y="csY1809"/>
                </a:cxn>
                <a:cxn ang="0">
                  <a:pos x="csX1810" y="csY1810"/>
                </a:cxn>
                <a:cxn ang="0">
                  <a:pos x="csX1811" y="csY1811"/>
                </a:cxn>
                <a:cxn ang="0">
                  <a:pos x="csX1812" y="csY1812"/>
                </a:cxn>
                <a:cxn ang="0">
                  <a:pos x="csX1813" y="csY1813"/>
                </a:cxn>
                <a:cxn ang="0">
                  <a:pos x="csX1814" y="csY1814"/>
                </a:cxn>
                <a:cxn ang="0">
                  <a:pos x="csX1815" y="csY1815"/>
                </a:cxn>
                <a:cxn ang="0">
                  <a:pos x="csX1816" y="csY1816"/>
                </a:cxn>
                <a:cxn ang="0">
                  <a:pos x="csX1817" y="csY1817"/>
                </a:cxn>
                <a:cxn ang="0">
                  <a:pos x="csX1818" y="csY1818"/>
                </a:cxn>
                <a:cxn ang="0">
                  <a:pos x="csX1819" y="csY1819"/>
                </a:cxn>
                <a:cxn ang="0">
                  <a:pos x="csX1820" y="csY1820"/>
                </a:cxn>
                <a:cxn ang="0">
                  <a:pos x="csX1821" y="csY1821"/>
                </a:cxn>
                <a:cxn ang="0">
                  <a:pos x="csX1822" y="csY1822"/>
                </a:cxn>
                <a:cxn ang="0">
                  <a:pos x="csX1823" y="csY1823"/>
                </a:cxn>
                <a:cxn ang="0">
                  <a:pos x="csX1824" y="csY1824"/>
                </a:cxn>
                <a:cxn ang="0">
                  <a:pos x="csX1825" y="csY1825"/>
                </a:cxn>
                <a:cxn ang="0">
                  <a:pos x="csX1826" y="csY1826"/>
                </a:cxn>
                <a:cxn ang="0">
                  <a:pos x="csX1827" y="csY1827"/>
                </a:cxn>
                <a:cxn ang="0">
                  <a:pos x="csX1828" y="csY1828"/>
                </a:cxn>
                <a:cxn ang="0">
                  <a:pos x="csX1829" y="csY1829"/>
                </a:cxn>
                <a:cxn ang="0">
                  <a:pos x="csX1830" y="csY1830"/>
                </a:cxn>
                <a:cxn ang="0">
                  <a:pos x="csX1831" y="csY1831"/>
                </a:cxn>
                <a:cxn ang="0">
                  <a:pos x="csX1832" y="csY1832"/>
                </a:cxn>
                <a:cxn ang="0">
                  <a:pos x="csX1833" y="csY1833"/>
                </a:cxn>
                <a:cxn ang="0">
                  <a:pos x="csX1834" y="csY1834"/>
                </a:cxn>
                <a:cxn ang="0">
                  <a:pos x="csX1835" y="csY1835"/>
                </a:cxn>
                <a:cxn ang="0">
                  <a:pos x="csX1836" y="csY1836"/>
                </a:cxn>
                <a:cxn ang="0">
                  <a:pos x="csX1837" y="csY1837"/>
                </a:cxn>
                <a:cxn ang="0">
                  <a:pos x="csX1838" y="csY1838"/>
                </a:cxn>
                <a:cxn ang="0">
                  <a:pos x="csX1839" y="csY1839"/>
                </a:cxn>
                <a:cxn ang="0">
                  <a:pos x="csX1840" y="csY1840"/>
                </a:cxn>
                <a:cxn ang="0">
                  <a:pos x="csX1841" y="csY1841"/>
                </a:cxn>
                <a:cxn ang="0">
                  <a:pos x="csX1842" y="csY1842"/>
                </a:cxn>
                <a:cxn ang="0">
                  <a:pos x="csX1843" y="csY1843"/>
                </a:cxn>
                <a:cxn ang="0">
                  <a:pos x="csX1844" y="csY1844"/>
                </a:cxn>
                <a:cxn ang="0">
                  <a:pos x="csX1845" y="csY1845"/>
                </a:cxn>
                <a:cxn ang="0">
                  <a:pos x="csX1846" y="csY1846"/>
                </a:cxn>
                <a:cxn ang="0">
                  <a:pos x="csX1847" y="csY1847"/>
                </a:cxn>
                <a:cxn ang="0">
                  <a:pos x="csX1848" y="csY1848"/>
                </a:cxn>
                <a:cxn ang="0">
                  <a:pos x="csX1849" y="csY1849"/>
                </a:cxn>
                <a:cxn ang="0">
                  <a:pos x="csX1850" y="csY1850"/>
                </a:cxn>
                <a:cxn ang="0">
                  <a:pos x="csX1851" y="csY1851"/>
                </a:cxn>
                <a:cxn ang="0">
                  <a:pos x="csX1852" y="csY1852"/>
                </a:cxn>
                <a:cxn ang="0">
                  <a:pos x="csX1853" y="csY1853"/>
                </a:cxn>
                <a:cxn ang="0">
                  <a:pos x="csX1854" y="csY1854"/>
                </a:cxn>
                <a:cxn ang="0">
                  <a:pos x="csX1855" y="csY1855"/>
                </a:cxn>
                <a:cxn ang="0">
                  <a:pos x="csX1856" y="csY1856"/>
                </a:cxn>
                <a:cxn ang="0">
                  <a:pos x="csX1857" y="csY1857"/>
                </a:cxn>
                <a:cxn ang="0">
                  <a:pos x="csX1858" y="csY1858"/>
                </a:cxn>
                <a:cxn ang="0">
                  <a:pos x="csX1859" y="csY1859"/>
                </a:cxn>
                <a:cxn ang="0">
                  <a:pos x="csX1860" y="csY1860"/>
                </a:cxn>
                <a:cxn ang="0">
                  <a:pos x="csX1861" y="csY1861"/>
                </a:cxn>
                <a:cxn ang="0">
                  <a:pos x="csX1862" y="csY1862"/>
                </a:cxn>
                <a:cxn ang="0">
                  <a:pos x="csX1863" y="csY1863"/>
                </a:cxn>
                <a:cxn ang="0">
                  <a:pos x="csX1864" y="csY1864"/>
                </a:cxn>
                <a:cxn ang="0">
                  <a:pos x="csX1865" y="csY1865"/>
                </a:cxn>
                <a:cxn ang="0">
                  <a:pos x="csX1866" y="csY1866"/>
                </a:cxn>
                <a:cxn ang="0">
                  <a:pos x="csX1867" y="csY1867"/>
                </a:cxn>
                <a:cxn ang="0">
                  <a:pos x="csX1868" y="csY1868"/>
                </a:cxn>
                <a:cxn ang="0">
                  <a:pos x="csX1869" y="csY1869"/>
                </a:cxn>
                <a:cxn ang="0">
                  <a:pos x="csX1870" y="csY1870"/>
                </a:cxn>
                <a:cxn ang="0">
                  <a:pos x="csX1871" y="csY1871"/>
                </a:cxn>
                <a:cxn ang="0">
                  <a:pos x="csX1872" y="csY1872"/>
                </a:cxn>
                <a:cxn ang="0">
                  <a:pos x="csX1873" y="csY1873"/>
                </a:cxn>
                <a:cxn ang="0">
                  <a:pos x="csX1874" y="csY1874"/>
                </a:cxn>
                <a:cxn ang="0">
                  <a:pos x="csX1875" y="csY1875"/>
                </a:cxn>
                <a:cxn ang="0">
                  <a:pos x="csX1876" y="csY1876"/>
                </a:cxn>
                <a:cxn ang="0">
                  <a:pos x="csX1877" y="csY1877"/>
                </a:cxn>
                <a:cxn ang="0">
                  <a:pos x="csX1878" y="csY1878"/>
                </a:cxn>
                <a:cxn ang="0">
                  <a:pos x="csX1879" y="csY1879"/>
                </a:cxn>
                <a:cxn ang="0">
                  <a:pos x="csX1880" y="csY1880"/>
                </a:cxn>
                <a:cxn ang="0">
                  <a:pos x="csX1881" y="csY1881"/>
                </a:cxn>
                <a:cxn ang="0">
                  <a:pos x="csX1882" y="csY1882"/>
                </a:cxn>
                <a:cxn ang="0">
                  <a:pos x="csX1883" y="csY1883"/>
                </a:cxn>
                <a:cxn ang="0">
                  <a:pos x="csX1884" y="csY1884"/>
                </a:cxn>
                <a:cxn ang="0">
                  <a:pos x="csX1885" y="csY1885"/>
                </a:cxn>
                <a:cxn ang="0">
                  <a:pos x="csX1886" y="csY1886"/>
                </a:cxn>
                <a:cxn ang="0">
                  <a:pos x="csX1887" y="csY1887"/>
                </a:cxn>
                <a:cxn ang="0">
                  <a:pos x="csX1888" y="csY1888"/>
                </a:cxn>
                <a:cxn ang="0">
                  <a:pos x="csX1889" y="csY1889"/>
                </a:cxn>
                <a:cxn ang="0">
                  <a:pos x="csX1890" y="csY1890"/>
                </a:cxn>
                <a:cxn ang="0">
                  <a:pos x="csX1891" y="csY1891"/>
                </a:cxn>
                <a:cxn ang="0">
                  <a:pos x="csX1892" y="csY1892"/>
                </a:cxn>
                <a:cxn ang="0">
                  <a:pos x="csX1893" y="csY1893"/>
                </a:cxn>
                <a:cxn ang="0">
                  <a:pos x="csX1894" y="csY1894"/>
                </a:cxn>
                <a:cxn ang="0">
                  <a:pos x="csX1895" y="csY1895"/>
                </a:cxn>
                <a:cxn ang="0">
                  <a:pos x="csX1896" y="csY1896"/>
                </a:cxn>
                <a:cxn ang="0">
                  <a:pos x="csX1897" y="csY1897"/>
                </a:cxn>
                <a:cxn ang="0">
                  <a:pos x="csX1898" y="csY1898"/>
                </a:cxn>
                <a:cxn ang="0">
                  <a:pos x="csX1899" y="csY1899"/>
                </a:cxn>
                <a:cxn ang="0">
                  <a:pos x="csX1900" y="csY1900"/>
                </a:cxn>
                <a:cxn ang="0">
                  <a:pos x="csX1901" y="csY1901"/>
                </a:cxn>
                <a:cxn ang="0">
                  <a:pos x="csX1902" y="csY1902"/>
                </a:cxn>
                <a:cxn ang="0">
                  <a:pos x="csX1903" y="csY1903"/>
                </a:cxn>
                <a:cxn ang="0">
                  <a:pos x="csX1904" y="csY1904"/>
                </a:cxn>
                <a:cxn ang="0">
                  <a:pos x="csX1905" y="csY1905"/>
                </a:cxn>
                <a:cxn ang="0">
                  <a:pos x="csX1906" y="csY1906"/>
                </a:cxn>
                <a:cxn ang="0">
                  <a:pos x="csX1907" y="csY1907"/>
                </a:cxn>
                <a:cxn ang="0">
                  <a:pos x="csX1908" y="csY1908"/>
                </a:cxn>
                <a:cxn ang="0">
                  <a:pos x="csX1909" y="csY1909"/>
                </a:cxn>
                <a:cxn ang="0">
                  <a:pos x="csX1910" y="csY1910"/>
                </a:cxn>
                <a:cxn ang="0">
                  <a:pos x="csX1911" y="csY1911"/>
                </a:cxn>
                <a:cxn ang="0">
                  <a:pos x="csX1912" y="csY1912"/>
                </a:cxn>
                <a:cxn ang="0">
                  <a:pos x="csX1913" y="csY1913"/>
                </a:cxn>
                <a:cxn ang="0">
                  <a:pos x="csX1914" y="csY1914"/>
                </a:cxn>
                <a:cxn ang="0">
                  <a:pos x="csX1915" y="csY1915"/>
                </a:cxn>
                <a:cxn ang="0">
                  <a:pos x="csX1916" y="csY1916"/>
                </a:cxn>
                <a:cxn ang="0">
                  <a:pos x="csX1917" y="csY1917"/>
                </a:cxn>
                <a:cxn ang="0">
                  <a:pos x="csX1918" y="csY1918"/>
                </a:cxn>
                <a:cxn ang="0">
                  <a:pos x="csX1919" y="csY1919"/>
                </a:cxn>
                <a:cxn ang="0">
                  <a:pos x="csX1920" y="csY1920"/>
                </a:cxn>
                <a:cxn ang="0">
                  <a:pos x="csX1921" y="csY1921"/>
                </a:cxn>
                <a:cxn ang="0">
                  <a:pos x="csX1922" y="csY1922"/>
                </a:cxn>
                <a:cxn ang="0">
                  <a:pos x="csX1923" y="csY1923"/>
                </a:cxn>
                <a:cxn ang="0">
                  <a:pos x="csX1924" y="csY1924"/>
                </a:cxn>
                <a:cxn ang="0">
                  <a:pos x="csX1925" y="csY1925"/>
                </a:cxn>
                <a:cxn ang="0">
                  <a:pos x="csX1926" y="csY1926"/>
                </a:cxn>
                <a:cxn ang="0">
                  <a:pos x="csX1927" y="csY1927"/>
                </a:cxn>
                <a:cxn ang="0">
                  <a:pos x="csX1928" y="csY1928"/>
                </a:cxn>
                <a:cxn ang="0">
                  <a:pos x="csX1929" y="csY1929"/>
                </a:cxn>
                <a:cxn ang="0">
                  <a:pos x="csX1930" y="csY1930"/>
                </a:cxn>
                <a:cxn ang="0">
                  <a:pos x="csX1931" y="csY1931"/>
                </a:cxn>
                <a:cxn ang="0">
                  <a:pos x="csX1932" y="csY1932"/>
                </a:cxn>
                <a:cxn ang="0">
                  <a:pos x="csX1933" y="csY1933"/>
                </a:cxn>
                <a:cxn ang="0">
                  <a:pos x="csX1934" y="csY1934"/>
                </a:cxn>
                <a:cxn ang="0">
                  <a:pos x="csX1935" y="csY1935"/>
                </a:cxn>
                <a:cxn ang="0">
                  <a:pos x="csX1936" y="csY1936"/>
                </a:cxn>
                <a:cxn ang="0">
                  <a:pos x="csX1937" y="csY1937"/>
                </a:cxn>
                <a:cxn ang="0">
                  <a:pos x="csX1938" y="csY1938"/>
                </a:cxn>
                <a:cxn ang="0">
                  <a:pos x="csX1939" y="csY1939"/>
                </a:cxn>
                <a:cxn ang="0">
                  <a:pos x="csX1940" y="csY1940"/>
                </a:cxn>
                <a:cxn ang="0">
                  <a:pos x="csX1941" y="csY1941"/>
                </a:cxn>
                <a:cxn ang="0">
                  <a:pos x="csX1942" y="csY1942"/>
                </a:cxn>
                <a:cxn ang="0">
                  <a:pos x="csX1943" y="csY1943"/>
                </a:cxn>
                <a:cxn ang="0">
                  <a:pos x="csX1944" y="csY1944"/>
                </a:cxn>
                <a:cxn ang="0">
                  <a:pos x="csX1945" y="csY1945"/>
                </a:cxn>
                <a:cxn ang="0">
                  <a:pos x="csX1946" y="csY1946"/>
                </a:cxn>
                <a:cxn ang="0">
                  <a:pos x="csX1947" y="csY1947"/>
                </a:cxn>
                <a:cxn ang="0">
                  <a:pos x="csX1948" y="csY1948"/>
                </a:cxn>
                <a:cxn ang="0">
                  <a:pos x="csX1949" y="csY1949"/>
                </a:cxn>
                <a:cxn ang="0">
                  <a:pos x="csX1950" y="csY1950"/>
                </a:cxn>
                <a:cxn ang="0">
                  <a:pos x="csX1951" y="csY1951"/>
                </a:cxn>
                <a:cxn ang="0">
                  <a:pos x="csX1952" y="csY1952"/>
                </a:cxn>
                <a:cxn ang="0">
                  <a:pos x="csX1953" y="csY1953"/>
                </a:cxn>
                <a:cxn ang="0">
                  <a:pos x="csX1954" y="csY1954"/>
                </a:cxn>
                <a:cxn ang="0">
                  <a:pos x="csX1955" y="csY1955"/>
                </a:cxn>
                <a:cxn ang="0">
                  <a:pos x="csX1956" y="csY1956"/>
                </a:cxn>
                <a:cxn ang="0">
                  <a:pos x="csX1957" y="csY1957"/>
                </a:cxn>
                <a:cxn ang="0">
                  <a:pos x="csX1958" y="csY1958"/>
                </a:cxn>
                <a:cxn ang="0">
                  <a:pos x="csX1959" y="csY1959"/>
                </a:cxn>
                <a:cxn ang="0">
                  <a:pos x="csX1960" y="csY1960"/>
                </a:cxn>
                <a:cxn ang="0">
                  <a:pos x="csX1961" y="csY1961"/>
                </a:cxn>
                <a:cxn ang="0">
                  <a:pos x="csX1962" y="csY1962"/>
                </a:cxn>
                <a:cxn ang="0">
                  <a:pos x="csX1963" y="csY1963"/>
                </a:cxn>
                <a:cxn ang="0">
                  <a:pos x="csX1964" y="csY1964"/>
                </a:cxn>
                <a:cxn ang="0">
                  <a:pos x="csX1965" y="csY1965"/>
                </a:cxn>
                <a:cxn ang="0">
                  <a:pos x="csX1966" y="csY1966"/>
                </a:cxn>
                <a:cxn ang="0">
                  <a:pos x="csX1967" y="csY1967"/>
                </a:cxn>
                <a:cxn ang="0">
                  <a:pos x="csX1968" y="csY1968"/>
                </a:cxn>
                <a:cxn ang="0">
                  <a:pos x="csX1969" y="csY1969"/>
                </a:cxn>
                <a:cxn ang="0">
                  <a:pos x="csX1970" y="csY1970"/>
                </a:cxn>
                <a:cxn ang="0">
                  <a:pos x="csX1971" y="csY1971"/>
                </a:cxn>
                <a:cxn ang="0">
                  <a:pos x="csX1972" y="csY1972"/>
                </a:cxn>
                <a:cxn ang="0">
                  <a:pos x="csX1973" y="csY1973"/>
                </a:cxn>
                <a:cxn ang="0">
                  <a:pos x="csX1974" y="csY1974"/>
                </a:cxn>
                <a:cxn ang="0">
                  <a:pos x="csX1975" y="csY1975"/>
                </a:cxn>
                <a:cxn ang="0">
                  <a:pos x="csX1976" y="csY1976"/>
                </a:cxn>
                <a:cxn ang="0">
                  <a:pos x="csX1977" y="csY1977"/>
                </a:cxn>
                <a:cxn ang="0">
                  <a:pos x="csX1978" y="csY1978"/>
                </a:cxn>
                <a:cxn ang="0">
                  <a:pos x="csX1979" y="csY1979"/>
                </a:cxn>
                <a:cxn ang="0">
                  <a:pos x="csX1980" y="csY1980"/>
                </a:cxn>
                <a:cxn ang="0">
                  <a:pos x="csX1981" y="csY1981"/>
                </a:cxn>
                <a:cxn ang="0">
                  <a:pos x="csX1982" y="csY1982"/>
                </a:cxn>
                <a:cxn ang="0">
                  <a:pos x="csX1983" y="csY1983"/>
                </a:cxn>
                <a:cxn ang="0">
                  <a:pos x="csX1984" y="csY1984"/>
                </a:cxn>
                <a:cxn ang="0">
                  <a:pos x="csX1985" y="csY1985"/>
                </a:cxn>
                <a:cxn ang="0">
                  <a:pos x="csX1986" y="csY1986"/>
                </a:cxn>
                <a:cxn ang="0">
                  <a:pos x="csX1987" y="csY1987"/>
                </a:cxn>
                <a:cxn ang="0">
                  <a:pos x="csX1988" y="csY1988"/>
                </a:cxn>
                <a:cxn ang="0">
                  <a:pos x="csX1989" y="csY1989"/>
                </a:cxn>
                <a:cxn ang="0">
                  <a:pos x="csX1990" y="csY1990"/>
                </a:cxn>
                <a:cxn ang="0">
                  <a:pos x="csX1991" y="csY1991"/>
                </a:cxn>
                <a:cxn ang="0">
                  <a:pos x="csX1992" y="csY1992"/>
                </a:cxn>
                <a:cxn ang="0">
                  <a:pos x="csX1993" y="csY1993"/>
                </a:cxn>
                <a:cxn ang="0">
                  <a:pos x="csX1994" y="csY1994"/>
                </a:cxn>
                <a:cxn ang="0">
                  <a:pos x="csX1995" y="csY1995"/>
                </a:cxn>
                <a:cxn ang="0">
                  <a:pos x="csX1996" y="csY1996"/>
                </a:cxn>
                <a:cxn ang="0">
                  <a:pos x="csX1997" y="csY1997"/>
                </a:cxn>
                <a:cxn ang="0">
                  <a:pos x="csX1998" y="csY1998"/>
                </a:cxn>
                <a:cxn ang="0">
                  <a:pos x="csX1999" y="csY1999"/>
                </a:cxn>
                <a:cxn ang="0">
                  <a:pos x="csX2000" y="csY2000"/>
                </a:cxn>
                <a:cxn ang="0">
                  <a:pos x="csX2001" y="csY2001"/>
                </a:cxn>
                <a:cxn ang="0">
                  <a:pos x="csX2002" y="csY2002"/>
                </a:cxn>
                <a:cxn ang="0">
                  <a:pos x="csX2003" y="csY2003"/>
                </a:cxn>
                <a:cxn ang="0">
                  <a:pos x="csX2004" y="csY2004"/>
                </a:cxn>
                <a:cxn ang="0">
                  <a:pos x="csX2005" y="csY2005"/>
                </a:cxn>
                <a:cxn ang="0">
                  <a:pos x="csX2006" y="csY2006"/>
                </a:cxn>
                <a:cxn ang="0">
                  <a:pos x="csX2007" y="csY2007"/>
                </a:cxn>
                <a:cxn ang="0">
                  <a:pos x="csX2008" y="csY2008"/>
                </a:cxn>
                <a:cxn ang="0">
                  <a:pos x="csX2009" y="csY2009"/>
                </a:cxn>
                <a:cxn ang="0">
                  <a:pos x="csX2010" y="csY2010"/>
                </a:cxn>
                <a:cxn ang="0">
                  <a:pos x="csX2011" y="csY2011"/>
                </a:cxn>
                <a:cxn ang="0">
                  <a:pos x="csX2012" y="csY2012"/>
                </a:cxn>
                <a:cxn ang="0">
                  <a:pos x="csX2013" y="csY2013"/>
                </a:cxn>
                <a:cxn ang="0">
                  <a:pos x="csX2014" y="csY2014"/>
                </a:cxn>
                <a:cxn ang="0">
                  <a:pos x="csX2015" y="csY2015"/>
                </a:cxn>
                <a:cxn ang="0">
                  <a:pos x="csX2016" y="csY2016"/>
                </a:cxn>
                <a:cxn ang="0">
                  <a:pos x="csX2017" y="csY2017"/>
                </a:cxn>
                <a:cxn ang="0">
                  <a:pos x="csX2018" y="csY2018"/>
                </a:cxn>
                <a:cxn ang="0">
                  <a:pos x="csX2019" y="csY2019"/>
                </a:cxn>
                <a:cxn ang="0">
                  <a:pos x="csX2020" y="csY2020"/>
                </a:cxn>
                <a:cxn ang="0">
                  <a:pos x="csX2021" y="csY2021"/>
                </a:cxn>
                <a:cxn ang="0">
                  <a:pos x="csX2022" y="csY2022"/>
                </a:cxn>
                <a:cxn ang="0">
                  <a:pos x="csX2023" y="csY2023"/>
                </a:cxn>
                <a:cxn ang="0">
                  <a:pos x="csX2024" y="csY2024"/>
                </a:cxn>
                <a:cxn ang="0">
                  <a:pos x="csX2025" y="csY2025"/>
                </a:cxn>
                <a:cxn ang="0">
                  <a:pos x="csX2026" y="csY2026"/>
                </a:cxn>
                <a:cxn ang="0">
                  <a:pos x="csX2027" y="csY2027"/>
                </a:cxn>
                <a:cxn ang="0">
                  <a:pos x="csX2028" y="csY2028"/>
                </a:cxn>
                <a:cxn ang="0">
                  <a:pos x="csX2029" y="csY2029"/>
                </a:cxn>
                <a:cxn ang="0">
                  <a:pos x="csX2030" y="csY2030"/>
                </a:cxn>
                <a:cxn ang="0">
                  <a:pos x="csX2031" y="csY2031"/>
                </a:cxn>
                <a:cxn ang="0">
                  <a:pos x="csX2032" y="csY2032"/>
                </a:cxn>
                <a:cxn ang="0">
                  <a:pos x="csX2033" y="csY2033"/>
                </a:cxn>
                <a:cxn ang="0">
                  <a:pos x="csX2034" y="csY2034"/>
                </a:cxn>
                <a:cxn ang="0">
                  <a:pos x="csX2035" y="csY2035"/>
                </a:cxn>
                <a:cxn ang="0">
                  <a:pos x="csX2036" y="csY2036"/>
                </a:cxn>
                <a:cxn ang="0">
                  <a:pos x="csX2037" y="csY2037"/>
                </a:cxn>
                <a:cxn ang="0">
                  <a:pos x="csX2038" y="csY2038"/>
                </a:cxn>
                <a:cxn ang="0">
                  <a:pos x="csX2039" y="csY2039"/>
                </a:cxn>
                <a:cxn ang="0">
                  <a:pos x="csX2040" y="csY2040"/>
                </a:cxn>
                <a:cxn ang="0">
                  <a:pos x="csX2041" y="csY2041"/>
                </a:cxn>
                <a:cxn ang="0">
                  <a:pos x="csX2042" y="csY2042"/>
                </a:cxn>
                <a:cxn ang="0">
                  <a:pos x="csX2043" y="csY2043"/>
                </a:cxn>
                <a:cxn ang="0">
                  <a:pos x="csX2044" y="csY2044"/>
                </a:cxn>
                <a:cxn ang="0">
                  <a:pos x="csX2045" y="csY2045"/>
                </a:cxn>
                <a:cxn ang="0">
                  <a:pos x="csX2046" y="csY2046"/>
                </a:cxn>
                <a:cxn ang="0">
                  <a:pos x="csX2047" y="csY2047"/>
                </a:cxn>
                <a:cxn ang="0">
                  <a:pos x="csX2048" y="csY2048"/>
                </a:cxn>
                <a:cxn ang="0">
                  <a:pos x="csX2049" y="csY2049"/>
                </a:cxn>
                <a:cxn ang="0">
                  <a:pos x="csX2050" y="csY2050"/>
                </a:cxn>
                <a:cxn ang="0">
                  <a:pos x="csX2051" y="csY2051"/>
                </a:cxn>
                <a:cxn ang="0">
                  <a:pos x="csX2052" y="csY2052"/>
                </a:cxn>
                <a:cxn ang="0">
                  <a:pos x="csX2053" y="csY2053"/>
                </a:cxn>
                <a:cxn ang="0">
                  <a:pos x="csX2054" y="csY2054"/>
                </a:cxn>
                <a:cxn ang="0">
                  <a:pos x="csX2055" y="csY2055"/>
                </a:cxn>
                <a:cxn ang="0">
                  <a:pos x="csX2056" y="csY2056"/>
                </a:cxn>
                <a:cxn ang="0">
                  <a:pos x="csX2057" y="csY2057"/>
                </a:cxn>
                <a:cxn ang="0">
                  <a:pos x="csX2058" y="csY2058"/>
                </a:cxn>
                <a:cxn ang="0">
                  <a:pos x="csX2059" y="csY2059"/>
                </a:cxn>
                <a:cxn ang="0">
                  <a:pos x="csX2060" y="csY2060"/>
                </a:cxn>
                <a:cxn ang="0">
                  <a:pos x="csX2061" y="csY2061"/>
                </a:cxn>
                <a:cxn ang="0">
                  <a:pos x="csX2062" y="csY2062"/>
                </a:cxn>
                <a:cxn ang="0">
                  <a:pos x="csX2063" y="csY2063"/>
                </a:cxn>
                <a:cxn ang="0">
                  <a:pos x="csX2064" y="csY2064"/>
                </a:cxn>
                <a:cxn ang="0">
                  <a:pos x="csX2065" y="csY2065"/>
                </a:cxn>
                <a:cxn ang="0">
                  <a:pos x="csX2066" y="csY2066"/>
                </a:cxn>
                <a:cxn ang="0">
                  <a:pos x="csX2067" y="csY2067"/>
                </a:cxn>
                <a:cxn ang="0">
                  <a:pos x="csX2068" y="csY2068"/>
                </a:cxn>
                <a:cxn ang="0">
                  <a:pos x="csX2069" y="csY2069"/>
                </a:cxn>
                <a:cxn ang="0">
                  <a:pos x="csX2070" y="csY2070"/>
                </a:cxn>
                <a:cxn ang="0">
                  <a:pos x="csX2071" y="csY2071"/>
                </a:cxn>
                <a:cxn ang="0">
                  <a:pos x="csX2072" y="csY2072"/>
                </a:cxn>
                <a:cxn ang="0">
                  <a:pos x="csX2073" y="csY2073"/>
                </a:cxn>
                <a:cxn ang="0">
                  <a:pos x="csX2074" y="csY2074"/>
                </a:cxn>
                <a:cxn ang="0">
                  <a:pos x="csX2075" y="csY2075"/>
                </a:cxn>
                <a:cxn ang="0">
                  <a:pos x="csX2076" y="csY2076"/>
                </a:cxn>
                <a:cxn ang="0">
                  <a:pos x="csX2077" y="csY2077"/>
                </a:cxn>
                <a:cxn ang="0">
                  <a:pos x="csX2078" y="csY2078"/>
                </a:cxn>
                <a:cxn ang="0">
                  <a:pos x="csX2079" y="csY2079"/>
                </a:cxn>
                <a:cxn ang="0">
                  <a:pos x="csX2080" y="csY2080"/>
                </a:cxn>
                <a:cxn ang="0">
                  <a:pos x="csX2081" y="csY2081"/>
                </a:cxn>
                <a:cxn ang="0">
                  <a:pos x="csX2082" y="csY2082"/>
                </a:cxn>
                <a:cxn ang="0">
                  <a:pos x="csX2083" y="csY2083"/>
                </a:cxn>
                <a:cxn ang="0">
                  <a:pos x="csX2084" y="csY2084"/>
                </a:cxn>
                <a:cxn ang="0">
                  <a:pos x="csX2085" y="csY2085"/>
                </a:cxn>
                <a:cxn ang="0">
                  <a:pos x="csX2086" y="csY2086"/>
                </a:cxn>
                <a:cxn ang="0">
                  <a:pos x="csX2087" y="csY2087"/>
                </a:cxn>
                <a:cxn ang="0">
                  <a:pos x="csX2088" y="csY2088"/>
                </a:cxn>
                <a:cxn ang="0">
                  <a:pos x="csX2089" y="csY2089"/>
                </a:cxn>
                <a:cxn ang="0">
                  <a:pos x="csX2090" y="csY2090"/>
                </a:cxn>
                <a:cxn ang="0">
                  <a:pos x="csX2091" y="csY2091"/>
                </a:cxn>
                <a:cxn ang="0">
                  <a:pos x="csX2092" y="csY2092"/>
                </a:cxn>
                <a:cxn ang="0">
                  <a:pos x="csX2093" y="csY2093"/>
                </a:cxn>
                <a:cxn ang="0">
                  <a:pos x="csX2094" y="csY2094"/>
                </a:cxn>
                <a:cxn ang="0">
                  <a:pos x="csX2095" y="csY2095"/>
                </a:cxn>
                <a:cxn ang="0">
                  <a:pos x="csX2096" y="csY2096"/>
                </a:cxn>
                <a:cxn ang="0">
                  <a:pos x="csX2097" y="csY2097"/>
                </a:cxn>
                <a:cxn ang="0">
                  <a:pos x="csX2098" y="csY2098"/>
                </a:cxn>
                <a:cxn ang="0">
                  <a:pos x="csX2099" y="csY2099"/>
                </a:cxn>
                <a:cxn ang="0">
                  <a:pos x="csX2100" y="csY2100"/>
                </a:cxn>
                <a:cxn ang="0">
                  <a:pos x="csX2101" y="csY2101"/>
                </a:cxn>
                <a:cxn ang="0">
                  <a:pos x="csX2102" y="csY2102"/>
                </a:cxn>
                <a:cxn ang="0">
                  <a:pos x="csX2103" y="csY2103"/>
                </a:cxn>
                <a:cxn ang="0">
                  <a:pos x="csX2104" y="csY2104"/>
                </a:cxn>
                <a:cxn ang="0">
                  <a:pos x="csX2105" y="csY2105"/>
                </a:cxn>
                <a:cxn ang="0">
                  <a:pos x="csX2106" y="csY2106"/>
                </a:cxn>
                <a:cxn ang="0">
                  <a:pos x="csX2107" y="csY2107"/>
                </a:cxn>
                <a:cxn ang="0">
                  <a:pos x="csX2108" y="csY2108"/>
                </a:cxn>
                <a:cxn ang="0">
                  <a:pos x="csX2109" y="csY2109"/>
                </a:cxn>
                <a:cxn ang="0">
                  <a:pos x="csX2110" y="csY2110"/>
                </a:cxn>
                <a:cxn ang="0">
                  <a:pos x="csX2111" y="csY2111"/>
                </a:cxn>
                <a:cxn ang="0">
                  <a:pos x="csX2112" y="csY2112"/>
                </a:cxn>
                <a:cxn ang="0">
                  <a:pos x="csX2113" y="csY2113"/>
                </a:cxn>
                <a:cxn ang="0">
                  <a:pos x="csX2114" y="csY2114"/>
                </a:cxn>
                <a:cxn ang="0">
                  <a:pos x="csX2115" y="csY2115"/>
                </a:cxn>
                <a:cxn ang="0">
                  <a:pos x="csX2116" y="csY2116"/>
                </a:cxn>
                <a:cxn ang="0">
                  <a:pos x="csX2117" y="csY2117"/>
                </a:cxn>
                <a:cxn ang="0">
                  <a:pos x="csX2118" y="csY2118"/>
                </a:cxn>
                <a:cxn ang="0">
                  <a:pos x="csX2119" y="csY2119"/>
                </a:cxn>
                <a:cxn ang="0">
                  <a:pos x="csX2120" y="csY2120"/>
                </a:cxn>
                <a:cxn ang="0">
                  <a:pos x="csX2121" y="csY2121"/>
                </a:cxn>
                <a:cxn ang="0">
                  <a:pos x="csX2122" y="csY2122"/>
                </a:cxn>
                <a:cxn ang="0">
                  <a:pos x="csX2123" y="csY2123"/>
                </a:cxn>
                <a:cxn ang="0">
                  <a:pos x="csX2124" y="csY2124"/>
                </a:cxn>
                <a:cxn ang="0">
                  <a:pos x="csX2125" y="csY2125"/>
                </a:cxn>
                <a:cxn ang="0">
                  <a:pos x="csX2126" y="csY2126"/>
                </a:cxn>
                <a:cxn ang="0">
                  <a:pos x="csX2127" y="csY2127"/>
                </a:cxn>
                <a:cxn ang="0">
                  <a:pos x="csX2128" y="csY2128"/>
                </a:cxn>
                <a:cxn ang="0">
                  <a:pos x="csX2129" y="csY2129"/>
                </a:cxn>
                <a:cxn ang="0">
                  <a:pos x="csX2130" y="csY2130"/>
                </a:cxn>
                <a:cxn ang="0">
                  <a:pos x="csX2131" y="csY2131"/>
                </a:cxn>
                <a:cxn ang="0">
                  <a:pos x="csX2132" y="csY2132"/>
                </a:cxn>
                <a:cxn ang="0">
                  <a:pos x="csX2133" y="csY2133"/>
                </a:cxn>
                <a:cxn ang="0">
                  <a:pos x="csX2134" y="csY2134"/>
                </a:cxn>
                <a:cxn ang="0">
                  <a:pos x="csX2135" y="csY2135"/>
                </a:cxn>
                <a:cxn ang="0">
                  <a:pos x="csX2136" y="csY2136"/>
                </a:cxn>
                <a:cxn ang="0">
                  <a:pos x="csX2137" y="csY2137"/>
                </a:cxn>
                <a:cxn ang="0">
                  <a:pos x="csX2138" y="csY2138"/>
                </a:cxn>
                <a:cxn ang="0">
                  <a:pos x="csX2139" y="csY2139"/>
                </a:cxn>
                <a:cxn ang="0">
                  <a:pos x="csX2140" y="csY2140"/>
                </a:cxn>
                <a:cxn ang="0">
                  <a:pos x="csX2141" y="csY2141"/>
                </a:cxn>
                <a:cxn ang="0">
                  <a:pos x="csX2142" y="csY2142"/>
                </a:cxn>
                <a:cxn ang="0">
                  <a:pos x="csX2143" y="csY2143"/>
                </a:cxn>
                <a:cxn ang="0">
                  <a:pos x="csX2144" y="csY2144"/>
                </a:cxn>
                <a:cxn ang="0">
                  <a:pos x="csX2145" y="csY2145"/>
                </a:cxn>
                <a:cxn ang="0">
                  <a:pos x="csX2146" y="csY2146"/>
                </a:cxn>
                <a:cxn ang="0">
                  <a:pos x="csX2147" y="csY2147"/>
                </a:cxn>
                <a:cxn ang="0">
                  <a:pos x="csX2148" y="csY2148"/>
                </a:cxn>
                <a:cxn ang="0">
                  <a:pos x="csX2149" y="csY2149"/>
                </a:cxn>
                <a:cxn ang="0">
                  <a:pos x="csX2150" y="csY2150"/>
                </a:cxn>
                <a:cxn ang="0">
                  <a:pos x="csX2151" y="csY2151"/>
                </a:cxn>
                <a:cxn ang="0">
                  <a:pos x="csX2152" y="csY2152"/>
                </a:cxn>
                <a:cxn ang="0">
                  <a:pos x="csX2153" y="csY2153"/>
                </a:cxn>
                <a:cxn ang="0">
                  <a:pos x="csX2154" y="csY2154"/>
                </a:cxn>
                <a:cxn ang="0">
                  <a:pos x="csX2155" y="csY2155"/>
                </a:cxn>
                <a:cxn ang="0">
                  <a:pos x="csX2156" y="csY2156"/>
                </a:cxn>
                <a:cxn ang="0">
                  <a:pos x="csX2157" y="csY2157"/>
                </a:cxn>
                <a:cxn ang="0">
                  <a:pos x="csX2158" y="csY2158"/>
                </a:cxn>
                <a:cxn ang="0">
                  <a:pos x="csX2159" y="csY2159"/>
                </a:cxn>
                <a:cxn ang="0">
                  <a:pos x="csX2160" y="csY2160"/>
                </a:cxn>
                <a:cxn ang="0">
                  <a:pos x="csX2161" y="csY2161"/>
                </a:cxn>
                <a:cxn ang="0">
                  <a:pos x="csX2162" y="csY2162"/>
                </a:cxn>
                <a:cxn ang="0">
                  <a:pos x="csX2163" y="csY2163"/>
                </a:cxn>
                <a:cxn ang="0">
                  <a:pos x="csX2164" y="csY2164"/>
                </a:cxn>
                <a:cxn ang="0">
                  <a:pos x="csX2165" y="csY2165"/>
                </a:cxn>
                <a:cxn ang="0">
                  <a:pos x="csX2166" y="csY2166"/>
                </a:cxn>
                <a:cxn ang="0">
                  <a:pos x="csX2167" y="csY2167"/>
                </a:cxn>
                <a:cxn ang="0">
                  <a:pos x="csX2168" y="csY2168"/>
                </a:cxn>
                <a:cxn ang="0">
                  <a:pos x="csX2169" y="csY2169"/>
                </a:cxn>
                <a:cxn ang="0">
                  <a:pos x="csX2170" y="csY2170"/>
                </a:cxn>
                <a:cxn ang="0">
                  <a:pos x="csX2171" y="csY2171"/>
                </a:cxn>
                <a:cxn ang="0">
                  <a:pos x="csX2172" y="csY2172"/>
                </a:cxn>
                <a:cxn ang="0">
                  <a:pos x="csX2173" y="csY2173"/>
                </a:cxn>
                <a:cxn ang="0">
                  <a:pos x="csX2174" y="csY2174"/>
                </a:cxn>
                <a:cxn ang="0">
                  <a:pos x="csX2175" y="csY2175"/>
                </a:cxn>
                <a:cxn ang="0">
                  <a:pos x="csX2176" y="csY2176"/>
                </a:cxn>
                <a:cxn ang="0">
                  <a:pos x="csX2177" y="csY2177"/>
                </a:cxn>
                <a:cxn ang="0">
                  <a:pos x="csX2178" y="csY2178"/>
                </a:cxn>
                <a:cxn ang="0">
                  <a:pos x="csX2179" y="csY2179"/>
                </a:cxn>
                <a:cxn ang="0">
                  <a:pos x="csX2180" y="csY2180"/>
                </a:cxn>
                <a:cxn ang="0">
                  <a:pos x="csX2181" y="csY2181"/>
                </a:cxn>
                <a:cxn ang="0">
                  <a:pos x="csX2182" y="csY2182"/>
                </a:cxn>
                <a:cxn ang="0">
                  <a:pos x="csX2183" y="csY2183"/>
                </a:cxn>
                <a:cxn ang="0">
                  <a:pos x="csX2184" y="csY2184"/>
                </a:cxn>
                <a:cxn ang="0">
                  <a:pos x="csX2185" y="csY2185"/>
                </a:cxn>
                <a:cxn ang="0">
                  <a:pos x="csX2186" y="csY2186"/>
                </a:cxn>
                <a:cxn ang="0">
                  <a:pos x="csX2187" y="csY2187"/>
                </a:cxn>
                <a:cxn ang="0">
                  <a:pos x="csX2188" y="csY2188"/>
                </a:cxn>
                <a:cxn ang="0">
                  <a:pos x="csX2189" y="csY2189"/>
                </a:cxn>
                <a:cxn ang="0">
                  <a:pos x="csX2190" y="csY2190"/>
                </a:cxn>
                <a:cxn ang="0">
                  <a:pos x="csX2191" y="csY2191"/>
                </a:cxn>
                <a:cxn ang="0">
                  <a:pos x="csX2192" y="csY2192"/>
                </a:cxn>
                <a:cxn ang="0">
                  <a:pos x="csX2193" y="csY2193"/>
                </a:cxn>
                <a:cxn ang="0">
                  <a:pos x="csX2194" y="csY2194"/>
                </a:cxn>
                <a:cxn ang="0">
                  <a:pos x="csX2195" y="csY2195"/>
                </a:cxn>
                <a:cxn ang="0">
                  <a:pos x="csX2196" y="csY2196"/>
                </a:cxn>
                <a:cxn ang="0">
                  <a:pos x="csX2197" y="csY2197"/>
                </a:cxn>
                <a:cxn ang="0">
                  <a:pos x="csX2198" y="csY2198"/>
                </a:cxn>
                <a:cxn ang="0">
                  <a:pos x="csX2199" y="csY2199"/>
                </a:cxn>
                <a:cxn ang="0">
                  <a:pos x="csX2200" y="csY2200"/>
                </a:cxn>
                <a:cxn ang="0">
                  <a:pos x="csX2201" y="csY2201"/>
                </a:cxn>
                <a:cxn ang="0">
                  <a:pos x="csX2202" y="csY2202"/>
                </a:cxn>
                <a:cxn ang="0">
                  <a:pos x="csX2203" y="csY2203"/>
                </a:cxn>
                <a:cxn ang="0">
                  <a:pos x="csX2204" y="csY2204"/>
                </a:cxn>
                <a:cxn ang="0">
                  <a:pos x="csX2205" y="csY2205"/>
                </a:cxn>
                <a:cxn ang="0">
                  <a:pos x="csX2206" y="csY2206"/>
                </a:cxn>
                <a:cxn ang="0">
                  <a:pos x="csX2207" y="csY2207"/>
                </a:cxn>
                <a:cxn ang="0">
                  <a:pos x="csX2208" y="csY2208"/>
                </a:cxn>
                <a:cxn ang="0">
                  <a:pos x="csX2209" y="csY2209"/>
                </a:cxn>
                <a:cxn ang="0">
                  <a:pos x="csX2210" y="csY2210"/>
                </a:cxn>
                <a:cxn ang="0">
                  <a:pos x="csX2211" y="csY2211"/>
                </a:cxn>
                <a:cxn ang="0">
                  <a:pos x="csX2212" y="csY2212"/>
                </a:cxn>
                <a:cxn ang="0">
                  <a:pos x="csX2213" y="csY2213"/>
                </a:cxn>
                <a:cxn ang="0">
                  <a:pos x="csX2214" y="csY2214"/>
                </a:cxn>
                <a:cxn ang="0">
                  <a:pos x="csX2215" y="csY2215"/>
                </a:cxn>
                <a:cxn ang="0">
                  <a:pos x="csX2216" y="csY2216"/>
                </a:cxn>
                <a:cxn ang="0">
                  <a:pos x="csX2217" y="csY2217"/>
                </a:cxn>
                <a:cxn ang="0">
                  <a:pos x="csX2218" y="csY2218"/>
                </a:cxn>
                <a:cxn ang="0">
                  <a:pos x="csX2219" y="csY2219"/>
                </a:cxn>
                <a:cxn ang="0">
                  <a:pos x="csX2220" y="csY2220"/>
                </a:cxn>
                <a:cxn ang="0">
                  <a:pos x="csX2221" y="csY2221"/>
                </a:cxn>
                <a:cxn ang="0">
                  <a:pos x="csX2222" y="csY2222"/>
                </a:cxn>
                <a:cxn ang="0">
                  <a:pos x="csX2223" y="csY2223"/>
                </a:cxn>
                <a:cxn ang="0">
                  <a:pos x="csX2224" y="csY2224"/>
                </a:cxn>
                <a:cxn ang="0">
                  <a:pos x="csX2225" y="csY2225"/>
                </a:cxn>
                <a:cxn ang="0">
                  <a:pos x="csX2226" y="csY2226"/>
                </a:cxn>
                <a:cxn ang="0">
                  <a:pos x="csX2227" y="csY2227"/>
                </a:cxn>
                <a:cxn ang="0">
                  <a:pos x="csX2228" y="csY2228"/>
                </a:cxn>
                <a:cxn ang="0">
                  <a:pos x="csX2229" y="csY2229"/>
                </a:cxn>
                <a:cxn ang="0">
                  <a:pos x="csX2230" y="csY2230"/>
                </a:cxn>
                <a:cxn ang="0">
                  <a:pos x="csX2231" y="csY2231"/>
                </a:cxn>
                <a:cxn ang="0">
                  <a:pos x="csX2232" y="csY2232"/>
                </a:cxn>
                <a:cxn ang="0">
                  <a:pos x="csX2233" y="csY2233"/>
                </a:cxn>
                <a:cxn ang="0">
                  <a:pos x="csX2234" y="csY2234"/>
                </a:cxn>
                <a:cxn ang="0">
                  <a:pos x="csX2235" y="csY2235"/>
                </a:cxn>
                <a:cxn ang="0">
                  <a:pos x="csX2236" y="csY2236"/>
                </a:cxn>
                <a:cxn ang="0">
                  <a:pos x="csX2237" y="csY2237"/>
                </a:cxn>
                <a:cxn ang="0">
                  <a:pos x="csX2238" y="csY2238"/>
                </a:cxn>
                <a:cxn ang="0">
                  <a:pos x="csX2239" y="csY2239"/>
                </a:cxn>
                <a:cxn ang="0">
                  <a:pos x="csX2240" y="csY2240"/>
                </a:cxn>
                <a:cxn ang="0">
                  <a:pos x="csX2241" y="csY2241"/>
                </a:cxn>
                <a:cxn ang="0">
                  <a:pos x="csX2242" y="csY2242"/>
                </a:cxn>
                <a:cxn ang="0">
                  <a:pos x="csX2243" y="csY2243"/>
                </a:cxn>
                <a:cxn ang="0">
                  <a:pos x="csX2244" y="csY2244"/>
                </a:cxn>
                <a:cxn ang="0">
                  <a:pos x="csX2245" y="csY2245"/>
                </a:cxn>
                <a:cxn ang="0">
                  <a:pos x="csX2246" y="csY2246"/>
                </a:cxn>
                <a:cxn ang="0">
                  <a:pos x="csX2247" y="csY2247"/>
                </a:cxn>
                <a:cxn ang="0">
                  <a:pos x="csX2248" y="csY2248"/>
                </a:cxn>
                <a:cxn ang="0">
                  <a:pos x="csX2249" y="csY2249"/>
                </a:cxn>
                <a:cxn ang="0">
                  <a:pos x="csX2250" y="csY2250"/>
                </a:cxn>
                <a:cxn ang="0">
                  <a:pos x="csX2251" y="csY2251"/>
                </a:cxn>
                <a:cxn ang="0">
                  <a:pos x="csX2252" y="csY2252"/>
                </a:cxn>
                <a:cxn ang="0">
                  <a:pos x="csX2253" y="csY2253"/>
                </a:cxn>
                <a:cxn ang="0">
                  <a:pos x="csX2254" y="csY2254"/>
                </a:cxn>
                <a:cxn ang="0">
                  <a:pos x="csX2255" y="csY2255"/>
                </a:cxn>
                <a:cxn ang="0">
                  <a:pos x="csX2256" y="csY2256"/>
                </a:cxn>
                <a:cxn ang="0">
                  <a:pos x="csX2257" y="csY2257"/>
                </a:cxn>
                <a:cxn ang="0">
                  <a:pos x="csX2258" y="csY2258"/>
                </a:cxn>
                <a:cxn ang="0">
                  <a:pos x="csX2259" y="csY2259"/>
                </a:cxn>
                <a:cxn ang="0">
                  <a:pos x="csX2260" y="csY2260"/>
                </a:cxn>
                <a:cxn ang="0">
                  <a:pos x="csX2261" y="csY2261"/>
                </a:cxn>
                <a:cxn ang="0">
                  <a:pos x="csX2262" y="csY2262"/>
                </a:cxn>
                <a:cxn ang="0">
                  <a:pos x="csX2263" y="csY2263"/>
                </a:cxn>
                <a:cxn ang="0">
                  <a:pos x="csX2264" y="csY2264"/>
                </a:cxn>
                <a:cxn ang="0">
                  <a:pos x="csX2265" y="csY2265"/>
                </a:cxn>
                <a:cxn ang="0">
                  <a:pos x="csX2266" y="csY2266"/>
                </a:cxn>
                <a:cxn ang="0">
                  <a:pos x="csX2267" y="csY2267"/>
                </a:cxn>
                <a:cxn ang="0">
                  <a:pos x="csX2268" y="csY2268"/>
                </a:cxn>
                <a:cxn ang="0">
                  <a:pos x="csX2269" y="csY2269"/>
                </a:cxn>
                <a:cxn ang="0">
                  <a:pos x="csX2270" y="csY2270"/>
                </a:cxn>
                <a:cxn ang="0">
                  <a:pos x="csX2271" y="csY2271"/>
                </a:cxn>
                <a:cxn ang="0">
                  <a:pos x="csX2272" y="csY2272"/>
                </a:cxn>
                <a:cxn ang="0">
                  <a:pos x="csX2273" y="csY2273"/>
                </a:cxn>
                <a:cxn ang="0">
                  <a:pos x="csX2274" y="csY2274"/>
                </a:cxn>
                <a:cxn ang="0">
                  <a:pos x="csX2275" y="csY2275"/>
                </a:cxn>
                <a:cxn ang="0">
                  <a:pos x="csX2276" y="csY2276"/>
                </a:cxn>
                <a:cxn ang="0">
                  <a:pos x="csX2277" y="csY2277"/>
                </a:cxn>
                <a:cxn ang="0">
                  <a:pos x="csX2278" y="csY2278"/>
                </a:cxn>
                <a:cxn ang="0">
                  <a:pos x="csX2279" y="csY2279"/>
                </a:cxn>
                <a:cxn ang="0">
                  <a:pos x="csX2280" y="csY2280"/>
                </a:cxn>
                <a:cxn ang="0">
                  <a:pos x="csX2281" y="csY2281"/>
                </a:cxn>
                <a:cxn ang="0">
                  <a:pos x="csX2282" y="csY2282"/>
                </a:cxn>
                <a:cxn ang="0">
                  <a:pos x="csX2283" y="csY2283"/>
                </a:cxn>
                <a:cxn ang="0">
                  <a:pos x="csX2284" y="csY2284"/>
                </a:cxn>
                <a:cxn ang="0">
                  <a:pos x="csX2285" y="csY2285"/>
                </a:cxn>
                <a:cxn ang="0">
                  <a:pos x="csX2286" y="csY2286"/>
                </a:cxn>
                <a:cxn ang="0">
                  <a:pos x="csX2287" y="csY2287"/>
                </a:cxn>
                <a:cxn ang="0">
                  <a:pos x="csX2288" y="csY2288"/>
                </a:cxn>
                <a:cxn ang="0">
                  <a:pos x="csX2289" y="csY2289"/>
                </a:cxn>
                <a:cxn ang="0">
                  <a:pos x="csX2290" y="csY2290"/>
                </a:cxn>
                <a:cxn ang="0">
                  <a:pos x="csX2291" y="csY2291"/>
                </a:cxn>
                <a:cxn ang="0">
                  <a:pos x="csX2292" y="csY2292"/>
                </a:cxn>
                <a:cxn ang="0">
                  <a:pos x="csX2293" y="csY2293"/>
                </a:cxn>
                <a:cxn ang="0">
                  <a:pos x="csX2294" y="csY2294"/>
                </a:cxn>
                <a:cxn ang="0">
                  <a:pos x="csX2295" y="csY2295"/>
                </a:cxn>
                <a:cxn ang="0">
                  <a:pos x="csX2296" y="csY2296"/>
                </a:cxn>
                <a:cxn ang="0">
                  <a:pos x="csX2297" y="csY2297"/>
                </a:cxn>
                <a:cxn ang="0">
                  <a:pos x="csX2298" y="csY2298"/>
                </a:cxn>
                <a:cxn ang="0">
                  <a:pos x="csX2299" y="csY2299"/>
                </a:cxn>
                <a:cxn ang="0">
                  <a:pos x="csX2300" y="csY2300"/>
                </a:cxn>
                <a:cxn ang="0">
                  <a:pos x="csX2301" y="csY2301"/>
                </a:cxn>
                <a:cxn ang="0">
                  <a:pos x="csX2302" y="csY2302"/>
                </a:cxn>
                <a:cxn ang="0">
                  <a:pos x="csX2303" y="csY2303"/>
                </a:cxn>
                <a:cxn ang="0">
                  <a:pos x="csX2304" y="csY2304"/>
                </a:cxn>
                <a:cxn ang="0">
                  <a:pos x="csX2305" y="csY2305"/>
                </a:cxn>
                <a:cxn ang="0">
                  <a:pos x="csX2306" y="csY2306"/>
                </a:cxn>
                <a:cxn ang="0">
                  <a:pos x="csX2307" y="csY2307"/>
                </a:cxn>
                <a:cxn ang="0">
                  <a:pos x="csX2308" y="csY2308"/>
                </a:cxn>
                <a:cxn ang="0">
                  <a:pos x="csX2309" y="csY2309"/>
                </a:cxn>
                <a:cxn ang="0">
                  <a:pos x="csX2310" y="csY2310"/>
                </a:cxn>
                <a:cxn ang="0">
                  <a:pos x="csX2311" y="csY2311"/>
                </a:cxn>
                <a:cxn ang="0">
                  <a:pos x="csX2312" y="csY2312"/>
                </a:cxn>
                <a:cxn ang="0">
                  <a:pos x="csX2313" y="csY2313"/>
                </a:cxn>
                <a:cxn ang="0">
                  <a:pos x="csX2314" y="csY2314"/>
                </a:cxn>
                <a:cxn ang="0">
                  <a:pos x="csX2315" y="csY2315"/>
                </a:cxn>
                <a:cxn ang="0">
                  <a:pos x="csX2316" y="csY2316"/>
                </a:cxn>
                <a:cxn ang="0">
                  <a:pos x="csX2317" y="csY2317"/>
                </a:cxn>
                <a:cxn ang="0">
                  <a:pos x="csX2318" y="csY2318"/>
                </a:cxn>
                <a:cxn ang="0">
                  <a:pos x="csX2319" y="csY2319"/>
                </a:cxn>
                <a:cxn ang="0">
                  <a:pos x="csX2320" y="csY2320"/>
                </a:cxn>
                <a:cxn ang="0">
                  <a:pos x="csX2321" y="csY2321"/>
                </a:cxn>
                <a:cxn ang="0">
                  <a:pos x="csX2322" y="csY2322"/>
                </a:cxn>
                <a:cxn ang="0">
                  <a:pos x="csX2323" y="csY2323"/>
                </a:cxn>
                <a:cxn ang="0">
                  <a:pos x="csX2324" y="csY2324"/>
                </a:cxn>
                <a:cxn ang="0">
                  <a:pos x="csX2325" y="csY2325"/>
                </a:cxn>
                <a:cxn ang="0">
                  <a:pos x="csX2326" y="csY2326"/>
                </a:cxn>
                <a:cxn ang="0">
                  <a:pos x="csX2327" y="csY2327"/>
                </a:cxn>
                <a:cxn ang="0">
                  <a:pos x="csX2328" y="csY2328"/>
                </a:cxn>
                <a:cxn ang="0">
                  <a:pos x="csX2329" y="csY2329"/>
                </a:cxn>
                <a:cxn ang="0">
                  <a:pos x="csX2330" y="csY2330"/>
                </a:cxn>
                <a:cxn ang="0">
                  <a:pos x="csX2331" y="csY2331"/>
                </a:cxn>
                <a:cxn ang="0">
                  <a:pos x="csX2332" y="csY2332"/>
                </a:cxn>
                <a:cxn ang="0">
                  <a:pos x="csX2333" y="csY2333"/>
                </a:cxn>
                <a:cxn ang="0">
                  <a:pos x="csX2334" y="csY2334"/>
                </a:cxn>
                <a:cxn ang="0">
                  <a:pos x="csX2335" y="csY2335"/>
                </a:cxn>
                <a:cxn ang="0">
                  <a:pos x="csX2336" y="csY2336"/>
                </a:cxn>
                <a:cxn ang="0">
                  <a:pos x="csX2337" y="csY2337"/>
                </a:cxn>
                <a:cxn ang="0">
                  <a:pos x="csX2338" y="csY2338"/>
                </a:cxn>
                <a:cxn ang="0">
                  <a:pos x="csX2339" y="csY2339"/>
                </a:cxn>
                <a:cxn ang="0">
                  <a:pos x="csX2340" y="csY2340"/>
                </a:cxn>
                <a:cxn ang="0">
                  <a:pos x="csX2341" y="csY2341"/>
                </a:cxn>
                <a:cxn ang="0">
                  <a:pos x="csX2342" y="csY2342"/>
                </a:cxn>
                <a:cxn ang="0">
                  <a:pos x="csX2343" y="csY2343"/>
                </a:cxn>
                <a:cxn ang="0">
                  <a:pos x="csX2344" y="csY2344"/>
                </a:cxn>
                <a:cxn ang="0">
                  <a:pos x="csX2345" y="csY2345"/>
                </a:cxn>
                <a:cxn ang="0">
                  <a:pos x="csX2346" y="csY2346"/>
                </a:cxn>
                <a:cxn ang="0">
                  <a:pos x="csX2347" y="csY2347"/>
                </a:cxn>
                <a:cxn ang="0">
                  <a:pos x="csX2348" y="csY2348"/>
                </a:cxn>
                <a:cxn ang="0">
                  <a:pos x="csX2349" y="csY2349"/>
                </a:cxn>
                <a:cxn ang="0">
                  <a:pos x="csX2350" y="csY2350"/>
                </a:cxn>
                <a:cxn ang="0">
                  <a:pos x="csX2351" y="csY2351"/>
                </a:cxn>
                <a:cxn ang="0">
                  <a:pos x="csX2352" y="csY2352"/>
                </a:cxn>
                <a:cxn ang="0">
                  <a:pos x="csX2353" y="csY2353"/>
                </a:cxn>
                <a:cxn ang="0">
                  <a:pos x="csX2354" y="csY2354"/>
                </a:cxn>
                <a:cxn ang="0">
                  <a:pos x="csX2355" y="csY2355"/>
                </a:cxn>
                <a:cxn ang="0">
                  <a:pos x="csX2356" y="csY2356"/>
                </a:cxn>
                <a:cxn ang="0">
                  <a:pos x="csX2357" y="csY2357"/>
                </a:cxn>
                <a:cxn ang="0">
                  <a:pos x="csX2358" y="csY2358"/>
                </a:cxn>
                <a:cxn ang="0">
                  <a:pos x="csX2359" y="csY2359"/>
                </a:cxn>
                <a:cxn ang="0">
                  <a:pos x="csX2360" y="csY2360"/>
                </a:cxn>
                <a:cxn ang="0">
                  <a:pos x="csX2361" y="csY2361"/>
                </a:cxn>
                <a:cxn ang="0">
                  <a:pos x="csX2362" y="csY2362"/>
                </a:cxn>
                <a:cxn ang="0">
                  <a:pos x="csX2363" y="csY2363"/>
                </a:cxn>
                <a:cxn ang="0">
                  <a:pos x="csX2364" y="csY2364"/>
                </a:cxn>
                <a:cxn ang="0">
                  <a:pos x="csX2365" y="csY2365"/>
                </a:cxn>
                <a:cxn ang="0">
                  <a:pos x="csX2366" y="csY2366"/>
                </a:cxn>
                <a:cxn ang="0">
                  <a:pos x="csX2367" y="csY2367"/>
                </a:cxn>
                <a:cxn ang="0">
                  <a:pos x="csX2368" y="csY2368"/>
                </a:cxn>
                <a:cxn ang="0">
                  <a:pos x="csX2369" y="csY2369"/>
                </a:cxn>
                <a:cxn ang="0">
                  <a:pos x="csX2370" y="csY2370"/>
                </a:cxn>
                <a:cxn ang="0">
                  <a:pos x="csX2371" y="csY2371"/>
                </a:cxn>
                <a:cxn ang="0">
                  <a:pos x="csX2372" y="csY2372"/>
                </a:cxn>
                <a:cxn ang="0">
                  <a:pos x="csX2373" y="csY2373"/>
                </a:cxn>
                <a:cxn ang="0">
                  <a:pos x="csX2374" y="csY2374"/>
                </a:cxn>
                <a:cxn ang="0">
                  <a:pos x="csX2375" y="csY2375"/>
                </a:cxn>
                <a:cxn ang="0">
                  <a:pos x="csX2376" y="csY2376"/>
                </a:cxn>
                <a:cxn ang="0">
                  <a:pos x="csX2377" y="csY2377"/>
                </a:cxn>
                <a:cxn ang="0">
                  <a:pos x="csX2378" y="csY2378"/>
                </a:cxn>
                <a:cxn ang="0">
                  <a:pos x="csX2379" y="csY2379"/>
                </a:cxn>
                <a:cxn ang="0">
                  <a:pos x="csX2380" y="csY2380"/>
                </a:cxn>
                <a:cxn ang="0">
                  <a:pos x="csX2381" y="csY2381"/>
                </a:cxn>
                <a:cxn ang="0">
                  <a:pos x="csX2382" y="csY2382"/>
                </a:cxn>
                <a:cxn ang="0">
                  <a:pos x="csX2383" y="csY2383"/>
                </a:cxn>
                <a:cxn ang="0">
                  <a:pos x="csX2384" y="csY2384"/>
                </a:cxn>
                <a:cxn ang="0">
                  <a:pos x="csX2385" y="csY2385"/>
                </a:cxn>
                <a:cxn ang="0">
                  <a:pos x="csX2386" y="csY2386"/>
                </a:cxn>
                <a:cxn ang="0">
                  <a:pos x="csX2387" y="csY2387"/>
                </a:cxn>
                <a:cxn ang="0">
                  <a:pos x="csX2388" y="csY2388"/>
                </a:cxn>
                <a:cxn ang="0">
                  <a:pos x="csX2389" y="csY2389"/>
                </a:cxn>
                <a:cxn ang="0">
                  <a:pos x="csX2390" y="csY2390"/>
                </a:cxn>
                <a:cxn ang="0">
                  <a:pos x="csX2391" y="csY2391"/>
                </a:cxn>
                <a:cxn ang="0">
                  <a:pos x="csX2392" y="csY2392"/>
                </a:cxn>
                <a:cxn ang="0">
                  <a:pos x="csX2393" y="csY2393"/>
                </a:cxn>
                <a:cxn ang="0">
                  <a:pos x="csX2394" y="csY2394"/>
                </a:cxn>
                <a:cxn ang="0">
                  <a:pos x="csX2395" y="csY2395"/>
                </a:cxn>
                <a:cxn ang="0">
                  <a:pos x="csX2396" y="csY2396"/>
                </a:cxn>
                <a:cxn ang="0">
                  <a:pos x="csX2397" y="csY2397"/>
                </a:cxn>
                <a:cxn ang="0">
                  <a:pos x="csX2398" y="csY2398"/>
                </a:cxn>
                <a:cxn ang="0">
                  <a:pos x="csX2399" y="csY2399"/>
                </a:cxn>
                <a:cxn ang="0">
                  <a:pos x="csX2400" y="csY2400"/>
                </a:cxn>
                <a:cxn ang="0">
                  <a:pos x="csX2401" y="csY2401"/>
                </a:cxn>
                <a:cxn ang="0">
                  <a:pos x="csX2402" y="csY2402"/>
                </a:cxn>
                <a:cxn ang="0">
                  <a:pos x="csX2403" y="csY2403"/>
                </a:cxn>
                <a:cxn ang="0">
                  <a:pos x="csX2404" y="csY2404"/>
                </a:cxn>
                <a:cxn ang="0">
                  <a:pos x="csX2405" y="csY2405"/>
                </a:cxn>
                <a:cxn ang="0">
                  <a:pos x="csX2406" y="csY2406"/>
                </a:cxn>
                <a:cxn ang="0">
                  <a:pos x="csX2407" y="csY2407"/>
                </a:cxn>
                <a:cxn ang="0">
                  <a:pos x="csX2408" y="csY2408"/>
                </a:cxn>
                <a:cxn ang="0">
                  <a:pos x="csX2409" y="csY2409"/>
                </a:cxn>
                <a:cxn ang="0">
                  <a:pos x="csX2410" y="csY2410"/>
                </a:cxn>
                <a:cxn ang="0">
                  <a:pos x="csX2411" y="csY2411"/>
                </a:cxn>
                <a:cxn ang="0">
                  <a:pos x="csX2412" y="csY2412"/>
                </a:cxn>
                <a:cxn ang="0">
                  <a:pos x="csX2413" y="csY2413"/>
                </a:cxn>
                <a:cxn ang="0">
                  <a:pos x="csX2414" y="csY2414"/>
                </a:cxn>
                <a:cxn ang="0">
                  <a:pos x="csX2415" y="csY2415"/>
                </a:cxn>
                <a:cxn ang="0">
                  <a:pos x="csX2416" y="csY2416"/>
                </a:cxn>
                <a:cxn ang="0">
                  <a:pos x="csX2417" y="csY2417"/>
                </a:cxn>
                <a:cxn ang="0">
                  <a:pos x="csX2418" y="csY2418"/>
                </a:cxn>
                <a:cxn ang="0">
                  <a:pos x="csX2419" y="csY2419"/>
                </a:cxn>
                <a:cxn ang="0">
                  <a:pos x="csX2420" y="csY2420"/>
                </a:cxn>
                <a:cxn ang="0">
                  <a:pos x="csX2421" y="csY2421"/>
                </a:cxn>
                <a:cxn ang="0">
                  <a:pos x="csX2422" y="csY2422"/>
                </a:cxn>
                <a:cxn ang="0">
                  <a:pos x="csX2423" y="csY2423"/>
                </a:cxn>
                <a:cxn ang="0">
                  <a:pos x="csX2424" y="csY2424"/>
                </a:cxn>
                <a:cxn ang="0">
                  <a:pos x="csX2425" y="csY2425"/>
                </a:cxn>
                <a:cxn ang="0">
                  <a:pos x="csX2426" y="csY2426"/>
                </a:cxn>
                <a:cxn ang="0">
                  <a:pos x="csX2427" y="csY2427"/>
                </a:cxn>
                <a:cxn ang="0">
                  <a:pos x="csX2428" y="csY2428"/>
                </a:cxn>
                <a:cxn ang="0">
                  <a:pos x="csX2429" y="csY2429"/>
                </a:cxn>
                <a:cxn ang="0">
                  <a:pos x="csX2430" y="csY2430"/>
                </a:cxn>
                <a:cxn ang="0">
                  <a:pos x="csX2431" y="csY2431"/>
                </a:cxn>
                <a:cxn ang="0">
                  <a:pos x="csX2432" y="csY2432"/>
                </a:cxn>
                <a:cxn ang="0">
                  <a:pos x="csX2433" y="csY2433"/>
                </a:cxn>
                <a:cxn ang="0">
                  <a:pos x="csX2434" y="csY2434"/>
                </a:cxn>
                <a:cxn ang="0">
                  <a:pos x="csX2435" y="csY2435"/>
                </a:cxn>
                <a:cxn ang="0">
                  <a:pos x="csX2436" y="csY2436"/>
                </a:cxn>
                <a:cxn ang="0">
                  <a:pos x="csX2437" y="csY2437"/>
                </a:cxn>
                <a:cxn ang="0">
                  <a:pos x="csX2438" y="csY2438"/>
                </a:cxn>
                <a:cxn ang="0">
                  <a:pos x="csX2439" y="csY2439"/>
                </a:cxn>
                <a:cxn ang="0">
                  <a:pos x="csX2440" y="csY2440"/>
                </a:cxn>
                <a:cxn ang="0">
                  <a:pos x="csX2441" y="csY2441"/>
                </a:cxn>
                <a:cxn ang="0">
                  <a:pos x="csX2442" y="csY2442"/>
                </a:cxn>
                <a:cxn ang="0">
                  <a:pos x="csX2443" y="csY2443"/>
                </a:cxn>
                <a:cxn ang="0">
                  <a:pos x="csX2444" y="csY2444"/>
                </a:cxn>
                <a:cxn ang="0">
                  <a:pos x="csX2445" y="csY2445"/>
                </a:cxn>
                <a:cxn ang="0">
                  <a:pos x="csX2446" y="csY2446"/>
                </a:cxn>
                <a:cxn ang="0">
                  <a:pos x="csX2447" y="csY2447"/>
                </a:cxn>
                <a:cxn ang="0">
                  <a:pos x="csX2448" y="csY2448"/>
                </a:cxn>
                <a:cxn ang="0">
                  <a:pos x="csX2449" y="csY2449"/>
                </a:cxn>
                <a:cxn ang="0">
                  <a:pos x="csX2450" y="csY2450"/>
                </a:cxn>
                <a:cxn ang="0">
                  <a:pos x="csX2451" y="csY2451"/>
                </a:cxn>
                <a:cxn ang="0">
                  <a:pos x="csX2452" y="csY2452"/>
                </a:cxn>
                <a:cxn ang="0">
                  <a:pos x="csX2453" y="csY2453"/>
                </a:cxn>
                <a:cxn ang="0">
                  <a:pos x="csX2454" y="csY2454"/>
                </a:cxn>
                <a:cxn ang="0">
                  <a:pos x="csX2455" y="csY2455"/>
                </a:cxn>
                <a:cxn ang="0">
                  <a:pos x="csX2456" y="csY2456"/>
                </a:cxn>
                <a:cxn ang="0">
                  <a:pos x="csX2457" y="csY2457"/>
                </a:cxn>
                <a:cxn ang="0">
                  <a:pos x="csX2458" y="csY2458"/>
                </a:cxn>
                <a:cxn ang="0">
                  <a:pos x="csX2459" y="csY2459"/>
                </a:cxn>
                <a:cxn ang="0">
                  <a:pos x="csX2460" y="csY2460"/>
                </a:cxn>
                <a:cxn ang="0">
                  <a:pos x="csX2461" y="csY2461"/>
                </a:cxn>
                <a:cxn ang="0">
                  <a:pos x="csX2462" y="csY2462"/>
                </a:cxn>
                <a:cxn ang="0">
                  <a:pos x="csX2463" y="csY2463"/>
                </a:cxn>
                <a:cxn ang="0">
                  <a:pos x="csX2464" y="csY2464"/>
                </a:cxn>
                <a:cxn ang="0">
                  <a:pos x="csX2465" y="csY2465"/>
                </a:cxn>
                <a:cxn ang="0">
                  <a:pos x="csX2466" y="csY2466"/>
                </a:cxn>
                <a:cxn ang="0">
                  <a:pos x="csX2467" y="csY2467"/>
                </a:cxn>
                <a:cxn ang="0">
                  <a:pos x="csX2468" y="csY2468"/>
                </a:cxn>
                <a:cxn ang="0">
                  <a:pos x="csX2469" y="csY2469"/>
                </a:cxn>
                <a:cxn ang="0">
                  <a:pos x="csX2470" y="csY2470"/>
                </a:cxn>
                <a:cxn ang="0">
                  <a:pos x="csX2471" y="csY2471"/>
                </a:cxn>
                <a:cxn ang="0">
                  <a:pos x="csX2472" y="csY2472"/>
                </a:cxn>
                <a:cxn ang="0">
                  <a:pos x="csX2473" y="csY2473"/>
                </a:cxn>
                <a:cxn ang="0">
                  <a:pos x="csX2474" y="csY2474"/>
                </a:cxn>
                <a:cxn ang="0">
                  <a:pos x="csX2475" y="csY2475"/>
                </a:cxn>
                <a:cxn ang="0">
                  <a:pos x="csX2476" y="csY2476"/>
                </a:cxn>
                <a:cxn ang="0">
                  <a:pos x="csX2477" y="csY2477"/>
                </a:cxn>
                <a:cxn ang="0">
                  <a:pos x="csX2478" y="csY2478"/>
                </a:cxn>
                <a:cxn ang="0">
                  <a:pos x="csX2479" y="csY2479"/>
                </a:cxn>
                <a:cxn ang="0">
                  <a:pos x="csX2480" y="csY2480"/>
                </a:cxn>
                <a:cxn ang="0">
                  <a:pos x="csX2481" y="csY2481"/>
                </a:cxn>
                <a:cxn ang="0">
                  <a:pos x="csX2482" y="csY2482"/>
                </a:cxn>
                <a:cxn ang="0">
                  <a:pos x="csX2483" y="csY2483"/>
                </a:cxn>
                <a:cxn ang="0">
                  <a:pos x="csX2484" y="csY2484"/>
                </a:cxn>
                <a:cxn ang="0">
                  <a:pos x="csX2485" y="csY2485"/>
                </a:cxn>
                <a:cxn ang="0">
                  <a:pos x="csX2486" y="csY2486"/>
                </a:cxn>
                <a:cxn ang="0">
                  <a:pos x="csX2487" y="csY2487"/>
                </a:cxn>
                <a:cxn ang="0">
                  <a:pos x="csX2488" y="csY2488"/>
                </a:cxn>
                <a:cxn ang="0">
                  <a:pos x="csX2489" y="csY2489"/>
                </a:cxn>
                <a:cxn ang="0">
                  <a:pos x="csX2490" y="csY2490"/>
                </a:cxn>
                <a:cxn ang="0">
                  <a:pos x="csX2491" y="csY2491"/>
                </a:cxn>
                <a:cxn ang="0">
                  <a:pos x="csX2492" y="csY2492"/>
                </a:cxn>
                <a:cxn ang="0">
                  <a:pos x="csX2493" y="csY2493"/>
                </a:cxn>
                <a:cxn ang="0">
                  <a:pos x="csX2494" y="csY2494"/>
                </a:cxn>
                <a:cxn ang="0">
                  <a:pos x="csX2495" y="csY2495"/>
                </a:cxn>
                <a:cxn ang="0">
                  <a:pos x="csX2496" y="csY2496"/>
                </a:cxn>
                <a:cxn ang="0">
                  <a:pos x="csX2497" y="csY2497"/>
                </a:cxn>
                <a:cxn ang="0">
                  <a:pos x="csX2498" y="csY2498"/>
                </a:cxn>
                <a:cxn ang="0">
                  <a:pos x="csX2499" y="csY2499"/>
                </a:cxn>
                <a:cxn ang="0">
                  <a:pos x="csX2500" y="csY2500"/>
                </a:cxn>
                <a:cxn ang="0">
                  <a:pos x="csX2501" y="csY2501"/>
                </a:cxn>
                <a:cxn ang="0">
                  <a:pos x="csX2502" y="csY2502"/>
                </a:cxn>
                <a:cxn ang="0">
                  <a:pos x="csX2503" y="csY2503"/>
                </a:cxn>
                <a:cxn ang="0">
                  <a:pos x="csX2504" y="csY2504"/>
                </a:cxn>
              </a:cxnLst>
              <a:rect l="l" t="t" r="r" b="b"/>
              <a:pathLst>
                <a:path w="3705314" h="1633446">
                  <a:moveTo>
                    <a:pt x="0" y="1633447"/>
                  </a:moveTo>
                  <a:lnTo>
                    <a:pt x="2539" y="1633447"/>
                  </a:lnTo>
                  <a:lnTo>
                    <a:pt x="5079" y="1633447"/>
                  </a:lnTo>
                  <a:lnTo>
                    <a:pt x="5079" y="1630019"/>
                  </a:lnTo>
                  <a:lnTo>
                    <a:pt x="7618" y="1630019"/>
                  </a:lnTo>
                  <a:lnTo>
                    <a:pt x="7618" y="1628368"/>
                  </a:lnTo>
                  <a:lnTo>
                    <a:pt x="12697" y="1628368"/>
                  </a:lnTo>
                  <a:lnTo>
                    <a:pt x="12697" y="1626717"/>
                  </a:lnTo>
                  <a:lnTo>
                    <a:pt x="15236" y="1626717"/>
                  </a:lnTo>
                  <a:lnTo>
                    <a:pt x="15236" y="1623289"/>
                  </a:lnTo>
                  <a:lnTo>
                    <a:pt x="20315" y="1623289"/>
                  </a:lnTo>
                  <a:lnTo>
                    <a:pt x="20315" y="1619988"/>
                  </a:lnTo>
                  <a:lnTo>
                    <a:pt x="22854" y="1619988"/>
                  </a:lnTo>
                  <a:lnTo>
                    <a:pt x="22854" y="1616687"/>
                  </a:lnTo>
                  <a:lnTo>
                    <a:pt x="27933" y="1616687"/>
                  </a:lnTo>
                  <a:lnTo>
                    <a:pt x="29203" y="1616687"/>
                  </a:lnTo>
                  <a:lnTo>
                    <a:pt x="30472" y="1616687"/>
                  </a:lnTo>
                  <a:lnTo>
                    <a:pt x="30472" y="1613385"/>
                  </a:lnTo>
                  <a:lnTo>
                    <a:pt x="33012" y="1613385"/>
                  </a:lnTo>
                  <a:lnTo>
                    <a:pt x="33012" y="1611735"/>
                  </a:lnTo>
                  <a:lnTo>
                    <a:pt x="35551" y="1611735"/>
                  </a:lnTo>
                  <a:lnTo>
                    <a:pt x="35551" y="1608307"/>
                  </a:lnTo>
                  <a:lnTo>
                    <a:pt x="38090" y="1608307"/>
                  </a:lnTo>
                  <a:lnTo>
                    <a:pt x="38090" y="1605006"/>
                  </a:lnTo>
                  <a:lnTo>
                    <a:pt x="48248" y="1605006"/>
                  </a:lnTo>
                  <a:lnTo>
                    <a:pt x="48248" y="1603355"/>
                  </a:lnTo>
                  <a:lnTo>
                    <a:pt x="52057" y="1603355"/>
                  </a:lnTo>
                  <a:lnTo>
                    <a:pt x="52057" y="1601705"/>
                  </a:lnTo>
                  <a:lnTo>
                    <a:pt x="54596" y="1601705"/>
                  </a:lnTo>
                  <a:lnTo>
                    <a:pt x="54596" y="1600054"/>
                  </a:lnTo>
                  <a:lnTo>
                    <a:pt x="57136" y="1600054"/>
                  </a:lnTo>
                  <a:lnTo>
                    <a:pt x="59675" y="1600054"/>
                  </a:lnTo>
                  <a:lnTo>
                    <a:pt x="59675" y="1596753"/>
                  </a:lnTo>
                  <a:lnTo>
                    <a:pt x="62214" y="1596753"/>
                  </a:lnTo>
                  <a:lnTo>
                    <a:pt x="62214" y="1594975"/>
                  </a:lnTo>
                  <a:lnTo>
                    <a:pt x="64754" y="1594975"/>
                  </a:lnTo>
                  <a:lnTo>
                    <a:pt x="64754" y="1593325"/>
                  </a:lnTo>
                  <a:lnTo>
                    <a:pt x="69833" y="1593325"/>
                  </a:lnTo>
                  <a:lnTo>
                    <a:pt x="69833" y="1590023"/>
                  </a:lnTo>
                  <a:lnTo>
                    <a:pt x="72372" y="1590023"/>
                  </a:lnTo>
                  <a:lnTo>
                    <a:pt x="72372" y="1588373"/>
                  </a:lnTo>
                  <a:lnTo>
                    <a:pt x="74911" y="1588373"/>
                  </a:lnTo>
                  <a:lnTo>
                    <a:pt x="74911" y="1583421"/>
                  </a:lnTo>
                  <a:lnTo>
                    <a:pt x="77451" y="1583421"/>
                  </a:lnTo>
                  <a:lnTo>
                    <a:pt x="79990" y="1583421"/>
                  </a:lnTo>
                  <a:lnTo>
                    <a:pt x="79990" y="1581643"/>
                  </a:lnTo>
                  <a:lnTo>
                    <a:pt x="87608" y="1581643"/>
                  </a:lnTo>
                  <a:lnTo>
                    <a:pt x="87608" y="1579993"/>
                  </a:lnTo>
                  <a:lnTo>
                    <a:pt x="92687" y="1579993"/>
                  </a:lnTo>
                  <a:lnTo>
                    <a:pt x="92687" y="1578342"/>
                  </a:lnTo>
                  <a:lnTo>
                    <a:pt x="95226" y="1578342"/>
                  </a:lnTo>
                  <a:lnTo>
                    <a:pt x="95226" y="1576692"/>
                  </a:lnTo>
                  <a:lnTo>
                    <a:pt x="97766" y="1576692"/>
                  </a:lnTo>
                  <a:lnTo>
                    <a:pt x="97766" y="1575041"/>
                  </a:lnTo>
                  <a:lnTo>
                    <a:pt x="100305" y="1575041"/>
                  </a:lnTo>
                  <a:lnTo>
                    <a:pt x="102844" y="1575041"/>
                  </a:lnTo>
                  <a:lnTo>
                    <a:pt x="102844" y="1573390"/>
                  </a:lnTo>
                  <a:lnTo>
                    <a:pt x="107923" y="1573390"/>
                  </a:lnTo>
                  <a:lnTo>
                    <a:pt x="107923" y="1570090"/>
                  </a:lnTo>
                  <a:lnTo>
                    <a:pt x="110462" y="1570090"/>
                  </a:lnTo>
                  <a:lnTo>
                    <a:pt x="110462" y="1568312"/>
                  </a:lnTo>
                  <a:lnTo>
                    <a:pt x="115541" y="1568312"/>
                  </a:lnTo>
                  <a:lnTo>
                    <a:pt x="116811" y="1568312"/>
                  </a:lnTo>
                  <a:lnTo>
                    <a:pt x="118081" y="1568312"/>
                  </a:lnTo>
                  <a:lnTo>
                    <a:pt x="118081" y="1566661"/>
                  </a:lnTo>
                  <a:lnTo>
                    <a:pt x="120620" y="1566661"/>
                  </a:lnTo>
                  <a:lnTo>
                    <a:pt x="120620" y="1565011"/>
                  </a:lnTo>
                  <a:lnTo>
                    <a:pt x="123159" y="1565011"/>
                  </a:lnTo>
                  <a:lnTo>
                    <a:pt x="124429" y="1565011"/>
                  </a:lnTo>
                  <a:lnTo>
                    <a:pt x="125699" y="1565011"/>
                  </a:lnTo>
                  <a:lnTo>
                    <a:pt x="125699" y="1563360"/>
                  </a:lnTo>
                  <a:lnTo>
                    <a:pt x="128238" y="1563360"/>
                  </a:lnTo>
                  <a:lnTo>
                    <a:pt x="128238" y="1561583"/>
                  </a:lnTo>
                  <a:lnTo>
                    <a:pt x="130777" y="1561583"/>
                  </a:lnTo>
                  <a:lnTo>
                    <a:pt x="130777" y="1559932"/>
                  </a:lnTo>
                  <a:lnTo>
                    <a:pt x="133317" y="1559932"/>
                  </a:lnTo>
                  <a:lnTo>
                    <a:pt x="133317" y="1558281"/>
                  </a:lnTo>
                  <a:lnTo>
                    <a:pt x="138395" y="1558281"/>
                  </a:lnTo>
                  <a:lnTo>
                    <a:pt x="147283" y="1558281"/>
                  </a:lnTo>
                  <a:lnTo>
                    <a:pt x="147283" y="1554980"/>
                  </a:lnTo>
                  <a:lnTo>
                    <a:pt x="149823" y="1554980"/>
                  </a:lnTo>
                  <a:lnTo>
                    <a:pt x="149823" y="1553330"/>
                  </a:lnTo>
                  <a:lnTo>
                    <a:pt x="157441" y="1553330"/>
                  </a:lnTo>
                  <a:lnTo>
                    <a:pt x="157441" y="1549901"/>
                  </a:lnTo>
                  <a:lnTo>
                    <a:pt x="167598" y="1549901"/>
                  </a:lnTo>
                  <a:lnTo>
                    <a:pt x="170137" y="1549901"/>
                  </a:lnTo>
                  <a:lnTo>
                    <a:pt x="170137" y="1543299"/>
                  </a:lnTo>
                  <a:lnTo>
                    <a:pt x="172677" y="1543299"/>
                  </a:lnTo>
                  <a:lnTo>
                    <a:pt x="172677" y="1541648"/>
                  </a:lnTo>
                  <a:lnTo>
                    <a:pt x="180295" y="1541648"/>
                  </a:lnTo>
                  <a:lnTo>
                    <a:pt x="180295" y="1539998"/>
                  </a:lnTo>
                  <a:lnTo>
                    <a:pt x="182707" y="1539998"/>
                  </a:lnTo>
                  <a:lnTo>
                    <a:pt x="182707" y="1536570"/>
                  </a:lnTo>
                  <a:lnTo>
                    <a:pt x="185374" y="1536570"/>
                  </a:lnTo>
                  <a:lnTo>
                    <a:pt x="185374" y="1534919"/>
                  </a:lnTo>
                  <a:lnTo>
                    <a:pt x="192992" y="1534919"/>
                  </a:lnTo>
                  <a:lnTo>
                    <a:pt x="192992" y="1533268"/>
                  </a:lnTo>
                  <a:lnTo>
                    <a:pt x="210767" y="1533268"/>
                  </a:lnTo>
                  <a:lnTo>
                    <a:pt x="210767" y="1529968"/>
                  </a:lnTo>
                  <a:lnTo>
                    <a:pt x="215719" y="1529968"/>
                  </a:lnTo>
                  <a:lnTo>
                    <a:pt x="215719" y="1528317"/>
                  </a:lnTo>
                  <a:lnTo>
                    <a:pt x="220925" y="1528317"/>
                  </a:lnTo>
                  <a:lnTo>
                    <a:pt x="220925" y="1526666"/>
                  </a:lnTo>
                  <a:lnTo>
                    <a:pt x="223464" y="1526666"/>
                  </a:lnTo>
                  <a:lnTo>
                    <a:pt x="226004" y="1526666"/>
                  </a:lnTo>
                  <a:lnTo>
                    <a:pt x="226004" y="1523238"/>
                  </a:lnTo>
                  <a:lnTo>
                    <a:pt x="228543" y="1523238"/>
                  </a:lnTo>
                  <a:lnTo>
                    <a:pt x="228543" y="1519937"/>
                  </a:lnTo>
                  <a:lnTo>
                    <a:pt x="233622" y="1519937"/>
                  </a:lnTo>
                  <a:lnTo>
                    <a:pt x="233622" y="1518286"/>
                  </a:lnTo>
                  <a:lnTo>
                    <a:pt x="236161" y="1518286"/>
                  </a:lnTo>
                  <a:lnTo>
                    <a:pt x="239970" y="1518286"/>
                  </a:lnTo>
                  <a:lnTo>
                    <a:pt x="239970" y="1516636"/>
                  </a:lnTo>
                  <a:lnTo>
                    <a:pt x="244922" y="1516636"/>
                  </a:lnTo>
                  <a:lnTo>
                    <a:pt x="244922" y="1514985"/>
                  </a:lnTo>
                  <a:lnTo>
                    <a:pt x="247461" y="1514985"/>
                  </a:lnTo>
                  <a:lnTo>
                    <a:pt x="247461" y="1511684"/>
                  </a:lnTo>
                  <a:lnTo>
                    <a:pt x="250001" y="1511684"/>
                  </a:lnTo>
                  <a:lnTo>
                    <a:pt x="250001" y="1509906"/>
                  </a:lnTo>
                  <a:lnTo>
                    <a:pt x="252540" y="1509906"/>
                  </a:lnTo>
                  <a:lnTo>
                    <a:pt x="252540" y="1508256"/>
                  </a:lnTo>
                  <a:lnTo>
                    <a:pt x="255206" y="1508256"/>
                  </a:lnTo>
                  <a:lnTo>
                    <a:pt x="255206" y="1503304"/>
                  </a:lnTo>
                  <a:lnTo>
                    <a:pt x="257746" y="1503304"/>
                  </a:lnTo>
                  <a:lnTo>
                    <a:pt x="257746" y="1501653"/>
                  </a:lnTo>
                  <a:lnTo>
                    <a:pt x="260285" y="1501653"/>
                  </a:lnTo>
                  <a:lnTo>
                    <a:pt x="262824" y="1501653"/>
                  </a:lnTo>
                  <a:lnTo>
                    <a:pt x="262824" y="1498352"/>
                  </a:lnTo>
                  <a:lnTo>
                    <a:pt x="265364" y="1498352"/>
                  </a:lnTo>
                  <a:lnTo>
                    <a:pt x="265364" y="1494924"/>
                  </a:lnTo>
                  <a:lnTo>
                    <a:pt x="270442" y="1494924"/>
                  </a:lnTo>
                  <a:lnTo>
                    <a:pt x="270442" y="1493274"/>
                  </a:lnTo>
                  <a:lnTo>
                    <a:pt x="272982" y="1493274"/>
                  </a:lnTo>
                  <a:lnTo>
                    <a:pt x="272982" y="1491496"/>
                  </a:lnTo>
                  <a:lnTo>
                    <a:pt x="275521" y="1491496"/>
                  </a:lnTo>
                  <a:lnTo>
                    <a:pt x="276664" y="1491496"/>
                  </a:lnTo>
                  <a:lnTo>
                    <a:pt x="280473" y="1491496"/>
                  </a:lnTo>
                  <a:lnTo>
                    <a:pt x="280473" y="1489846"/>
                  </a:lnTo>
                  <a:lnTo>
                    <a:pt x="283012" y="1489846"/>
                  </a:lnTo>
                  <a:lnTo>
                    <a:pt x="283012" y="1488195"/>
                  </a:lnTo>
                  <a:lnTo>
                    <a:pt x="285552" y="1488195"/>
                  </a:lnTo>
                  <a:lnTo>
                    <a:pt x="285552" y="1484894"/>
                  </a:lnTo>
                  <a:lnTo>
                    <a:pt x="288091" y="1484894"/>
                  </a:lnTo>
                  <a:lnTo>
                    <a:pt x="290757" y="1484894"/>
                  </a:lnTo>
                  <a:lnTo>
                    <a:pt x="290757" y="1483243"/>
                  </a:lnTo>
                  <a:lnTo>
                    <a:pt x="295836" y="1483243"/>
                  </a:lnTo>
                  <a:lnTo>
                    <a:pt x="297106" y="1483243"/>
                  </a:lnTo>
                  <a:lnTo>
                    <a:pt x="303454" y="1483243"/>
                  </a:lnTo>
                  <a:lnTo>
                    <a:pt x="303454" y="1481593"/>
                  </a:lnTo>
                  <a:lnTo>
                    <a:pt x="305993" y="1481593"/>
                  </a:lnTo>
                  <a:lnTo>
                    <a:pt x="305993" y="1479815"/>
                  </a:lnTo>
                  <a:lnTo>
                    <a:pt x="308406" y="1479815"/>
                  </a:lnTo>
                  <a:lnTo>
                    <a:pt x="308406" y="1478164"/>
                  </a:lnTo>
                  <a:lnTo>
                    <a:pt x="310945" y="1478164"/>
                  </a:lnTo>
                  <a:lnTo>
                    <a:pt x="310945" y="1474863"/>
                  </a:lnTo>
                  <a:lnTo>
                    <a:pt x="316024" y="1474863"/>
                  </a:lnTo>
                  <a:lnTo>
                    <a:pt x="316024" y="1473213"/>
                  </a:lnTo>
                  <a:lnTo>
                    <a:pt x="321103" y="1473213"/>
                  </a:lnTo>
                  <a:lnTo>
                    <a:pt x="321103" y="1471562"/>
                  </a:lnTo>
                  <a:lnTo>
                    <a:pt x="323642" y="1471562"/>
                  </a:lnTo>
                  <a:lnTo>
                    <a:pt x="323642" y="1469911"/>
                  </a:lnTo>
                  <a:lnTo>
                    <a:pt x="326308" y="1469911"/>
                  </a:lnTo>
                  <a:lnTo>
                    <a:pt x="326308" y="1468261"/>
                  </a:lnTo>
                  <a:lnTo>
                    <a:pt x="328848" y="1468261"/>
                  </a:lnTo>
                  <a:lnTo>
                    <a:pt x="328848" y="1464833"/>
                  </a:lnTo>
                  <a:lnTo>
                    <a:pt x="332657" y="1464833"/>
                  </a:lnTo>
                  <a:lnTo>
                    <a:pt x="332657" y="1463182"/>
                  </a:lnTo>
                  <a:lnTo>
                    <a:pt x="335196" y="1463182"/>
                  </a:lnTo>
                  <a:lnTo>
                    <a:pt x="335196" y="1459881"/>
                  </a:lnTo>
                  <a:lnTo>
                    <a:pt x="340148" y="1459881"/>
                  </a:lnTo>
                  <a:lnTo>
                    <a:pt x="347766" y="1459881"/>
                  </a:lnTo>
                  <a:lnTo>
                    <a:pt x="347766" y="1458231"/>
                  </a:lnTo>
                  <a:lnTo>
                    <a:pt x="350305" y="1458231"/>
                  </a:lnTo>
                  <a:lnTo>
                    <a:pt x="350305" y="1453279"/>
                  </a:lnTo>
                  <a:lnTo>
                    <a:pt x="352845" y="1453279"/>
                  </a:lnTo>
                  <a:lnTo>
                    <a:pt x="352845" y="1451501"/>
                  </a:lnTo>
                  <a:lnTo>
                    <a:pt x="355384" y="1451501"/>
                  </a:lnTo>
                  <a:lnTo>
                    <a:pt x="355384" y="1448200"/>
                  </a:lnTo>
                  <a:lnTo>
                    <a:pt x="360590" y="1448200"/>
                  </a:lnTo>
                  <a:lnTo>
                    <a:pt x="361860" y="1448200"/>
                  </a:lnTo>
                  <a:lnTo>
                    <a:pt x="363129" y="1448200"/>
                  </a:lnTo>
                  <a:lnTo>
                    <a:pt x="364399" y="1448200"/>
                  </a:lnTo>
                  <a:lnTo>
                    <a:pt x="365669" y="1448200"/>
                  </a:lnTo>
                  <a:lnTo>
                    <a:pt x="365669" y="1444899"/>
                  </a:lnTo>
                  <a:lnTo>
                    <a:pt x="368208" y="1444899"/>
                  </a:lnTo>
                  <a:lnTo>
                    <a:pt x="369478" y="1444899"/>
                  </a:lnTo>
                  <a:lnTo>
                    <a:pt x="370747" y="1444899"/>
                  </a:lnTo>
                  <a:lnTo>
                    <a:pt x="371890" y="1444899"/>
                  </a:lnTo>
                  <a:lnTo>
                    <a:pt x="373160" y="1444899"/>
                  </a:lnTo>
                  <a:lnTo>
                    <a:pt x="374429" y="1444899"/>
                  </a:lnTo>
                  <a:lnTo>
                    <a:pt x="378238" y="1444899"/>
                  </a:lnTo>
                  <a:lnTo>
                    <a:pt x="378238" y="1443248"/>
                  </a:lnTo>
                  <a:lnTo>
                    <a:pt x="383317" y="1443248"/>
                  </a:lnTo>
                  <a:lnTo>
                    <a:pt x="385857" y="1443248"/>
                  </a:lnTo>
                  <a:lnTo>
                    <a:pt x="385857" y="1441597"/>
                  </a:lnTo>
                  <a:lnTo>
                    <a:pt x="388396" y="1441597"/>
                  </a:lnTo>
                  <a:lnTo>
                    <a:pt x="388396" y="1439947"/>
                  </a:lnTo>
                  <a:lnTo>
                    <a:pt x="390935" y="1439947"/>
                  </a:lnTo>
                  <a:lnTo>
                    <a:pt x="390935" y="1438169"/>
                  </a:lnTo>
                  <a:lnTo>
                    <a:pt x="398680" y="1438169"/>
                  </a:lnTo>
                  <a:lnTo>
                    <a:pt x="398680" y="1436519"/>
                  </a:lnTo>
                  <a:lnTo>
                    <a:pt x="401220" y="1436519"/>
                  </a:lnTo>
                  <a:lnTo>
                    <a:pt x="401220" y="1433218"/>
                  </a:lnTo>
                  <a:lnTo>
                    <a:pt x="403632" y="1433218"/>
                  </a:lnTo>
                  <a:lnTo>
                    <a:pt x="403632" y="1431567"/>
                  </a:lnTo>
                  <a:lnTo>
                    <a:pt x="408711" y="1431567"/>
                  </a:lnTo>
                  <a:lnTo>
                    <a:pt x="408711" y="1428266"/>
                  </a:lnTo>
                  <a:lnTo>
                    <a:pt x="413789" y="1428266"/>
                  </a:lnTo>
                  <a:lnTo>
                    <a:pt x="416329" y="1428266"/>
                  </a:lnTo>
                  <a:lnTo>
                    <a:pt x="416329" y="1426615"/>
                  </a:lnTo>
                  <a:lnTo>
                    <a:pt x="418868" y="1426615"/>
                  </a:lnTo>
                  <a:lnTo>
                    <a:pt x="418868" y="1424838"/>
                  </a:lnTo>
                  <a:lnTo>
                    <a:pt x="423947" y="1424838"/>
                  </a:lnTo>
                  <a:lnTo>
                    <a:pt x="423947" y="1423187"/>
                  </a:lnTo>
                  <a:lnTo>
                    <a:pt x="426486" y="1423187"/>
                  </a:lnTo>
                  <a:lnTo>
                    <a:pt x="426486" y="1421409"/>
                  </a:lnTo>
                  <a:lnTo>
                    <a:pt x="429026" y="1421409"/>
                  </a:lnTo>
                  <a:lnTo>
                    <a:pt x="429026" y="1419759"/>
                  </a:lnTo>
                  <a:lnTo>
                    <a:pt x="432962" y="1419759"/>
                  </a:lnTo>
                  <a:lnTo>
                    <a:pt x="435374" y="1419759"/>
                  </a:lnTo>
                  <a:lnTo>
                    <a:pt x="435374" y="1418109"/>
                  </a:lnTo>
                  <a:lnTo>
                    <a:pt x="437913" y="1418109"/>
                  </a:lnTo>
                  <a:lnTo>
                    <a:pt x="437913" y="1416458"/>
                  </a:lnTo>
                  <a:lnTo>
                    <a:pt x="440453" y="1416458"/>
                  </a:lnTo>
                  <a:lnTo>
                    <a:pt x="440453" y="1414807"/>
                  </a:lnTo>
                  <a:lnTo>
                    <a:pt x="445532" y="1414807"/>
                  </a:lnTo>
                  <a:lnTo>
                    <a:pt x="445532" y="1413157"/>
                  </a:lnTo>
                  <a:lnTo>
                    <a:pt x="448071" y="1413157"/>
                  </a:lnTo>
                  <a:lnTo>
                    <a:pt x="448071" y="1411506"/>
                  </a:lnTo>
                  <a:lnTo>
                    <a:pt x="450610" y="1411506"/>
                  </a:lnTo>
                  <a:lnTo>
                    <a:pt x="450610" y="1409855"/>
                  </a:lnTo>
                  <a:lnTo>
                    <a:pt x="453150" y="1409855"/>
                  </a:lnTo>
                  <a:lnTo>
                    <a:pt x="453150" y="1404777"/>
                  </a:lnTo>
                  <a:lnTo>
                    <a:pt x="455689" y="1404777"/>
                  </a:lnTo>
                  <a:lnTo>
                    <a:pt x="455689" y="1403126"/>
                  </a:lnTo>
                  <a:lnTo>
                    <a:pt x="460768" y="1403126"/>
                  </a:lnTo>
                  <a:lnTo>
                    <a:pt x="460768" y="1401476"/>
                  </a:lnTo>
                  <a:lnTo>
                    <a:pt x="463307" y="1401476"/>
                  </a:lnTo>
                  <a:lnTo>
                    <a:pt x="463307" y="1399825"/>
                  </a:lnTo>
                  <a:lnTo>
                    <a:pt x="465973" y="1399825"/>
                  </a:lnTo>
                  <a:lnTo>
                    <a:pt x="465973" y="1398174"/>
                  </a:lnTo>
                  <a:lnTo>
                    <a:pt x="470925" y="1398174"/>
                  </a:lnTo>
                  <a:lnTo>
                    <a:pt x="470925" y="1396524"/>
                  </a:lnTo>
                  <a:lnTo>
                    <a:pt x="473465" y="1396524"/>
                  </a:lnTo>
                  <a:lnTo>
                    <a:pt x="473465" y="1394746"/>
                  </a:lnTo>
                  <a:lnTo>
                    <a:pt x="478543" y="1394746"/>
                  </a:lnTo>
                  <a:lnTo>
                    <a:pt x="478543" y="1393096"/>
                  </a:lnTo>
                  <a:lnTo>
                    <a:pt x="483622" y="1393096"/>
                  </a:lnTo>
                  <a:lnTo>
                    <a:pt x="483622" y="1391445"/>
                  </a:lnTo>
                  <a:lnTo>
                    <a:pt x="488701" y="1391445"/>
                  </a:lnTo>
                  <a:lnTo>
                    <a:pt x="488701" y="1388144"/>
                  </a:lnTo>
                  <a:lnTo>
                    <a:pt x="491240" y="1388144"/>
                  </a:lnTo>
                  <a:lnTo>
                    <a:pt x="491240" y="1386493"/>
                  </a:lnTo>
                  <a:lnTo>
                    <a:pt x="493780" y="1386493"/>
                  </a:lnTo>
                  <a:lnTo>
                    <a:pt x="493780" y="1384843"/>
                  </a:lnTo>
                  <a:lnTo>
                    <a:pt x="496319" y="1384843"/>
                  </a:lnTo>
                  <a:lnTo>
                    <a:pt x="497589" y="1384843"/>
                  </a:lnTo>
                  <a:lnTo>
                    <a:pt x="498858" y="1384843"/>
                  </a:lnTo>
                  <a:lnTo>
                    <a:pt x="498858" y="1379764"/>
                  </a:lnTo>
                  <a:lnTo>
                    <a:pt x="501398" y="1379764"/>
                  </a:lnTo>
                  <a:lnTo>
                    <a:pt x="501398" y="1378113"/>
                  </a:lnTo>
                  <a:lnTo>
                    <a:pt x="503937" y="1378113"/>
                  </a:lnTo>
                  <a:lnTo>
                    <a:pt x="503937" y="1374812"/>
                  </a:lnTo>
                  <a:lnTo>
                    <a:pt x="506476" y="1374812"/>
                  </a:lnTo>
                  <a:lnTo>
                    <a:pt x="506476" y="1371511"/>
                  </a:lnTo>
                  <a:lnTo>
                    <a:pt x="511555" y="1371511"/>
                  </a:lnTo>
                  <a:lnTo>
                    <a:pt x="511555" y="1369860"/>
                  </a:lnTo>
                  <a:lnTo>
                    <a:pt x="514094" y="1369860"/>
                  </a:lnTo>
                  <a:lnTo>
                    <a:pt x="514094" y="1366432"/>
                  </a:lnTo>
                  <a:lnTo>
                    <a:pt x="516634" y="1366432"/>
                  </a:lnTo>
                  <a:lnTo>
                    <a:pt x="516634" y="1364782"/>
                  </a:lnTo>
                  <a:lnTo>
                    <a:pt x="519173" y="1364782"/>
                  </a:lnTo>
                  <a:lnTo>
                    <a:pt x="519173" y="1361480"/>
                  </a:lnTo>
                  <a:lnTo>
                    <a:pt x="521713" y="1361480"/>
                  </a:lnTo>
                  <a:lnTo>
                    <a:pt x="521713" y="1359830"/>
                  </a:lnTo>
                  <a:lnTo>
                    <a:pt x="524252" y="1359830"/>
                  </a:lnTo>
                  <a:lnTo>
                    <a:pt x="524252" y="1356529"/>
                  </a:lnTo>
                  <a:lnTo>
                    <a:pt x="528061" y="1356529"/>
                  </a:lnTo>
                  <a:lnTo>
                    <a:pt x="528061" y="1354878"/>
                  </a:lnTo>
                  <a:lnTo>
                    <a:pt x="533140" y="1354878"/>
                  </a:lnTo>
                  <a:lnTo>
                    <a:pt x="533140" y="1351450"/>
                  </a:lnTo>
                  <a:lnTo>
                    <a:pt x="535679" y="1351450"/>
                  </a:lnTo>
                  <a:lnTo>
                    <a:pt x="535679" y="1349673"/>
                  </a:lnTo>
                  <a:lnTo>
                    <a:pt x="538219" y="1349673"/>
                  </a:lnTo>
                  <a:lnTo>
                    <a:pt x="538219" y="1346371"/>
                  </a:lnTo>
                  <a:lnTo>
                    <a:pt x="540758" y="1346371"/>
                  </a:lnTo>
                  <a:lnTo>
                    <a:pt x="542027" y="1346371"/>
                  </a:lnTo>
                  <a:lnTo>
                    <a:pt x="543297" y="1346371"/>
                  </a:lnTo>
                  <a:lnTo>
                    <a:pt x="543297" y="1344721"/>
                  </a:lnTo>
                  <a:lnTo>
                    <a:pt x="545837" y="1344721"/>
                  </a:lnTo>
                  <a:lnTo>
                    <a:pt x="545837" y="1343070"/>
                  </a:lnTo>
                  <a:lnTo>
                    <a:pt x="548376" y="1343070"/>
                  </a:lnTo>
                  <a:lnTo>
                    <a:pt x="548376" y="1341420"/>
                  </a:lnTo>
                  <a:lnTo>
                    <a:pt x="550915" y="1341420"/>
                  </a:lnTo>
                  <a:lnTo>
                    <a:pt x="550915" y="1338118"/>
                  </a:lnTo>
                  <a:lnTo>
                    <a:pt x="553455" y="1338118"/>
                  </a:lnTo>
                  <a:lnTo>
                    <a:pt x="553455" y="1336341"/>
                  </a:lnTo>
                  <a:lnTo>
                    <a:pt x="558533" y="1336341"/>
                  </a:lnTo>
                  <a:lnTo>
                    <a:pt x="558533" y="1334690"/>
                  </a:lnTo>
                  <a:lnTo>
                    <a:pt x="561073" y="1334690"/>
                  </a:lnTo>
                  <a:lnTo>
                    <a:pt x="561073" y="1331389"/>
                  </a:lnTo>
                  <a:lnTo>
                    <a:pt x="563612" y="1331389"/>
                  </a:lnTo>
                  <a:lnTo>
                    <a:pt x="563612" y="1329738"/>
                  </a:lnTo>
                  <a:lnTo>
                    <a:pt x="566152" y="1329738"/>
                  </a:lnTo>
                  <a:lnTo>
                    <a:pt x="566152" y="1326437"/>
                  </a:lnTo>
                  <a:lnTo>
                    <a:pt x="568691" y="1326437"/>
                  </a:lnTo>
                  <a:lnTo>
                    <a:pt x="568691" y="1324787"/>
                  </a:lnTo>
                  <a:lnTo>
                    <a:pt x="571230" y="1324787"/>
                  </a:lnTo>
                  <a:lnTo>
                    <a:pt x="571230" y="1321358"/>
                  </a:lnTo>
                  <a:lnTo>
                    <a:pt x="586466" y="1321358"/>
                  </a:lnTo>
                  <a:lnTo>
                    <a:pt x="589006" y="1321358"/>
                  </a:lnTo>
                  <a:lnTo>
                    <a:pt x="589006" y="1316407"/>
                  </a:lnTo>
                  <a:lnTo>
                    <a:pt x="591545" y="1316407"/>
                  </a:lnTo>
                  <a:lnTo>
                    <a:pt x="591545" y="1314756"/>
                  </a:lnTo>
                  <a:lnTo>
                    <a:pt x="601703" y="1314756"/>
                  </a:lnTo>
                  <a:lnTo>
                    <a:pt x="601703" y="1313106"/>
                  </a:lnTo>
                  <a:lnTo>
                    <a:pt x="604242" y="1313106"/>
                  </a:lnTo>
                  <a:lnTo>
                    <a:pt x="604242" y="1311455"/>
                  </a:lnTo>
                  <a:lnTo>
                    <a:pt x="606781" y="1311455"/>
                  </a:lnTo>
                  <a:lnTo>
                    <a:pt x="606781" y="1309805"/>
                  </a:lnTo>
                  <a:lnTo>
                    <a:pt x="611860" y="1309805"/>
                  </a:lnTo>
                  <a:lnTo>
                    <a:pt x="613130" y="1309805"/>
                  </a:lnTo>
                  <a:lnTo>
                    <a:pt x="614399" y="1309805"/>
                  </a:lnTo>
                  <a:lnTo>
                    <a:pt x="614399" y="1306376"/>
                  </a:lnTo>
                  <a:lnTo>
                    <a:pt x="616939" y="1306376"/>
                  </a:lnTo>
                  <a:lnTo>
                    <a:pt x="616939" y="1304726"/>
                  </a:lnTo>
                  <a:lnTo>
                    <a:pt x="620748" y="1304726"/>
                  </a:lnTo>
                  <a:lnTo>
                    <a:pt x="620748" y="1303075"/>
                  </a:lnTo>
                  <a:lnTo>
                    <a:pt x="628366" y="1303075"/>
                  </a:lnTo>
                  <a:lnTo>
                    <a:pt x="628366" y="1301425"/>
                  </a:lnTo>
                  <a:lnTo>
                    <a:pt x="630905" y="1301425"/>
                  </a:lnTo>
                  <a:lnTo>
                    <a:pt x="630905" y="1298123"/>
                  </a:lnTo>
                  <a:lnTo>
                    <a:pt x="633445" y="1298123"/>
                  </a:lnTo>
                  <a:lnTo>
                    <a:pt x="633445" y="1296473"/>
                  </a:lnTo>
                  <a:lnTo>
                    <a:pt x="638523" y="1296473"/>
                  </a:lnTo>
                  <a:lnTo>
                    <a:pt x="638523" y="1294695"/>
                  </a:lnTo>
                  <a:lnTo>
                    <a:pt x="641063" y="1294695"/>
                  </a:lnTo>
                  <a:lnTo>
                    <a:pt x="641063" y="1293045"/>
                  </a:lnTo>
                  <a:lnTo>
                    <a:pt x="643602" y="1293045"/>
                  </a:lnTo>
                  <a:lnTo>
                    <a:pt x="643602" y="1291394"/>
                  </a:lnTo>
                  <a:lnTo>
                    <a:pt x="646142" y="1291394"/>
                  </a:lnTo>
                  <a:lnTo>
                    <a:pt x="646142" y="1289743"/>
                  </a:lnTo>
                  <a:lnTo>
                    <a:pt x="653760" y="1289743"/>
                  </a:lnTo>
                  <a:lnTo>
                    <a:pt x="653760" y="1288093"/>
                  </a:lnTo>
                  <a:lnTo>
                    <a:pt x="658838" y="1288093"/>
                  </a:lnTo>
                  <a:lnTo>
                    <a:pt x="658838" y="1286442"/>
                  </a:lnTo>
                  <a:lnTo>
                    <a:pt x="661378" y="1286442"/>
                  </a:lnTo>
                  <a:lnTo>
                    <a:pt x="661378" y="1284665"/>
                  </a:lnTo>
                  <a:lnTo>
                    <a:pt x="663917" y="1284665"/>
                  </a:lnTo>
                  <a:lnTo>
                    <a:pt x="663917" y="1283014"/>
                  </a:lnTo>
                  <a:lnTo>
                    <a:pt x="666456" y="1283014"/>
                  </a:lnTo>
                  <a:lnTo>
                    <a:pt x="666456" y="1281364"/>
                  </a:lnTo>
                  <a:lnTo>
                    <a:pt x="674075" y="1281364"/>
                  </a:lnTo>
                  <a:lnTo>
                    <a:pt x="675344" y="1281364"/>
                  </a:lnTo>
                  <a:lnTo>
                    <a:pt x="686771" y="1281364"/>
                  </a:lnTo>
                  <a:lnTo>
                    <a:pt x="686771" y="1279713"/>
                  </a:lnTo>
                  <a:lnTo>
                    <a:pt x="689311" y="1279713"/>
                  </a:lnTo>
                  <a:lnTo>
                    <a:pt x="689311" y="1277936"/>
                  </a:lnTo>
                  <a:lnTo>
                    <a:pt x="691850" y="1277936"/>
                  </a:lnTo>
                  <a:lnTo>
                    <a:pt x="691850" y="1276285"/>
                  </a:lnTo>
                  <a:lnTo>
                    <a:pt x="694389" y="1276285"/>
                  </a:lnTo>
                  <a:lnTo>
                    <a:pt x="694389" y="1271333"/>
                  </a:lnTo>
                  <a:lnTo>
                    <a:pt x="699468" y="1271333"/>
                  </a:lnTo>
                  <a:lnTo>
                    <a:pt x="702007" y="1271333"/>
                  </a:lnTo>
                  <a:lnTo>
                    <a:pt x="702007" y="1269683"/>
                  </a:lnTo>
                  <a:lnTo>
                    <a:pt x="707086" y="1269683"/>
                  </a:lnTo>
                  <a:lnTo>
                    <a:pt x="707086" y="1268032"/>
                  </a:lnTo>
                  <a:lnTo>
                    <a:pt x="709499" y="1268032"/>
                  </a:lnTo>
                  <a:lnTo>
                    <a:pt x="709499" y="1264604"/>
                  </a:lnTo>
                  <a:lnTo>
                    <a:pt x="712038" y="1264604"/>
                  </a:lnTo>
                  <a:lnTo>
                    <a:pt x="714704" y="1264604"/>
                  </a:lnTo>
                  <a:lnTo>
                    <a:pt x="714704" y="1261303"/>
                  </a:lnTo>
                  <a:lnTo>
                    <a:pt x="717244" y="1261303"/>
                  </a:lnTo>
                  <a:lnTo>
                    <a:pt x="717244" y="1259652"/>
                  </a:lnTo>
                  <a:lnTo>
                    <a:pt x="721053" y="1259652"/>
                  </a:lnTo>
                  <a:lnTo>
                    <a:pt x="721053" y="1254700"/>
                  </a:lnTo>
                  <a:lnTo>
                    <a:pt x="723592" y="1254700"/>
                  </a:lnTo>
                  <a:lnTo>
                    <a:pt x="726131" y="1254700"/>
                  </a:lnTo>
                  <a:lnTo>
                    <a:pt x="726131" y="1251272"/>
                  </a:lnTo>
                  <a:lnTo>
                    <a:pt x="736289" y="1251272"/>
                  </a:lnTo>
                  <a:lnTo>
                    <a:pt x="736289" y="1249621"/>
                  </a:lnTo>
                  <a:lnTo>
                    <a:pt x="741241" y="1249621"/>
                  </a:lnTo>
                  <a:lnTo>
                    <a:pt x="742510" y="1249621"/>
                  </a:lnTo>
                  <a:lnTo>
                    <a:pt x="746319" y="1249621"/>
                  </a:lnTo>
                  <a:lnTo>
                    <a:pt x="746319" y="1247971"/>
                  </a:lnTo>
                  <a:lnTo>
                    <a:pt x="748986" y="1247971"/>
                  </a:lnTo>
                  <a:lnTo>
                    <a:pt x="748986" y="1246321"/>
                  </a:lnTo>
                  <a:lnTo>
                    <a:pt x="751525" y="1246321"/>
                  </a:lnTo>
                  <a:lnTo>
                    <a:pt x="751525" y="1244670"/>
                  </a:lnTo>
                  <a:lnTo>
                    <a:pt x="759143" y="1244670"/>
                  </a:lnTo>
                  <a:lnTo>
                    <a:pt x="760413" y="1244670"/>
                  </a:lnTo>
                  <a:lnTo>
                    <a:pt x="766761" y="1244670"/>
                  </a:lnTo>
                  <a:lnTo>
                    <a:pt x="766761" y="1243019"/>
                  </a:lnTo>
                  <a:lnTo>
                    <a:pt x="771713" y="1243019"/>
                  </a:lnTo>
                  <a:lnTo>
                    <a:pt x="771713" y="1239718"/>
                  </a:lnTo>
                  <a:lnTo>
                    <a:pt x="774252" y="1239718"/>
                  </a:lnTo>
                  <a:lnTo>
                    <a:pt x="776792" y="1239718"/>
                  </a:lnTo>
                  <a:lnTo>
                    <a:pt x="778062" y="1239718"/>
                  </a:lnTo>
                  <a:lnTo>
                    <a:pt x="779331" y="1239718"/>
                  </a:lnTo>
                  <a:lnTo>
                    <a:pt x="779331" y="1238067"/>
                  </a:lnTo>
                  <a:lnTo>
                    <a:pt x="787076" y="1238067"/>
                  </a:lnTo>
                  <a:lnTo>
                    <a:pt x="787076" y="1236290"/>
                  </a:lnTo>
                  <a:lnTo>
                    <a:pt x="789616" y="1236290"/>
                  </a:lnTo>
                  <a:lnTo>
                    <a:pt x="789616" y="1234639"/>
                  </a:lnTo>
                  <a:lnTo>
                    <a:pt x="792155" y="1234639"/>
                  </a:lnTo>
                  <a:lnTo>
                    <a:pt x="792155" y="1232989"/>
                  </a:lnTo>
                  <a:lnTo>
                    <a:pt x="794694" y="1232989"/>
                  </a:lnTo>
                  <a:lnTo>
                    <a:pt x="794694" y="1229688"/>
                  </a:lnTo>
                  <a:lnTo>
                    <a:pt x="799773" y="1229688"/>
                  </a:lnTo>
                  <a:lnTo>
                    <a:pt x="799773" y="1226386"/>
                  </a:lnTo>
                  <a:lnTo>
                    <a:pt x="802312" y="1226386"/>
                  </a:lnTo>
                  <a:lnTo>
                    <a:pt x="802312" y="1224736"/>
                  </a:lnTo>
                  <a:lnTo>
                    <a:pt x="812343" y="1224736"/>
                  </a:lnTo>
                  <a:lnTo>
                    <a:pt x="812343" y="1222958"/>
                  </a:lnTo>
                  <a:lnTo>
                    <a:pt x="818818" y="1222958"/>
                  </a:lnTo>
                  <a:lnTo>
                    <a:pt x="818818" y="1221308"/>
                  </a:lnTo>
                  <a:lnTo>
                    <a:pt x="823897" y="1221308"/>
                  </a:lnTo>
                  <a:lnTo>
                    <a:pt x="823897" y="1219657"/>
                  </a:lnTo>
                  <a:lnTo>
                    <a:pt x="828976" y="1219657"/>
                  </a:lnTo>
                  <a:lnTo>
                    <a:pt x="828976" y="1216229"/>
                  </a:lnTo>
                  <a:lnTo>
                    <a:pt x="831515" y="1216229"/>
                  </a:lnTo>
                  <a:lnTo>
                    <a:pt x="831515" y="1214578"/>
                  </a:lnTo>
                  <a:lnTo>
                    <a:pt x="834054" y="1214578"/>
                  </a:lnTo>
                  <a:lnTo>
                    <a:pt x="834054" y="1212928"/>
                  </a:lnTo>
                  <a:lnTo>
                    <a:pt x="836467" y="1212928"/>
                  </a:lnTo>
                  <a:lnTo>
                    <a:pt x="836467" y="1211277"/>
                  </a:lnTo>
                  <a:lnTo>
                    <a:pt x="839006" y="1211277"/>
                  </a:lnTo>
                  <a:lnTo>
                    <a:pt x="839006" y="1209627"/>
                  </a:lnTo>
                  <a:lnTo>
                    <a:pt x="844085" y="1209627"/>
                  </a:lnTo>
                  <a:lnTo>
                    <a:pt x="845355" y="1209627"/>
                  </a:lnTo>
                  <a:lnTo>
                    <a:pt x="846624" y="1209627"/>
                  </a:lnTo>
                  <a:lnTo>
                    <a:pt x="846624" y="1206199"/>
                  </a:lnTo>
                  <a:lnTo>
                    <a:pt x="849164" y="1206199"/>
                  </a:lnTo>
                  <a:lnTo>
                    <a:pt x="849164" y="1204548"/>
                  </a:lnTo>
                  <a:lnTo>
                    <a:pt x="851703" y="1204548"/>
                  </a:lnTo>
                  <a:lnTo>
                    <a:pt x="852973" y="1204548"/>
                  </a:lnTo>
                  <a:lnTo>
                    <a:pt x="854369" y="1204548"/>
                  </a:lnTo>
                  <a:lnTo>
                    <a:pt x="854369" y="1202897"/>
                  </a:lnTo>
                  <a:lnTo>
                    <a:pt x="859448" y="1202897"/>
                  </a:lnTo>
                  <a:lnTo>
                    <a:pt x="859448" y="1201247"/>
                  </a:lnTo>
                  <a:lnTo>
                    <a:pt x="861988" y="1201247"/>
                  </a:lnTo>
                  <a:lnTo>
                    <a:pt x="861988" y="1199596"/>
                  </a:lnTo>
                  <a:lnTo>
                    <a:pt x="864527" y="1199596"/>
                  </a:lnTo>
                  <a:lnTo>
                    <a:pt x="864527" y="1197946"/>
                  </a:lnTo>
                  <a:lnTo>
                    <a:pt x="866939" y="1197946"/>
                  </a:lnTo>
                  <a:lnTo>
                    <a:pt x="872018" y="1197946"/>
                  </a:lnTo>
                  <a:lnTo>
                    <a:pt x="872018" y="1192867"/>
                  </a:lnTo>
                  <a:lnTo>
                    <a:pt x="874557" y="1192867"/>
                  </a:lnTo>
                  <a:lnTo>
                    <a:pt x="875827" y="1192867"/>
                  </a:lnTo>
                  <a:lnTo>
                    <a:pt x="877097" y="1192867"/>
                  </a:lnTo>
                  <a:lnTo>
                    <a:pt x="877097" y="1191216"/>
                  </a:lnTo>
                  <a:lnTo>
                    <a:pt x="879636" y="1191216"/>
                  </a:lnTo>
                  <a:lnTo>
                    <a:pt x="879636" y="1189566"/>
                  </a:lnTo>
                  <a:lnTo>
                    <a:pt x="882175" y="1189566"/>
                  </a:lnTo>
                  <a:lnTo>
                    <a:pt x="884715" y="1189566"/>
                  </a:lnTo>
                  <a:lnTo>
                    <a:pt x="884715" y="1186264"/>
                  </a:lnTo>
                  <a:lnTo>
                    <a:pt x="887254" y="1186264"/>
                  </a:lnTo>
                  <a:lnTo>
                    <a:pt x="887254" y="1184614"/>
                  </a:lnTo>
                  <a:lnTo>
                    <a:pt x="889921" y="1184614"/>
                  </a:lnTo>
                  <a:lnTo>
                    <a:pt x="889921" y="1181312"/>
                  </a:lnTo>
                  <a:lnTo>
                    <a:pt x="894999" y="1181312"/>
                  </a:lnTo>
                  <a:lnTo>
                    <a:pt x="894999" y="1176234"/>
                  </a:lnTo>
                  <a:lnTo>
                    <a:pt x="897539" y="1176234"/>
                  </a:lnTo>
                  <a:lnTo>
                    <a:pt x="897539" y="1172933"/>
                  </a:lnTo>
                  <a:lnTo>
                    <a:pt x="899951" y="1172933"/>
                  </a:lnTo>
                  <a:lnTo>
                    <a:pt x="902490" y="1172933"/>
                  </a:lnTo>
                  <a:lnTo>
                    <a:pt x="902490" y="1169632"/>
                  </a:lnTo>
                  <a:lnTo>
                    <a:pt x="911378" y="1169632"/>
                  </a:lnTo>
                  <a:lnTo>
                    <a:pt x="911378" y="1167981"/>
                  </a:lnTo>
                  <a:lnTo>
                    <a:pt x="913918" y="1167981"/>
                  </a:lnTo>
                  <a:lnTo>
                    <a:pt x="913918" y="1166330"/>
                  </a:lnTo>
                  <a:lnTo>
                    <a:pt x="916457" y="1166330"/>
                  </a:lnTo>
                  <a:lnTo>
                    <a:pt x="916457" y="1164553"/>
                  </a:lnTo>
                  <a:lnTo>
                    <a:pt x="918996" y="1164553"/>
                  </a:lnTo>
                  <a:lnTo>
                    <a:pt x="918996" y="1162902"/>
                  </a:lnTo>
                  <a:lnTo>
                    <a:pt x="921536" y="1162902"/>
                  </a:lnTo>
                  <a:lnTo>
                    <a:pt x="921536" y="1156300"/>
                  </a:lnTo>
                  <a:lnTo>
                    <a:pt x="924202" y="1156300"/>
                  </a:lnTo>
                  <a:lnTo>
                    <a:pt x="924202" y="1147920"/>
                  </a:lnTo>
                  <a:lnTo>
                    <a:pt x="926741" y="1147920"/>
                  </a:lnTo>
                  <a:lnTo>
                    <a:pt x="926741" y="1144492"/>
                  </a:lnTo>
                  <a:lnTo>
                    <a:pt x="929281" y="1144492"/>
                  </a:lnTo>
                  <a:lnTo>
                    <a:pt x="929281" y="1139540"/>
                  </a:lnTo>
                  <a:lnTo>
                    <a:pt x="931693" y="1139540"/>
                  </a:lnTo>
                  <a:lnTo>
                    <a:pt x="934232" y="1139540"/>
                  </a:lnTo>
                  <a:lnTo>
                    <a:pt x="934232" y="1137890"/>
                  </a:lnTo>
                  <a:lnTo>
                    <a:pt x="936772" y="1137890"/>
                  </a:lnTo>
                  <a:lnTo>
                    <a:pt x="938041" y="1137890"/>
                  </a:lnTo>
                  <a:lnTo>
                    <a:pt x="939311" y="1137890"/>
                  </a:lnTo>
                  <a:lnTo>
                    <a:pt x="939311" y="1136239"/>
                  </a:lnTo>
                  <a:lnTo>
                    <a:pt x="941851" y="1136239"/>
                  </a:lnTo>
                  <a:lnTo>
                    <a:pt x="941851" y="1132811"/>
                  </a:lnTo>
                  <a:lnTo>
                    <a:pt x="944390" y="1132811"/>
                  </a:lnTo>
                  <a:lnTo>
                    <a:pt x="944390" y="1129510"/>
                  </a:lnTo>
                  <a:lnTo>
                    <a:pt x="946929" y="1129510"/>
                  </a:lnTo>
                  <a:lnTo>
                    <a:pt x="946929" y="1126208"/>
                  </a:lnTo>
                  <a:lnTo>
                    <a:pt x="949469" y="1126208"/>
                  </a:lnTo>
                  <a:lnTo>
                    <a:pt x="949469" y="1124558"/>
                  </a:lnTo>
                  <a:lnTo>
                    <a:pt x="954547" y="1124558"/>
                  </a:lnTo>
                  <a:lnTo>
                    <a:pt x="954547" y="1122907"/>
                  </a:lnTo>
                  <a:lnTo>
                    <a:pt x="959753" y="1122907"/>
                  </a:lnTo>
                  <a:lnTo>
                    <a:pt x="959753" y="1121130"/>
                  </a:lnTo>
                  <a:lnTo>
                    <a:pt x="962166" y="1121130"/>
                  </a:lnTo>
                  <a:lnTo>
                    <a:pt x="962166" y="1119479"/>
                  </a:lnTo>
                  <a:lnTo>
                    <a:pt x="964705" y="1119479"/>
                  </a:lnTo>
                  <a:lnTo>
                    <a:pt x="964705" y="1116178"/>
                  </a:lnTo>
                  <a:lnTo>
                    <a:pt x="967244" y="1116178"/>
                  </a:lnTo>
                  <a:lnTo>
                    <a:pt x="967244" y="1114527"/>
                  </a:lnTo>
                  <a:lnTo>
                    <a:pt x="969783" y="1114527"/>
                  </a:lnTo>
                  <a:lnTo>
                    <a:pt x="969783" y="1112877"/>
                  </a:lnTo>
                  <a:lnTo>
                    <a:pt x="974862" y="1112877"/>
                  </a:lnTo>
                  <a:lnTo>
                    <a:pt x="974862" y="1111226"/>
                  </a:lnTo>
                  <a:lnTo>
                    <a:pt x="979941" y="1111226"/>
                  </a:lnTo>
                  <a:lnTo>
                    <a:pt x="979941" y="1109576"/>
                  </a:lnTo>
                  <a:lnTo>
                    <a:pt x="982480" y="1109576"/>
                  </a:lnTo>
                  <a:lnTo>
                    <a:pt x="982480" y="1107798"/>
                  </a:lnTo>
                  <a:lnTo>
                    <a:pt x="985020" y="1107798"/>
                  </a:lnTo>
                  <a:lnTo>
                    <a:pt x="985020" y="1106148"/>
                  </a:lnTo>
                  <a:lnTo>
                    <a:pt x="987559" y="1106148"/>
                  </a:lnTo>
                  <a:lnTo>
                    <a:pt x="988829" y="1106148"/>
                  </a:lnTo>
                  <a:lnTo>
                    <a:pt x="990098" y="1106148"/>
                  </a:lnTo>
                  <a:lnTo>
                    <a:pt x="990098" y="1102846"/>
                  </a:lnTo>
                  <a:lnTo>
                    <a:pt x="995177" y="1102846"/>
                  </a:lnTo>
                  <a:lnTo>
                    <a:pt x="995177" y="1101196"/>
                  </a:lnTo>
                  <a:lnTo>
                    <a:pt x="1000256" y="1101196"/>
                  </a:lnTo>
                  <a:lnTo>
                    <a:pt x="1000256" y="1099545"/>
                  </a:lnTo>
                  <a:lnTo>
                    <a:pt x="1002795" y="1099545"/>
                  </a:lnTo>
                  <a:lnTo>
                    <a:pt x="1002795" y="1097895"/>
                  </a:lnTo>
                  <a:lnTo>
                    <a:pt x="1005335" y="1097895"/>
                  </a:lnTo>
                  <a:lnTo>
                    <a:pt x="1006604" y="1097895"/>
                  </a:lnTo>
                  <a:lnTo>
                    <a:pt x="1009144" y="1097895"/>
                  </a:lnTo>
                  <a:lnTo>
                    <a:pt x="1010413" y="1097895"/>
                  </a:lnTo>
                  <a:lnTo>
                    <a:pt x="1011683" y="1097895"/>
                  </a:lnTo>
                  <a:lnTo>
                    <a:pt x="1011683" y="1094466"/>
                  </a:lnTo>
                  <a:lnTo>
                    <a:pt x="1014222" y="1094466"/>
                  </a:lnTo>
                  <a:lnTo>
                    <a:pt x="1014222" y="1092816"/>
                  </a:lnTo>
                  <a:lnTo>
                    <a:pt x="1016762" y="1092816"/>
                  </a:lnTo>
                  <a:lnTo>
                    <a:pt x="1016762" y="1091165"/>
                  </a:lnTo>
                  <a:lnTo>
                    <a:pt x="1019301" y="1091165"/>
                  </a:lnTo>
                  <a:lnTo>
                    <a:pt x="1019301" y="1089515"/>
                  </a:lnTo>
                  <a:lnTo>
                    <a:pt x="1021841" y="1089515"/>
                  </a:lnTo>
                  <a:lnTo>
                    <a:pt x="1021841" y="1087864"/>
                  </a:lnTo>
                  <a:lnTo>
                    <a:pt x="1026919" y="1087864"/>
                  </a:lnTo>
                  <a:lnTo>
                    <a:pt x="1026919" y="1086213"/>
                  </a:lnTo>
                  <a:lnTo>
                    <a:pt x="1029459" y="1086213"/>
                  </a:lnTo>
                  <a:lnTo>
                    <a:pt x="1029459" y="1084563"/>
                  </a:lnTo>
                  <a:lnTo>
                    <a:pt x="1031998" y="1084563"/>
                  </a:lnTo>
                  <a:lnTo>
                    <a:pt x="1031998" y="1082912"/>
                  </a:lnTo>
                  <a:lnTo>
                    <a:pt x="1034537" y="1082912"/>
                  </a:lnTo>
                  <a:lnTo>
                    <a:pt x="1034537" y="1079484"/>
                  </a:lnTo>
                  <a:lnTo>
                    <a:pt x="1039616" y="1079484"/>
                  </a:lnTo>
                  <a:lnTo>
                    <a:pt x="1039616" y="1077707"/>
                  </a:lnTo>
                  <a:lnTo>
                    <a:pt x="1044695" y="1077707"/>
                  </a:lnTo>
                  <a:lnTo>
                    <a:pt x="1044695" y="1076056"/>
                  </a:lnTo>
                  <a:lnTo>
                    <a:pt x="1047234" y="1076056"/>
                  </a:lnTo>
                  <a:lnTo>
                    <a:pt x="1047234" y="1074405"/>
                  </a:lnTo>
                  <a:lnTo>
                    <a:pt x="1052313" y="1074405"/>
                  </a:lnTo>
                  <a:lnTo>
                    <a:pt x="1057392" y="1074405"/>
                  </a:lnTo>
                  <a:lnTo>
                    <a:pt x="1057392" y="1072755"/>
                  </a:lnTo>
                  <a:lnTo>
                    <a:pt x="1059931" y="1072755"/>
                  </a:lnTo>
                  <a:lnTo>
                    <a:pt x="1059931" y="1071104"/>
                  </a:lnTo>
                  <a:lnTo>
                    <a:pt x="1062470" y="1071104"/>
                  </a:lnTo>
                  <a:lnTo>
                    <a:pt x="1062470" y="1069454"/>
                  </a:lnTo>
                  <a:lnTo>
                    <a:pt x="1065010" y="1069454"/>
                  </a:lnTo>
                  <a:lnTo>
                    <a:pt x="1065010" y="1066153"/>
                  </a:lnTo>
                  <a:lnTo>
                    <a:pt x="1067549" y="1066153"/>
                  </a:lnTo>
                  <a:lnTo>
                    <a:pt x="1067549" y="1064502"/>
                  </a:lnTo>
                  <a:lnTo>
                    <a:pt x="1072628" y="1064502"/>
                  </a:lnTo>
                  <a:lnTo>
                    <a:pt x="1072628" y="1062724"/>
                  </a:lnTo>
                  <a:lnTo>
                    <a:pt x="1075167" y="1062724"/>
                  </a:lnTo>
                  <a:lnTo>
                    <a:pt x="1075167" y="1061074"/>
                  </a:lnTo>
                  <a:lnTo>
                    <a:pt x="1077707" y="1061074"/>
                  </a:lnTo>
                  <a:lnTo>
                    <a:pt x="1077707" y="1057773"/>
                  </a:lnTo>
                  <a:lnTo>
                    <a:pt x="1080246" y="1057773"/>
                  </a:lnTo>
                  <a:lnTo>
                    <a:pt x="1082785" y="1057773"/>
                  </a:lnTo>
                  <a:lnTo>
                    <a:pt x="1082785" y="1056122"/>
                  </a:lnTo>
                  <a:lnTo>
                    <a:pt x="1085325" y="1056122"/>
                  </a:lnTo>
                  <a:lnTo>
                    <a:pt x="1085325" y="1054471"/>
                  </a:lnTo>
                  <a:lnTo>
                    <a:pt x="1087864" y="1054471"/>
                  </a:lnTo>
                  <a:lnTo>
                    <a:pt x="1087864" y="1052821"/>
                  </a:lnTo>
                  <a:lnTo>
                    <a:pt x="1090403" y="1052821"/>
                  </a:lnTo>
                  <a:lnTo>
                    <a:pt x="1090403" y="1049393"/>
                  </a:lnTo>
                  <a:lnTo>
                    <a:pt x="1095482" y="1049393"/>
                  </a:lnTo>
                  <a:lnTo>
                    <a:pt x="1095482" y="1047742"/>
                  </a:lnTo>
                  <a:lnTo>
                    <a:pt x="1098022" y="1047742"/>
                  </a:lnTo>
                  <a:lnTo>
                    <a:pt x="1098022" y="1046091"/>
                  </a:lnTo>
                  <a:lnTo>
                    <a:pt x="1100561" y="1046091"/>
                  </a:lnTo>
                  <a:lnTo>
                    <a:pt x="1100561" y="1044441"/>
                  </a:lnTo>
                  <a:lnTo>
                    <a:pt x="1104370" y="1044441"/>
                  </a:lnTo>
                  <a:lnTo>
                    <a:pt x="1104370" y="1042790"/>
                  </a:lnTo>
                  <a:lnTo>
                    <a:pt x="1106909" y="1042790"/>
                  </a:lnTo>
                  <a:lnTo>
                    <a:pt x="1106909" y="1041140"/>
                  </a:lnTo>
                  <a:lnTo>
                    <a:pt x="1109449" y="1041140"/>
                  </a:lnTo>
                  <a:lnTo>
                    <a:pt x="1109449" y="1039489"/>
                  </a:lnTo>
                  <a:lnTo>
                    <a:pt x="1111988" y="1039489"/>
                  </a:lnTo>
                  <a:lnTo>
                    <a:pt x="1111988" y="1037839"/>
                  </a:lnTo>
                  <a:lnTo>
                    <a:pt x="1117067" y="1037839"/>
                  </a:lnTo>
                  <a:lnTo>
                    <a:pt x="1117067" y="1036061"/>
                  </a:lnTo>
                  <a:lnTo>
                    <a:pt x="1122145" y="1036061"/>
                  </a:lnTo>
                  <a:lnTo>
                    <a:pt x="1123415" y="1036061"/>
                  </a:lnTo>
                  <a:lnTo>
                    <a:pt x="1127224" y="1036061"/>
                  </a:lnTo>
                  <a:lnTo>
                    <a:pt x="1127224" y="1034410"/>
                  </a:lnTo>
                  <a:lnTo>
                    <a:pt x="1129764" y="1034410"/>
                  </a:lnTo>
                  <a:lnTo>
                    <a:pt x="1131033" y="1034410"/>
                  </a:lnTo>
                  <a:lnTo>
                    <a:pt x="1134842" y="1034410"/>
                  </a:lnTo>
                  <a:lnTo>
                    <a:pt x="1134842" y="1032760"/>
                  </a:lnTo>
                  <a:lnTo>
                    <a:pt x="1139921" y="1032760"/>
                  </a:lnTo>
                  <a:lnTo>
                    <a:pt x="1145000" y="1032760"/>
                  </a:lnTo>
                  <a:lnTo>
                    <a:pt x="1145000" y="1029459"/>
                  </a:lnTo>
                  <a:lnTo>
                    <a:pt x="1150078" y="1029459"/>
                  </a:lnTo>
                  <a:lnTo>
                    <a:pt x="1151348" y="1029459"/>
                  </a:lnTo>
                  <a:lnTo>
                    <a:pt x="1152618" y="1029459"/>
                  </a:lnTo>
                  <a:lnTo>
                    <a:pt x="1152618" y="1026157"/>
                  </a:lnTo>
                  <a:lnTo>
                    <a:pt x="1170393" y="1026157"/>
                  </a:lnTo>
                  <a:lnTo>
                    <a:pt x="1170393" y="1024507"/>
                  </a:lnTo>
                  <a:lnTo>
                    <a:pt x="1175472" y="1024507"/>
                  </a:lnTo>
                  <a:lnTo>
                    <a:pt x="1175472" y="1022729"/>
                  </a:lnTo>
                  <a:lnTo>
                    <a:pt x="1180551" y="1022729"/>
                  </a:lnTo>
                  <a:lnTo>
                    <a:pt x="1180551" y="1021079"/>
                  </a:lnTo>
                  <a:lnTo>
                    <a:pt x="1183090" y="1021079"/>
                  </a:lnTo>
                  <a:lnTo>
                    <a:pt x="1184360" y="1021079"/>
                  </a:lnTo>
                  <a:lnTo>
                    <a:pt x="1185630" y="1021079"/>
                  </a:lnTo>
                  <a:lnTo>
                    <a:pt x="1185630" y="1019428"/>
                  </a:lnTo>
                  <a:lnTo>
                    <a:pt x="1190708" y="1019428"/>
                  </a:lnTo>
                  <a:lnTo>
                    <a:pt x="1190708" y="1017778"/>
                  </a:lnTo>
                  <a:lnTo>
                    <a:pt x="1193248" y="1017778"/>
                  </a:lnTo>
                  <a:lnTo>
                    <a:pt x="1194517" y="1017778"/>
                  </a:lnTo>
                  <a:lnTo>
                    <a:pt x="1199596" y="1017778"/>
                  </a:lnTo>
                  <a:lnTo>
                    <a:pt x="1199596" y="1016127"/>
                  </a:lnTo>
                  <a:lnTo>
                    <a:pt x="1202135" y="1016127"/>
                  </a:lnTo>
                  <a:lnTo>
                    <a:pt x="1204548" y="1016127"/>
                  </a:lnTo>
                  <a:lnTo>
                    <a:pt x="1204548" y="1014476"/>
                  </a:lnTo>
                  <a:lnTo>
                    <a:pt x="1207214" y="1014476"/>
                  </a:lnTo>
                  <a:lnTo>
                    <a:pt x="1207214" y="1012826"/>
                  </a:lnTo>
                  <a:lnTo>
                    <a:pt x="1209754" y="1012826"/>
                  </a:lnTo>
                  <a:lnTo>
                    <a:pt x="1209754" y="1011175"/>
                  </a:lnTo>
                  <a:lnTo>
                    <a:pt x="1212293" y="1011175"/>
                  </a:lnTo>
                  <a:lnTo>
                    <a:pt x="1212293" y="1009524"/>
                  </a:lnTo>
                  <a:lnTo>
                    <a:pt x="1214832" y="1009524"/>
                  </a:lnTo>
                  <a:lnTo>
                    <a:pt x="1214832" y="1007747"/>
                  </a:lnTo>
                  <a:lnTo>
                    <a:pt x="1217372" y="1007747"/>
                  </a:lnTo>
                  <a:lnTo>
                    <a:pt x="1218641" y="1007747"/>
                  </a:lnTo>
                  <a:lnTo>
                    <a:pt x="1219911" y="1007747"/>
                  </a:lnTo>
                  <a:lnTo>
                    <a:pt x="1224990" y="1007747"/>
                  </a:lnTo>
                  <a:lnTo>
                    <a:pt x="1224990" y="1005969"/>
                  </a:lnTo>
                  <a:lnTo>
                    <a:pt x="1227529" y="1005969"/>
                  </a:lnTo>
                  <a:lnTo>
                    <a:pt x="1227529" y="1002668"/>
                  </a:lnTo>
                  <a:lnTo>
                    <a:pt x="1232608" y="1002668"/>
                  </a:lnTo>
                  <a:lnTo>
                    <a:pt x="1232608" y="1001018"/>
                  </a:lnTo>
                  <a:lnTo>
                    <a:pt x="1235147" y="1001018"/>
                  </a:lnTo>
                  <a:lnTo>
                    <a:pt x="1237560" y="1001018"/>
                  </a:lnTo>
                  <a:lnTo>
                    <a:pt x="1237560" y="999367"/>
                  </a:lnTo>
                  <a:lnTo>
                    <a:pt x="1240099" y="999367"/>
                  </a:lnTo>
                  <a:lnTo>
                    <a:pt x="1240099" y="997716"/>
                  </a:lnTo>
                  <a:lnTo>
                    <a:pt x="1242765" y="997716"/>
                  </a:lnTo>
                  <a:lnTo>
                    <a:pt x="1242765" y="994415"/>
                  </a:lnTo>
                  <a:lnTo>
                    <a:pt x="1247844" y="994415"/>
                  </a:lnTo>
                  <a:lnTo>
                    <a:pt x="1247844" y="992638"/>
                  </a:lnTo>
                  <a:lnTo>
                    <a:pt x="1250383" y="992638"/>
                  </a:lnTo>
                  <a:lnTo>
                    <a:pt x="1250383" y="990987"/>
                  </a:lnTo>
                  <a:lnTo>
                    <a:pt x="1258001" y="990987"/>
                  </a:lnTo>
                  <a:lnTo>
                    <a:pt x="1263080" y="990987"/>
                  </a:lnTo>
                  <a:lnTo>
                    <a:pt x="1264350" y="990987"/>
                  </a:lnTo>
                  <a:lnTo>
                    <a:pt x="1265620" y="990987"/>
                  </a:lnTo>
                  <a:lnTo>
                    <a:pt x="1265620" y="986036"/>
                  </a:lnTo>
                  <a:lnTo>
                    <a:pt x="1268032" y="986036"/>
                  </a:lnTo>
                  <a:lnTo>
                    <a:pt x="1269302" y="986036"/>
                  </a:lnTo>
                  <a:lnTo>
                    <a:pt x="1270571" y="986036"/>
                  </a:lnTo>
                  <a:lnTo>
                    <a:pt x="1270571" y="979433"/>
                  </a:lnTo>
                  <a:lnTo>
                    <a:pt x="1280856" y="979433"/>
                  </a:lnTo>
                  <a:lnTo>
                    <a:pt x="1280856" y="977656"/>
                  </a:lnTo>
                  <a:lnTo>
                    <a:pt x="1283395" y="977656"/>
                  </a:lnTo>
                  <a:lnTo>
                    <a:pt x="1284665" y="977656"/>
                  </a:lnTo>
                  <a:lnTo>
                    <a:pt x="1285935" y="977656"/>
                  </a:lnTo>
                  <a:lnTo>
                    <a:pt x="1287204" y="977656"/>
                  </a:lnTo>
                  <a:lnTo>
                    <a:pt x="1288474" y="977656"/>
                  </a:lnTo>
                  <a:lnTo>
                    <a:pt x="1288474" y="976005"/>
                  </a:lnTo>
                  <a:lnTo>
                    <a:pt x="1297362" y="976005"/>
                  </a:lnTo>
                  <a:lnTo>
                    <a:pt x="1297362" y="972704"/>
                  </a:lnTo>
                  <a:lnTo>
                    <a:pt x="1299774" y="972704"/>
                  </a:lnTo>
                  <a:lnTo>
                    <a:pt x="1299774" y="971053"/>
                  </a:lnTo>
                  <a:lnTo>
                    <a:pt x="1304853" y="971053"/>
                  </a:lnTo>
                  <a:lnTo>
                    <a:pt x="1304853" y="967752"/>
                  </a:lnTo>
                  <a:lnTo>
                    <a:pt x="1307392" y="967752"/>
                  </a:lnTo>
                  <a:lnTo>
                    <a:pt x="1307392" y="964324"/>
                  </a:lnTo>
                  <a:lnTo>
                    <a:pt x="1309932" y="964324"/>
                  </a:lnTo>
                  <a:lnTo>
                    <a:pt x="1309932" y="962673"/>
                  </a:lnTo>
                  <a:lnTo>
                    <a:pt x="1312598" y="962673"/>
                  </a:lnTo>
                  <a:lnTo>
                    <a:pt x="1313868" y="962673"/>
                  </a:lnTo>
                  <a:lnTo>
                    <a:pt x="1315137" y="962673"/>
                  </a:lnTo>
                  <a:lnTo>
                    <a:pt x="1316407" y="962673"/>
                  </a:lnTo>
                  <a:lnTo>
                    <a:pt x="1317677" y="962673"/>
                  </a:lnTo>
                  <a:lnTo>
                    <a:pt x="1318946" y="962673"/>
                  </a:lnTo>
                  <a:lnTo>
                    <a:pt x="1320216" y="962673"/>
                  </a:lnTo>
                  <a:lnTo>
                    <a:pt x="1321486" y="962673"/>
                  </a:lnTo>
                  <a:lnTo>
                    <a:pt x="1322755" y="962673"/>
                  </a:lnTo>
                  <a:lnTo>
                    <a:pt x="1322755" y="961023"/>
                  </a:lnTo>
                  <a:lnTo>
                    <a:pt x="1325295" y="961023"/>
                  </a:lnTo>
                  <a:lnTo>
                    <a:pt x="1325295" y="959372"/>
                  </a:lnTo>
                  <a:lnTo>
                    <a:pt x="1327834" y="959372"/>
                  </a:lnTo>
                  <a:lnTo>
                    <a:pt x="1332786" y="959372"/>
                  </a:lnTo>
                  <a:lnTo>
                    <a:pt x="1334055" y="959372"/>
                  </a:lnTo>
                  <a:lnTo>
                    <a:pt x="1335325" y="959372"/>
                  </a:lnTo>
                  <a:lnTo>
                    <a:pt x="1335325" y="957722"/>
                  </a:lnTo>
                  <a:lnTo>
                    <a:pt x="1340404" y="957722"/>
                  </a:lnTo>
                  <a:lnTo>
                    <a:pt x="1340404" y="956071"/>
                  </a:lnTo>
                  <a:lnTo>
                    <a:pt x="1342943" y="956071"/>
                  </a:lnTo>
                  <a:lnTo>
                    <a:pt x="1342943" y="952770"/>
                  </a:lnTo>
                  <a:lnTo>
                    <a:pt x="1345483" y="952770"/>
                  </a:lnTo>
                  <a:lnTo>
                    <a:pt x="1345483" y="950992"/>
                  </a:lnTo>
                  <a:lnTo>
                    <a:pt x="1350688" y="950992"/>
                  </a:lnTo>
                  <a:lnTo>
                    <a:pt x="1351958" y="950992"/>
                  </a:lnTo>
                  <a:lnTo>
                    <a:pt x="1353228" y="950992"/>
                  </a:lnTo>
                  <a:lnTo>
                    <a:pt x="1354497" y="950992"/>
                  </a:lnTo>
                  <a:lnTo>
                    <a:pt x="1355767" y="950992"/>
                  </a:lnTo>
                  <a:lnTo>
                    <a:pt x="1355767" y="946041"/>
                  </a:lnTo>
                  <a:lnTo>
                    <a:pt x="1358306" y="946041"/>
                  </a:lnTo>
                  <a:lnTo>
                    <a:pt x="1358306" y="944390"/>
                  </a:lnTo>
                  <a:lnTo>
                    <a:pt x="1360846" y="944390"/>
                  </a:lnTo>
                  <a:lnTo>
                    <a:pt x="1362116" y="944390"/>
                  </a:lnTo>
                  <a:lnTo>
                    <a:pt x="1363258" y="944390"/>
                  </a:lnTo>
                  <a:lnTo>
                    <a:pt x="1363258" y="942739"/>
                  </a:lnTo>
                  <a:lnTo>
                    <a:pt x="1365798" y="942739"/>
                  </a:lnTo>
                  <a:lnTo>
                    <a:pt x="1365798" y="941089"/>
                  </a:lnTo>
                  <a:lnTo>
                    <a:pt x="1368337" y="941089"/>
                  </a:lnTo>
                  <a:lnTo>
                    <a:pt x="1368337" y="939311"/>
                  </a:lnTo>
                  <a:lnTo>
                    <a:pt x="1370876" y="939311"/>
                  </a:lnTo>
                  <a:lnTo>
                    <a:pt x="1370876" y="937661"/>
                  </a:lnTo>
                  <a:lnTo>
                    <a:pt x="1373416" y="937661"/>
                  </a:lnTo>
                  <a:lnTo>
                    <a:pt x="1373416" y="934232"/>
                  </a:lnTo>
                  <a:lnTo>
                    <a:pt x="1375955" y="934232"/>
                  </a:lnTo>
                  <a:lnTo>
                    <a:pt x="1378494" y="934232"/>
                  </a:lnTo>
                  <a:lnTo>
                    <a:pt x="1378494" y="932582"/>
                  </a:lnTo>
                  <a:lnTo>
                    <a:pt x="1381034" y="932582"/>
                  </a:lnTo>
                  <a:lnTo>
                    <a:pt x="1382303" y="932582"/>
                  </a:lnTo>
                  <a:lnTo>
                    <a:pt x="1383700" y="932582"/>
                  </a:lnTo>
                  <a:lnTo>
                    <a:pt x="1383700" y="930931"/>
                  </a:lnTo>
                  <a:lnTo>
                    <a:pt x="1386239" y="930931"/>
                  </a:lnTo>
                  <a:lnTo>
                    <a:pt x="1386239" y="929281"/>
                  </a:lnTo>
                  <a:lnTo>
                    <a:pt x="1388779" y="929281"/>
                  </a:lnTo>
                  <a:lnTo>
                    <a:pt x="1388779" y="927630"/>
                  </a:lnTo>
                  <a:lnTo>
                    <a:pt x="1392588" y="927630"/>
                  </a:lnTo>
                  <a:lnTo>
                    <a:pt x="1392588" y="925980"/>
                  </a:lnTo>
                  <a:lnTo>
                    <a:pt x="1395000" y="925980"/>
                  </a:lnTo>
                  <a:lnTo>
                    <a:pt x="1396270" y="925980"/>
                  </a:lnTo>
                  <a:lnTo>
                    <a:pt x="1397540" y="925980"/>
                  </a:lnTo>
                  <a:lnTo>
                    <a:pt x="1400079" y="925980"/>
                  </a:lnTo>
                  <a:lnTo>
                    <a:pt x="1401349" y="925980"/>
                  </a:lnTo>
                  <a:lnTo>
                    <a:pt x="1402618" y="925980"/>
                  </a:lnTo>
                  <a:lnTo>
                    <a:pt x="1403888" y="925980"/>
                  </a:lnTo>
                  <a:lnTo>
                    <a:pt x="1405158" y="925980"/>
                  </a:lnTo>
                  <a:lnTo>
                    <a:pt x="1405158" y="924329"/>
                  </a:lnTo>
                  <a:lnTo>
                    <a:pt x="1407697" y="924329"/>
                  </a:lnTo>
                  <a:lnTo>
                    <a:pt x="1408967" y="924329"/>
                  </a:lnTo>
                  <a:lnTo>
                    <a:pt x="1410236" y="924329"/>
                  </a:lnTo>
                  <a:lnTo>
                    <a:pt x="1410236" y="919250"/>
                  </a:lnTo>
                  <a:lnTo>
                    <a:pt x="1412776" y="919250"/>
                  </a:lnTo>
                  <a:lnTo>
                    <a:pt x="1412776" y="917600"/>
                  </a:lnTo>
                  <a:lnTo>
                    <a:pt x="1415315" y="917600"/>
                  </a:lnTo>
                  <a:lnTo>
                    <a:pt x="1417855" y="917600"/>
                  </a:lnTo>
                  <a:lnTo>
                    <a:pt x="1419251" y="917600"/>
                  </a:lnTo>
                  <a:lnTo>
                    <a:pt x="1423060" y="917600"/>
                  </a:lnTo>
                  <a:lnTo>
                    <a:pt x="1423060" y="914298"/>
                  </a:lnTo>
                  <a:lnTo>
                    <a:pt x="1425600" y="914298"/>
                  </a:lnTo>
                  <a:lnTo>
                    <a:pt x="1425600" y="912648"/>
                  </a:lnTo>
                  <a:lnTo>
                    <a:pt x="1428012" y="912648"/>
                  </a:lnTo>
                  <a:lnTo>
                    <a:pt x="1428012" y="910997"/>
                  </a:lnTo>
                  <a:lnTo>
                    <a:pt x="1430551" y="910997"/>
                  </a:lnTo>
                  <a:lnTo>
                    <a:pt x="1430551" y="909347"/>
                  </a:lnTo>
                  <a:lnTo>
                    <a:pt x="1433091" y="909347"/>
                  </a:lnTo>
                  <a:lnTo>
                    <a:pt x="1433091" y="907696"/>
                  </a:lnTo>
                  <a:lnTo>
                    <a:pt x="1435630" y="907696"/>
                  </a:lnTo>
                  <a:lnTo>
                    <a:pt x="1436900" y="907696"/>
                  </a:lnTo>
                  <a:lnTo>
                    <a:pt x="1438169" y="907696"/>
                  </a:lnTo>
                  <a:lnTo>
                    <a:pt x="1438169" y="905919"/>
                  </a:lnTo>
                  <a:lnTo>
                    <a:pt x="1440709" y="905919"/>
                  </a:lnTo>
                  <a:lnTo>
                    <a:pt x="1441978" y="905919"/>
                  </a:lnTo>
                  <a:lnTo>
                    <a:pt x="1443248" y="905919"/>
                  </a:lnTo>
                  <a:lnTo>
                    <a:pt x="1443248" y="904268"/>
                  </a:lnTo>
                  <a:lnTo>
                    <a:pt x="1445788" y="904268"/>
                  </a:lnTo>
                  <a:lnTo>
                    <a:pt x="1445788" y="902617"/>
                  </a:lnTo>
                  <a:lnTo>
                    <a:pt x="1448327" y="902617"/>
                  </a:lnTo>
                  <a:lnTo>
                    <a:pt x="1449597" y="902617"/>
                  </a:lnTo>
                  <a:lnTo>
                    <a:pt x="1450866" y="902617"/>
                  </a:lnTo>
                  <a:lnTo>
                    <a:pt x="1450866" y="900967"/>
                  </a:lnTo>
                  <a:lnTo>
                    <a:pt x="1453533" y="900967"/>
                  </a:lnTo>
                  <a:lnTo>
                    <a:pt x="1454802" y="900967"/>
                  </a:lnTo>
                  <a:lnTo>
                    <a:pt x="1456072" y="900967"/>
                  </a:lnTo>
                  <a:lnTo>
                    <a:pt x="1456072" y="899316"/>
                  </a:lnTo>
                  <a:lnTo>
                    <a:pt x="1458484" y="899316"/>
                  </a:lnTo>
                  <a:lnTo>
                    <a:pt x="1458484" y="896015"/>
                  </a:lnTo>
                  <a:lnTo>
                    <a:pt x="1461024" y="896015"/>
                  </a:lnTo>
                  <a:lnTo>
                    <a:pt x="1461024" y="894364"/>
                  </a:lnTo>
                  <a:lnTo>
                    <a:pt x="1463563" y="894364"/>
                  </a:lnTo>
                  <a:lnTo>
                    <a:pt x="1463563" y="892587"/>
                  </a:lnTo>
                  <a:lnTo>
                    <a:pt x="1466102" y="892587"/>
                  </a:lnTo>
                  <a:lnTo>
                    <a:pt x="1467372" y="892587"/>
                  </a:lnTo>
                  <a:lnTo>
                    <a:pt x="1468642" y="892587"/>
                  </a:lnTo>
                  <a:lnTo>
                    <a:pt x="1468642" y="890936"/>
                  </a:lnTo>
                  <a:lnTo>
                    <a:pt x="1471181" y="890936"/>
                  </a:lnTo>
                  <a:lnTo>
                    <a:pt x="1471181" y="889286"/>
                  </a:lnTo>
                  <a:lnTo>
                    <a:pt x="1473721" y="889286"/>
                  </a:lnTo>
                  <a:lnTo>
                    <a:pt x="1473721" y="887635"/>
                  </a:lnTo>
                  <a:lnTo>
                    <a:pt x="1476260" y="887635"/>
                  </a:lnTo>
                  <a:lnTo>
                    <a:pt x="1476260" y="885985"/>
                  </a:lnTo>
                  <a:lnTo>
                    <a:pt x="1478799" y="885985"/>
                  </a:lnTo>
                  <a:lnTo>
                    <a:pt x="1480069" y="885985"/>
                  </a:lnTo>
                  <a:lnTo>
                    <a:pt x="1481339" y="885985"/>
                  </a:lnTo>
                  <a:lnTo>
                    <a:pt x="1482608" y="885985"/>
                  </a:lnTo>
                  <a:lnTo>
                    <a:pt x="1485148" y="885985"/>
                  </a:lnTo>
                  <a:lnTo>
                    <a:pt x="1485148" y="882683"/>
                  </a:lnTo>
                  <a:lnTo>
                    <a:pt x="1487687" y="882683"/>
                  </a:lnTo>
                  <a:lnTo>
                    <a:pt x="1487687" y="881033"/>
                  </a:lnTo>
                  <a:lnTo>
                    <a:pt x="1490226" y="881033"/>
                  </a:lnTo>
                  <a:lnTo>
                    <a:pt x="1490226" y="879255"/>
                  </a:lnTo>
                  <a:lnTo>
                    <a:pt x="1492766" y="879255"/>
                  </a:lnTo>
                  <a:lnTo>
                    <a:pt x="1494036" y="879255"/>
                  </a:lnTo>
                  <a:lnTo>
                    <a:pt x="1495305" y="879255"/>
                  </a:lnTo>
                  <a:lnTo>
                    <a:pt x="1495305" y="877605"/>
                  </a:lnTo>
                  <a:lnTo>
                    <a:pt x="1497844" y="877605"/>
                  </a:lnTo>
                  <a:lnTo>
                    <a:pt x="1497844" y="874303"/>
                  </a:lnTo>
                  <a:lnTo>
                    <a:pt x="1500384" y="874303"/>
                  </a:lnTo>
                  <a:lnTo>
                    <a:pt x="1502923" y="874303"/>
                  </a:lnTo>
                  <a:lnTo>
                    <a:pt x="1502923" y="872653"/>
                  </a:lnTo>
                  <a:lnTo>
                    <a:pt x="1505463" y="872653"/>
                  </a:lnTo>
                  <a:lnTo>
                    <a:pt x="1505463" y="871002"/>
                  </a:lnTo>
                  <a:lnTo>
                    <a:pt x="1508002" y="871002"/>
                  </a:lnTo>
                  <a:lnTo>
                    <a:pt x="1508002" y="869225"/>
                  </a:lnTo>
                  <a:lnTo>
                    <a:pt x="1510541" y="869225"/>
                  </a:lnTo>
                  <a:lnTo>
                    <a:pt x="1510541" y="867574"/>
                  </a:lnTo>
                  <a:lnTo>
                    <a:pt x="1513081" y="867574"/>
                  </a:lnTo>
                  <a:lnTo>
                    <a:pt x="1513081" y="865924"/>
                  </a:lnTo>
                  <a:lnTo>
                    <a:pt x="1515620" y="865924"/>
                  </a:lnTo>
                  <a:lnTo>
                    <a:pt x="1515620" y="862495"/>
                  </a:lnTo>
                  <a:lnTo>
                    <a:pt x="1518159" y="862495"/>
                  </a:lnTo>
                  <a:lnTo>
                    <a:pt x="1519429" y="862495"/>
                  </a:lnTo>
                  <a:lnTo>
                    <a:pt x="1520699" y="862495"/>
                  </a:lnTo>
                  <a:lnTo>
                    <a:pt x="1521969" y="862495"/>
                  </a:lnTo>
                  <a:lnTo>
                    <a:pt x="1523238" y="862495"/>
                  </a:lnTo>
                  <a:lnTo>
                    <a:pt x="1523238" y="860845"/>
                  </a:lnTo>
                  <a:lnTo>
                    <a:pt x="1525778" y="860845"/>
                  </a:lnTo>
                  <a:lnTo>
                    <a:pt x="1525778" y="859194"/>
                  </a:lnTo>
                  <a:lnTo>
                    <a:pt x="1528317" y="859194"/>
                  </a:lnTo>
                  <a:lnTo>
                    <a:pt x="1528317" y="857544"/>
                  </a:lnTo>
                  <a:lnTo>
                    <a:pt x="1530856" y="857544"/>
                  </a:lnTo>
                  <a:lnTo>
                    <a:pt x="1532126" y="857544"/>
                  </a:lnTo>
                  <a:lnTo>
                    <a:pt x="1533396" y="857544"/>
                  </a:lnTo>
                  <a:lnTo>
                    <a:pt x="1533396" y="855893"/>
                  </a:lnTo>
                  <a:lnTo>
                    <a:pt x="1535935" y="855893"/>
                  </a:lnTo>
                  <a:lnTo>
                    <a:pt x="1537205" y="855893"/>
                  </a:lnTo>
                  <a:lnTo>
                    <a:pt x="1538474" y="855893"/>
                  </a:lnTo>
                  <a:lnTo>
                    <a:pt x="1538474" y="849164"/>
                  </a:lnTo>
                  <a:lnTo>
                    <a:pt x="1541014" y="849164"/>
                  </a:lnTo>
                  <a:lnTo>
                    <a:pt x="1542283" y="849164"/>
                  </a:lnTo>
                  <a:lnTo>
                    <a:pt x="1543553" y="849164"/>
                  </a:lnTo>
                  <a:lnTo>
                    <a:pt x="1543553" y="847513"/>
                  </a:lnTo>
                  <a:lnTo>
                    <a:pt x="1546092" y="847513"/>
                  </a:lnTo>
                  <a:lnTo>
                    <a:pt x="1547362" y="847513"/>
                  </a:lnTo>
                  <a:lnTo>
                    <a:pt x="1548632" y="847513"/>
                  </a:lnTo>
                  <a:lnTo>
                    <a:pt x="1551171" y="847513"/>
                  </a:lnTo>
                  <a:lnTo>
                    <a:pt x="1551171" y="842561"/>
                  </a:lnTo>
                  <a:lnTo>
                    <a:pt x="1553711" y="842561"/>
                  </a:lnTo>
                  <a:lnTo>
                    <a:pt x="1554980" y="842561"/>
                  </a:lnTo>
                  <a:lnTo>
                    <a:pt x="1556250" y="842561"/>
                  </a:lnTo>
                  <a:lnTo>
                    <a:pt x="1557520" y="842561"/>
                  </a:lnTo>
                  <a:lnTo>
                    <a:pt x="1558789" y="842561"/>
                  </a:lnTo>
                  <a:lnTo>
                    <a:pt x="1558789" y="840911"/>
                  </a:lnTo>
                  <a:lnTo>
                    <a:pt x="1561329" y="840911"/>
                  </a:lnTo>
                  <a:lnTo>
                    <a:pt x="1561329" y="839260"/>
                  </a:lnTo>
                  <a:lnTo>
                    <a:pt x="1563868" y="839260"/>
                  </a:lnTo>
                  <a:lnTo>
                    <a:pt x="1565138" y="839260"/>
                  </a:lnTo>
                  <a:lnTo>
                    <a:pt x="1566407" y="839260"/>
                  </a:lnTo>
                  <a:lnTo>
                    <a:pt x="1567677" y="839260"/>
                  </a:lnTo>
                  <a:lnTo>
                    <a:pt x="1568947" y="839260"/>
                  </a:lnTo>
                  <a:lnTo>
                    <a:pt x="1568947" y="837610"/>
                  </a:lnTo>
                  <a:lnTo>
                    <a:pt x="1571486" y="837610"/>
                  </a:lnTo>
                  <a:lnTo>
                    <a:pt x="1572756" y="837610"/>
                  </a:lnTo>
                  <a:lnTo>
                    <a:pt x="1574025" y="837610"/>
                  </a:lnTo>
                  <a:lnTo>
                    <a:pt x="1575295" y="837610"/>
                  </a:lnTo>
                  <a:lnTo>
                    <a:pt x="1577834" y="837610"/>
                  </a:lnTo>
                  <a:lnTo>
                    <a:pt x="1580374" y="837610"/>
                  </a:lnTo>
                  <a:lnTo>
                    <a:pt x="1580374" y="832531"/>
                  </a:lnTo>
                  <a:lnTo>
                    <a:pt x="1582913" y="832531"/>
                  </a:lnTo>
                  <a:lnTo>
                    <a:pt x="1582913" y="830880"/>
                  </a:lnTo>
                  <a:lnTo>
                    <a:pt x="1585453" y="830880"/>
                  </a:lnTo>
                  <a:lnTo>
                    <a:pt x="1586722" y="830880"/>
                  </a:lnTo>
                  <a:lnTo>
                    <a:pt x="1587992" y="830880"/>
                  </a:lnTo>
                  <a:lnTo>
                    <a:pt x="1589262" y="830880"/>
                  </a:lnTo>
                  <a:lnTo>
                    <a:pt x="1590531" y="830880"/>
                  </a:lnTo>
                  <a:lnTo>
                    <a:pt x="1590531" y="829230"/>
                  </a:lnTo>
                  <a:lnTo>
                    <a:pt x="1593071" y="829230"/>
                  </a:lnTo>
                  <a:lnTo>
                    <a:pt x="1595610" y="829230"/>
                  </a:lnTo>
                  <a:lnTo>
                    <a:pt x="1596880" y="829230"/>
                  </a:lnTo>
                  <a:lnTo>
                    <a:pt x="1598149" y="829230"/>
                  </a:lnTo>
                  <a:lnTo>
                    <a:pt x="1599419" y="829230"/>
                  </a:lnTo>
                  <a:lnTo>
                    <a:pt x="1600689" y="829230"/>
                  </a:lnTo>
                  <a:lnTo>
                    <a:pt x="1601959" y="829230"/>
                  </a:lnTo>
                  <a:lnTo>
                    <a:pt x="1603228" y="829230"/>
                  </a:lnTo>
                  <a:lnTo>
                    <a:pt x="1603228" y="827579"/>
                  </a:lnTo>
                  <a:lnTo>
                    <a:pt x="1605767" y="827579"/>
                  </a:lnTo>
                  <a:lnTo>
                    <a:pt x="1605767" y="824278"/>
                  </a:lnTo>
                  <a:lnTo>
                    <a:pt x="1608307" y="824278"/>
                  </a:lnTo>
                  <a:lnTo>
                    <a:pt x="1609577" y="824278"/>
                  </a:lnTo>
                  <a:lnTo>
                    <a:pt x="1610846" y="824278"/>
                  </a:lnTo>
                  <a:lnTo>
                    <a:pt x="1612116" y="824278"/>
                  </a:lnTo>
                  <a:lnTo>
                    <a:pt x="1615925" y="824278"/>
                  </a:lnTo>
                  <a:lnTo>
                    <a:pt x="1617195" y="824278"/>
                  </a:lnTo>
                  <a:lnTo>
                    <a:pt x="1618464" y="824278"/>
                  </a:lnTo>
                  <a:lnTo>
                    <a:pt x="1618464" y="820850"/>
                  </a:lnTo>
                  <a:lnTo>
                    <a:pt x="1621004" y="820850"/>
                  </a:lnTo>
                  <a:lnTo>
                    <a:pt x="1621004" y="819199"/>
                  </a:lnTo>
                  <a:lnTo>
                    <a:pt x="1623543" y="819199"/>
                  </a:lnTo>
                  <a:lnTo>
                    <a:pt x="1623543" y="817549"/>
                  </a:lnTo>
                  <a:lnTo>
                    <a:pt x="1626082" y="817549"/>
                  </a:lnTo>
                  <a:lnTo>
                    <a:pt x="1627352" y="817549"/>
                  </a:lnTo>
                  <a:lnTo>
                    <a:pt x="1628622" y="817549"/>
                  </a:lnTo>
                  <a:lnTo>
                    <a:pt x="1629892" y="817549"/>
                  </a:lnTo>
                  <a:lnTo>
                    <a:pt x="1631161" y="817549"/>
                  </a:lnTo>
                  <a:lnTo>
                    <a:pt x="1631161" y="815898"/>
                  </a:lnTo>
                  <a:lnTo>
                    <a:pt x="1633701" y="815898"/>
                  </a:lnTo>
                  <a:lnTo>
                    <a:pt x="1634970" y="815898"/>
                  </a:lnTo>
                  <a:lnTo>
                    <a:pt x="1636240" y="815898"/>
                  </a:lnTo>
                  <a:lnTo>
                    <a:pt x="1636240" y="812597"/>
                  </a:lnTo>
                  <a:lnTo>
                    <a:pt x="1638779" y="812597"/>
                  </a:lnTo>
                  <a:lnTo>
                    <a:pt x="1638779" y="809296"/>
                  </a:lnTo>
                  <a:lnTo>
                    <a:pt x="1641319" y="809296"/>
                  </a:lnTo>
                  <a:lnTo>
                    <a:pt x="1641319" y="807518"/>
                  </a:lnTo>
                  <a:lnTo>
                    <a:pt x="1643858" y="807518"/>
                  </a:lnTo>
                  <a:lnTo>
                    <a:pt x="1646397" y="807518"/>
                  </a:lnTo>
                  <a:lnTo>
                    <a:pt x="1646397" y="805867"/>
                  </a:lnTo>
                  <a:lnTo>
                    <a:pt x="1648937" y="805867"/>
                  </a:lnTo>
                  <a:lnTo>
                    <a:pt x="1648937" y="804217"/>
                  </a:lnTo>
                  <a:lnTo>
                    <a:pt x="1651476" y="804217"/>
                  </a:lnTo>
                  <a:lnTo>
                    <a:pt x="1652746" y="804217"/>
                  </a:lnTo>
                  <a:lnTo>
                    <a:pt x="1654015" y="804217"/>
                  </a:lnTo>
                  <a:lnTo>
                    <a:pt x="1654015" y="802566"/>
                  </a:lnTo>
                  <a:lnTo>
                    <a:pt x="1656555" y="802566"/>
                  </a:lnTo>
                  <a:lnTo>
                    <a:pt x="1656555" y="800789"/>
                  </a:lnTo>
                  <a:lnTo>
                    <a:pt x="1659094" y="800789"/>
                  </a:lnTo>
                  <a:lnTo>
                    <a:pt x="1659094" y="797488"/>
                  </a:lnTo>
                  <a:lnTo>
                    <a:pt x="1661634" y="797488"/>
                  </a:lnTo>
                  <a:lnTo>
                    <a:pt x="1664173" y="797488"/>
                  </a:lnTo>
                  <a:lnTo>
                    <a:pt x="1665443" y="797488"/>
                  </a:lnTo>
                  <a:lnTo>
                    <a:pt x="1666712" y="797488"/>
                  </a:lnTo>
                  <a:lnTo>
                    <a:pt x="1666712" y="795837"/>
                  </a:lnTo>
                  <a:lnTo>
                    <a:pt x="1669252" y="795837"/>
                  </a:lnTo>
                  <a:lnTo>
                    <a:pt x="1670521" y="795837"/>
                  </a:lnTo>
                  <a:lnTo>
                    <a:pt x="1671791" y="795837"/>
                  </a:lnTo>
                  <a:lnTo>
                    <a:pt x="1671791" y="794186"/>
                  </a:lnTo>
                  <a:lnTo>
                    <a:pt x="1674330" y="794186"/>
                  </a:lnTo>
                  <a:lnTo>
                    <a:pt x="1674330" y="792536"/>
                  </a:lnTo>
                  <a:lnTo>
                    <a:pt x="1676870" y="792536"/>
                  </a:lnTo>
                  <a:lnTo>
                    <a:pt x="1678139" y="792536"/>
                  </a:lnTo>
                  <a:lnTo>
                    <a:pt x="1680679" y="792536"/>
                  </a:lnTo>
                  <a:lnTo>
                    <a:pt x="1680679" y="790758"/>
                  </a:lnTo>
                  <a:lnTo>
                    <a:pt x="1683218" y="790758"/>
                  </a:lnTo>
                  <a:lnTo>
                    <a:pt x="1684488" y="790758"/>
                  </a:lnTo>
                  <a:lnTo>
                    <a:pt x="1685757" y="790758"/>
                  </a:lnTo>
                  <a:lnTo>
                    <a:pt x="1685757" y="789108"/>
                  </a:lnTo>
                  <a:lnTo>
                    <a:pt x="1688297" y="789108"/>
                  </a:lnTo>
                  <a:lnTo>
                    <a:pt x="1688297" y="787457"/>
                  </a:lnTo>
                  <a:lnTo>
                    <a:pt x="1690836" y="787457"/>
                  </a:lnTo>
                  <a:lnTo>
                    <a:pt x="1690836" y="785806"/>
                  </a:lnTo>
                  <a:lnTo>
                    <a:pt x="1693376" y="785806"/>
                  </a:lnTo>
                  <a:lnTo>
                    <a:pt x="1694645" y="785806"/>
                  </a:lnTo>
                  <a:lnTo>
                    <a:pt x="1695915" y="785806"/>
                  </a:lnTo>
                  <a:lnTo>
                    <a:pt x="1695915" y="779204"/>
                  </a:lnTo>
                  <a:lnTo>
                    <a:pt x="1698454" y="779204"/>
                  </a:lnTo>
                  <a:lnTo>
                    <a:pt x="1699597" y="779204"/>
                  </a:lnTo>
                  <a:lnTo>
                    <a:pt x="1700994" y="779204"/>
                  </a:lnTo>
                  <a:lnTo>
                    <a:pt x="1702263" y="779204"/>
                  </a:lnTo>
                  <a:lnTo>
                    <a:pt x="1706072" y="779204"/>
                  </a:lnTo>
                  <a:lnTo>
                    <a:pt x="1706072" y="777427"/>
                  </a:lnTo>
                  <a:lnTo>
                    <a:pt x="1708612" y="777427"/>
                  </a:lnTo>
                  <a:lnTo>
                    <a:pt x="1709882" y="777427"/>
                  </a:lnTo>
                  <a:lnTo>
                    <a:pt x="1711151" y="777427"/>
                  </a:lnTo>
                  <a:lnTo>
                    <a:pt x="1711151" y="774125"/>
                  </a:lnTo>
                  <a:lnTo>
                    <a:pt x="1713690" y="774125"/>
                  </a:lnTo>
                  <a:lnTo>
                    <a:pt x="1713690" y="772475"/>
                  </a:lnTo>
                  <a:lnTo>
                    <a:pt x="1716230" y="772475"/>
                  </a:lnTo>
                  <a:lnTo>
                    <a:pt x="1716230" y="770824"/>
                  </a:lnTo>
                  <a:lnTo>
                    <a:pt x="1718769" y="770824"/>
                  </a:lnTo>
                  <a:lnTo>
                    <a:pt x="1718769" y="769174"/>
                  </a:lnTo>
                  <a:lnTo>
                    <a:pt x="1721309" y="769174"/>
                  </a:lnTo>
                  <a:lnTo>
                    <a:pt x="1721309" y="767523"/>
                  </a:lnTo>
                  <a:lnTo>
                    <a:pt x="1723848" y="767523"/>
                  </a:lnTo>
                  <a:lnTo>
                    <a:pt x="1723848" y="764222"/>
                  </a:lnTo>
                  <a:lnTo>
                    <a:pt x="1726387" y="764222"/>
                  </a:lnTo>
                  <a:lnTo>
                    <a:pt x="1726387" y="762444"/>
                  </a:lnTo>
                  <a:lnTo>
                    <a:pt x="1728927" y="762444"/>
                  </a:lnTo>
                  <a:lnTo>
                    <a:pt x="1730196" y="762444"/>
                  </a:lnTo>
                  <a:lnTo>
                    <a:pt x="1731339" y="762444"/>
                  </a:lnTo>
                  <a:lnTo>
                    <a:pt x="1731339" y="760794"/>
                  </a:lnTo>
                  <a:lnTo>
                    <a:pt x="1733879" y="760794"/>
                  </a:lnTo>
                  <a:lnTo>
                    <a:pt x="1733879" y="759143"/>
                  </a:lnTo>
                  <a:lnTo>
                    <a:pt x="1736545" y="759143"/>
                  </a:lnTo>
                  <a:lnTo>
                    <a:pt x="1736545" y="755842"/>
                  </a:lnTo>
                  <a:lnTo>
                    <a:pt x="1739084" y="755842"/>
                  </a:lnTo>
                  <a:lnTo>
                    <a:pt x="1740354" y="755842"/>
                  </a:lnTo>
                  <a:lnTo>
                    <a:pt x="1741624" y="755842"/>
                  </a:lnTo>
                  <a:lnTo>
                    <a:pt x="1741624" y="752541"/>
                  </a:lnTo>
                  <a:lnTo>
                    <a:pt x="1744163" y="752541"/>
                  </a:lnTo>
                  <a:lnTo>
                    <a:pt x="1744163" y="750890"/>
                  </a:lnTo>
                  <a:lnTo>
                    <a:pt x="1746702" y="750890"/>
                  </a:lnTo>
                  <a:lnTo>
                    <a:pt x="1746702" y="749113"/>
                  </a:lnTo>
                  <a:lnTo>
                    <a:pt x="1749242" y="749113"/>
                  </a:lnTo>
                  <a:lnTo>
                    <a:pt x="1750511" y="749113"/>
                  </a:lnTo>
                  <a:lnTo>
                    <a:pt x="1751781" y="749113"/>
                  </a:lnTo>
                  <a:lnTo>
                    <a:pt x="1754320" y="749113"/>
                  </a:lnTo>
                  <a:lnTo>
                    <a:pt x="1755590" y="749113"/>
                  </a:lnTo>
                  <a:lnTo>
                    <a:pt x="1756860" y="749113"/>
                  </a:lnTo>
                  <a:lnTo>
                    <a:pt x="1758129" y="749113"/>
                  </a:lnTo>
                  <a:lnTo>
                    <a:pt x="1759399" y="749113"/>
                  </a:lnTo>
                  <a:lnTo>
                    <a:pt x="1760669" y="749113"/>
                  </a:lnTo>
                  <a:lnTo>
                    <a:pt x="1761938" y="749113"/>
                  </a:lnTo>
                  <a:lnTo>
                    <a:pt x="1763081" y="749113"/>
                  </a:lnTo>
                  <a:lnTo>
                    <a:pt x="1764351" y="749113"/>
                  </a:lnTo>
                  <a:lnTo>
                    <a:pt x="1765621" y="749113"/>
                  </a:lnTo>
                  <a:lnTo>
                    <a:pt x="1766890" y="749113"/>
                  </a:lnTo>
                  <a:lnTo>
                    <a:pt x="1768160" y="749113"/>
                  </a:lnTo>
                  <a:lnTo>
                    <a:pt x="1769430" y="749113"/>
                  </a:lnTo>
                  <a:lnTo>
                    <a:pt x="1770699" y="749113"/>
                  </a:lnTo>
                  <a:lnTo>
                    <a:pt x="1773366" y="749113"/>
                  </a:lnTo>
                  <a:lnTo>
                    <a:pt x="1773366" y="747462"/>
                  </a:lnTo>
                  <a:lnTo>
                    <a:pt x="1775905" y="747462"/>
                  </a:lnTo>
                  <a:lnTo>
                    <a:pt x="1775905" y="745812"/>
                  </a:lnTo>
                  <a:lnTo>
                    <a:pt x="1778444" y="745812"/>
                  </a:lnTo>
                  <a:lnTo>
                    <a:pt x="1778444" y="744161"/>
                  </a:lnTo>
                  <a:lnTo>
                    <a:pt x="1780984" y="744161"/>
                  </a:lnTo>
                  <a:lnTo>
                    <a:pt x="1782253" y="744161"/>
                  </a:lnTo>
                  <a:lnTo>
                    <a:pt x="1783523" y="744161"/>
                  </a:lnTo>
                  <a:lnTo>
                    <a:pt x="1783523" y="742510"/>
                  </a:lnTo>
                  <a:lnTo>
                    <a:pt x="1786063" y="742510"/>
                  </a:lnTo>
                  <a:lnTo>
                    <a:pt x="1787332" y="742510"/>
                  </a:lnTo>
                  <a:lnTo>
                    <a:pt x="1788602" y="742510"/>
                  </a:lnTo>
                  <a:lnTo>
                    <a:pt x="1788602" y="740860"/>
                  </a:lnTo>
                  <a:lnTo>
                    <a:pt x="1791141" y="740860"/>
                  </a:lnTo>
                  <a:lnTo>
                    <a:pt x="1791141" y="737559"/>
                  </a:lnTo>
                  <a:lnTo>
                    <a:pt x="1793680" y="737559"/>
                  </a:lnTo>
                  <a:lnTo>
                    <a:pt x="1793680" y="735781"/>
                  </a:lnTo>
                  <a:lnTo>
                    <a:pt x="1796093" y="735781"/>
                  </a:lnTo>
                  <a:lnTo>
                    <a:pt x="1796093" y="734130"/>
                  </a:lnTo>
                  <a:lnTo>
                    <a:pt x="1801172" y="734130"/>
                  </a:lnTo>
                  <a:lnTo>
                    <a:pt x="1801172" y="732480"/>
                  </a:lnTo>
                  <a:lnTo>
                    <a:pt x="1803711" y="732480"/>
                  </a:lnTo>
                  <a:lnTo>
                    <a:pt x="1804981" y="732480"/>
                  </a:lnTo>
                  <a:lnTo>
                    <a:pt x="1806377" y="732480"/>
                  </a:lnTo>
                  <a:lnTo>
                    <a:pt x="1807647" y="732480"/>
                  </a:lnTo>
                  <a:lnTo>
                    <a:pt x="1808917" y="732480"/>
                  </a:lnTo>
                  <a:lnTo>
                    <a:pt x="1810186" y="732480"/>
                  </a:lnTo>
                  <a:lnTo>
                    <a:pt x="1811456" y="732480"/>
                  </a:lnTo>
                  <a:lnTo>
                    <a:pt x="1812726" y="732480"/>
                  </a:lnTo>
                  <a:lnTo>
                    <a:pt x="1813995" y="732480"/>
                  </a:lnTo>
                  <a:lnTo>
                    <a:pt x="1815265" y="732480"/>
                  </a:lnTo>
                  <a:lnTo>
                    <a:pt x="1816535" y="732480"/>
                  </a:lnTo>
                  <a:lnTo>
                    <a:pt x="1816535" y="730702"/>
                  </a:lnTo>
                  <a:lnTo>
                    <a:pt x="1819074" y="730702"/>
                  </a:lnTo>
                  <a:lnTo>
                    <a:pt x="1819074" y="729052"/>
                  </a:lnTo>
                  <a:lnTo>
                    <a:pt x="1821613" y="729052"/>
                  </a:lnTo>
                  <a:lnTo>
                    <a:pt x="1821613" y="727401"/>
                  </a:lnTo>
                  <a:lnTo>
                    <a:pt x="1824153" y="727401"/>
                  </a:lnTo>
                  <a:lnTo>
                    <a:pt x="1824153" y="725751"/>
                  </a:lnTo>
                  <a:lnTo>
                    <a:pt x="1826565" y="725751"/>
                  </a:lnTo>
                  <a:lnTo>
                    <a:pt x="1826565" y="724100"/>
                  </a:lnTo>
                  <a:lnTo>
                    <a:pt x="1829105" y="724100"/>
                  </a:lnTo>
                  <a:lnTo>
                    <a:pt x="1829105" y="722449"/>
                  </a:lnTo>
                  <a:lnTo>
                    <a:pt x="1831644" y="722449"/>
                  </a:lnTo>
                  <a:lnTo>
                    <a:pt x="1834183" y="722449"/>
                  </a:lnTo>
                  <a:lnTo>
                    <a:pt x="1835453" y="722449"/>
                  </a:lnTo>
                  <a:lnTo>
                    <a:pt x="1836723" y="722449"/>
                  </a:lnTo>
                  <a:lnTo>
                    <a:pt x="1836723" y="720799"/>
                  </a:lnTo>
                  <a:lnTo>
                    <a:pt x="1839262" y="720799"/>
                  </a:lnTo>
                  <a:lnTo>
                    <a:pt x="1839262" y="717371"/>
                  </a:lnTo>
                  <a:lnTo>
                    <a:pt x="1841928" y="717371"/>
                  </a:lnTo>
                  <a:lnTo>
                    <a:pt x="1843198" y="717371"/>
                  </a:lnTo>
                  <a:lnTo>
                    <a:pt x="1844468" y="717371"/>
                  </a:lnTo>
                  <a:lnTo>
                    <a:pt x="1844468" y="714069"/>
                  </a:lnTo>
                  <a:lnTo>
                    <a:pt x="1847007" y="714069"/>
                  </a:lnTo>
                  <a:lnTo>
                    <a:pt x="1847007" y="710768"/>
                  </a:lnTo>
                  <a:lnTo>
                    <a:pt x="1849547" y="710768"/>
                  </a:lnTo>
                  <a:lnTo>
                    <a:pt x="1850816" y="710768"/>
                  </a:lnTo>
                  <a:lnTo>
                    <a:pt x="1852086" y="710768"/>
                  </a:lnTo>
                  <a:lnTo>
                    <a:pt x="1852086" y="709118"/>
                  </a:lnTo>
                  <a:lnTo>
                    <a:pt x="1854625" y="709118"/>
                  </a:lnTo>
                  <a:lnTo>
                    <a:pt x="1854625" y="707467"/>
                  </a:lnTo>
                  <a:lnTo>
                    <a:pt x="1857165" y="707467"/>
                  </a:lnTo>
                  <a:lnTo>
                    <a:pt x="1857165" y="705690"/>
                  </a:lnTo>
                  <a:lnTo>
                    <a:pt x="1859577" y="705690"/>
                  </a:lnTo>
                  <a:lnTo>
                    <a:pt x="1862116" y="705690"/>
                  </a:lnTo>
                  <a:lnTo>
                    <a:pt x="1862116" y="702388"/>
                  </a:lnTo>
                  <a:lnTo>
                    <a:pt x="1865925" y="702388"/>
                  </a:lnTo>
                  <a:lnTo>
                    <a:pt x="1865925" y="697437"/>
                  </a:lnTo>
                  <a:lnTo>
                    <a:pt x="1868465" y="697437"/>
                  </a:lnTo>
                  <a:lnTo>
                    <a:pt x="1868465" y="695786"/>
                  </a:lnTo>
                  <a:lnTo>
                    <a:pt x="1871004" y="695786"/>
                  </a:lnTo>
                  <a:lnTo>
                    <a:pt x="1872274" y="695786"/>
                  </a:lnTo>
                  <a:lnTo>
                    <a:pt x="1873544" y="695786"/>
                  </a:lnTo>
                  <a:lnTo>
                    <a:pt x="1874813" y="695786"/>
                  </a:lnTo>
                  <a:lnTo>
                    <a:pt x="1876083" y="695786"/>
                  </a:lnTo>
                  <a:lnTo>
                    <a:pt x="1876083" y="690707"/>
                  </a:lnTo>
                  <a:lnTo>
                    <a:pt x="1878749" y="690707"/>
                  </a:lnTo>
                  <a:lnTo>
                    <a:pt x="1880019" y="690707"/>
                  </a:lnTo>
                  <a:lnTo>
                    <a:pt x="1881289" y="690707"/>
                  </a:lnTo>
                  <a:lnTo>
                    <a:pt x="1881289" y="689057"/>
                  </a:lnTo>
                  <a:lnTo>
                    <a:pt x="1883828" y="689057"/>
                  </a:lnTo>
                  <a:lnTo>
                    <a:pt x="1883828" y="684105"/>
                  </a:lnTo>
                  <a:lnTo>
                    <a:pt x="1886367" y="684105"/>
                  </a:lnTo>
                  <a:lnTo>
                    <a:pt x="1887637" y="684105"/>
                  </a:lnTo>
                  <a:lnTo>
                    <a:pt x="1888907" y="684105"/>
                  </a:lnTo>
                  <a:lnTo>
                    <a:pt x="1888907" y="682454"/>
                  </a:lnTo>
                  <a:lnTo>
                    <a:pt x="1891319" y="682454"/>
                  </a:lnTo>
                  <a:lnTo>
                    <a:pt x="1892589" y="682454"/>
                  </a:lnTo>
                  <a:lnTo>
                    <a:pt x="1893858" y="682454"/>
                  </a:lnTo>
                  <a:lnTo>
                    <a:pt x="1893858" y="680804"/>
                  </a:lnTo>
                  <a:lnTo>
                    <a:pt x="1896398" y="680804"/>
                  </a:lnTo>
                  <a:lnTo>
                    <a:pt x="1896398" y="677376"/>
                  </a:lnTo>
                  <a:lnTo>
                    <a:pt x="1898937" y="677376"/>
                  </a:lnTo>
                  <a:lnTo>
                    <a:pt x="1900207" y="677376"/>
                  </a:lnTo>
                  <a:lnTo>
                    <a:pt x="1901477" y="677376"/>
                  </a:lnTo>
                  <a:lnTo>
                    <a:pt x="1901477" y="675725"/>
                  </a:lnTo>
                  <a:lnTo>
                    <a:pt x="1906555" y="675725"/>
                  </a:lnTo>
                  <a:lnTo>
                    <a:pt x="1907825" y="675725"/>
                  </a:lnTo>
                  <a:lnTo>
                    <a:pt x="1909095" y="675725"/>
                  </a:lnTo>
                  <a:lnTo>
                    <a:pt x="1909095" y="670773"/>
                  </a:lnTo>
                  <a:lnTo>
                    <a:pt x="1911634" y="670773"/>
                  </a:lnTo>
                  <a:lnTo>
                    <a:pt x="1913031" y="670773"/>
                  </a:lnTo>
                  <a:lnTo>
                    <a:pt x="1914300" y="670773"/>
                  </a:lnTo>
                  <a:lnTo>
                    <a:pt x="1915570" y="670773"/>
                  </a:lnTo>
                  <a:lnTo>
                    <a:pt x="1916840" y="670773"/>
                  </a:lnTo>
                  <a:lnTo>
                    <a:pt x="1919379" y="670773"/>
                  </a:lnTo>
                  <a:lnTo>
                    <a:pt x="1919379" y="669123"/>
                  </a:lnTo>
                  <a:lnTo>
                    <a:pt x="1921791" y="669123"/>
                  </a:lnTo>
                  <a:lnTo>
                    <a:pt x="1923061" y="669123"/>
                  </a:lnTo>
                  <a:lnTo>
                    <a:pt x="1924331" y="669123"/>
                  </a:lnTo>
                  <a:lnTo>
                    <a:pt x="1924331" y="667472"/>
                  </a:lnTo>
                  <a:lnTo>
                    <a:pt x="1926870" y="667472"/>
                  </a:lnTo>
                  <a:lnTo>
                    <a:pt x="1928140" y="667472"/>
                  </a:lnTo>
                  <a:lnTo>
                    <a:pt x="1929410" y="667472"/>
                  </a:lnTo>
                  <a:lnTo>
                    <a:pt x="1930679" y="667472"/>
                  </a:lnTo>
                  <a:lnTo>
                    <a:pt x="1931949" y="667472"/>
                  </a:lnTo>
                  <a:lnTo>
                    <a:pt x="1933219" y="667472"/>
                  </a:lnTo>
                  <a:lnTo>
                    <a:pt x="1934488" y="667472"/>
                  </a:lnTo>
                  <a:lnTo>
                    <a:pt x="1935758" y="667472"/>
                  </a:lnTo>
                  <a:lnTo>
                    <a:pt x="1937028" y="667472"/>
                  </a:lnTo>
                  <a:lnTo>
                    <a:pt x="1937028" y="665822"/>
                  </a:lnTo>
                  <a:lnTo>
                    <a:pt x="1939567" y="665822"/>
                  </a:lnTo>
                  <a:lnTo>
                    <a:pt x="1940837" y="665822"/>
                  </a:lnTo>
                  <a:lnTo>
                    <a:pt x="1942106" y="665822"/>
                  </a:lnTo>
                  <a:lnTo>
                    <a:pt x="1943376" y="665822"/>
                  </a:lnTo>
                  <a:lnTo>
                    <a:pt x="1944646" y="665822"/>
                  </a:lnTo>
                  <a:lnTo>
                    <a:pt x="1945915" y="665822"/>
                  </a:lnTo>
                  <a:lnTo>
                    <a:pt x="1947185" y="665822"/>
                  </a:lnTo>
                  <a:lnTo>
                    <a:pt x="1947185" y="664044"/>
                  </a:lnTo>
                  <a:lnTo>
                    <a:pt x="1949851" y="664044"/>
                  </a:lnTo>
                  <a:lnTo>
                    <a:pt x="1949851" y="662394"/>
                  </a:lnTo>
                  <a:lnTo>
                    <a:pt x="1952391" y="662394"/>
                  </a:lnTo>
                  <a:lnTo>
                    <a:pt x="1953533" y="662394"/>
                  </a:lnTo>
                  <a:lnTo>
                    <a:pt x="1954803" y="662394"/>
                  </a:lnTo>
                  <a:lnTo>
                    <a:pt x="1954803" y="660616"/>
                  </a:lnTo>
                  <a:lnTo>
                    <a:pt x="1957343" y="660616"/>
                  </a:lnTo>
                  <a:lnTo>
                    <a:pt x="1957343" y="658965"/>
                  </a:lnTo>
                  <a:lnTo>
                    <a:pt x="1959882" y="658965"/>
                  </a:lnTo>
                  <a:lnTo>
                    <a:pt x="1959882" y="657315"/>
                  </a:lnTo>
                  <a:lnTo>
                    <a:pt x="1962421" y="657315"/>
                  </a:lnTo>
                  <a:lnTo>
                    <a:pt x="1962421" y="655664"/>
                  </a:lnTo>
                  <a:lnTo>
                    <a:pt x="1964961" y="655664"/>
                  </a:lnTo>
                  <a:lnTo>
                    <a:pt x="1964961" y="654014"/>
                  </a:lnTo>
                  <a:lnTo>
                    <a:pt x="1968770" y="654014"/>
                  </a:lnTo>
                  <a:lnTo>
                    <a:pt x="1970039" y="654014"/>
                  </a:lnTo>
                  <a:lnTo>
                    <a:pt x="1971309" y="654014"/>
                  </a:lnTo>
                  <a:lnTo>
                    <a:pt x="1972579" y="654014"/>
                  </a:lnTo>
                  <a:lnTo>
                    <a:pt x="1973848" y="654014"/>
                  </a:lnTo>
                  <a:lnTo>
                    <a:pt x="1975118" y="654014"/>
                  </a:lnTo>
                  <a:lnTo>
                    <a:pt x="1976388" y="654014"/>
                  </a:lnTo>
                  <a:lnTo>
                    <a:pt x="1977658" y="654014"/>
                  </a:lnTo>
                  <a:lnTo>
                    <a:pt x="1978927" y="654014"/>
                  </a:lnTo>
                  <a:lnTo>
                    <a:pt x="1978927" y="652363"/>
                  </a:lnTo>
                  <a:lnTo>
                    <a:pt x="1981467" y="652363"/>
                  </a:lnTo>
                  <a:lnTo>
                    <a:pt x="1981467" y="650712"/>
                  </a:lnTo>
                  <a:lnTo>
                    <a:pt x="1984133" y="650712"/>
                  </a:lnTo>
                  <a:lnTo>
                    <a:pt x="1984133" y="649062"/>
                  </a:lnTo>
                  <a:lnTo>
                    <a:pt x="1986545" y="649062"/>
                  </a:lnTo>
                  <a:lnTo>
                    <a:pt x="1987815" y="649062"/>
                  </a:lnTo>
                  <a:lnTo>
                    <a:pt x="1989085" y="649062"/>
                  </a:lnTo>
                  <a:lnTo>
                    <a:pt x="1991624" y="649062"/>
                  </a:lnTo>
                  <a:lnTo>
                    <a:pt x="1992894" y="649062"/>
                  </a:lnTo>
                  <a:lnTo>
                    <a:pt x="1994163" y="649062"/>
                  </a:lnTo>
                  <a:lnTo>
                    <a:pt x="1995433" y="649062"/>
                  </a:lnTo>
                  <a:lnTo>
                    <a:pt x="1996703" y="649062"/>
                  </a:lnTo>
                  <a:lnTo>
                    <a:pt x="1997972" y="649062"/>
                  </a:lnTo>
                  <a:lnTo>
                    <a:pt x="1999242" y="649062"/>
                  </a:lnTo>
                  <a:lnTo>
                    <a:pt x="1999242" y="647284"/>
                  </a:lnTo>
                  <a:lnTo>
                    <a:pt x="2001781" y="647284"/>
                  </a:lnTo>
                  <a:lnTo>
                    <a:pt x="2001781" y="645634"/>
                  </a:lnTo>
                  <a:lnTo>
                    <a:pt x="2004321" y="645634"/>
                  </a:lnTo>
                  <a:lnTo>
                    <a:pt x="2004321" y="643983"/>
                  </a:lnTo>
                  <a:lnTo>
                    <a:pt x="2006860" y="643983"/>
                  </a:lnTo>
                  <a:lnTo>
                    <a:pt x="2006860" y="642333"/>
                  </a:lnTo>
                  <a:lnTo>
                    <a:pt x="2009400" y="642333"/>
                  </a:lnTo>
                  <a:lnTo>
                    <a:pt x="2010669" y="642333"/>
                  </a:lnTo>
                  <a:lnTo>
                    <a:pt x="2011939" y="642333"/>
                  </a:lnTo>
                  <a:lnTo>
                    <a:pt x="2011939" y="639031"/>
                  </a:lnTo>
                  <a:lnTo>
                    <a:pt x="2014478" y="639031"/>
                  </a:lnTo>
                  <a:lnTo>
                    <a:pt x="2015748" y="639031"/>
                  </a:lnTo>
                  <a:lnTo>
                    <a:pt x="2017018" y="639031"/>
                  </a:lnTo>
                  <a:lnTo>
                    <a:pt x="2017018" y="637381"/>
                  </a:lnTo>
                  <a:lnTo>
                    <a:pt x="2019557" y="637381"/>
                  </a:lnTo>
                  <a:lnTo>
                    <a:pt x="2019557" y="632302"/>
                  </a:lnTo>
                  <a:lnTo>
                    <a:pt x="2022096" y="632302"/>
                  </a:lnTo>
                  <a:lnTo>
                    <a:pt x="2022096" y="630651"/>
                  </a:lnTo>
                  <a:lnTo>
                    <a:pt x="2024636" y="630651"/>
                  </a:lnTo>
                  <a:lnTo>
                    <a:pt x="2024636" y="627350"/>
                  </a:lnTo>
                  <a:lnTo>
                    <a:pt x="2027175" y="627350"/>
                  </a:lnTo>
                  <a:lnTo>
                    <a:pt x="2028445" y="627350"/>
                  </a:lnTo>
                  <a:lnTo>
                    <a:pt x="2029714" y="627350"/>
                  </a:lnTo>
                  <a:lnTo>
                    <a:pt x="2030984" y="627350"/>
                  </a:lnTo>
                  <a:lnTo>
                    <a:pt x="2032254" y="627350"/>
                  </a:lnTo>
                  <a:lnTo>
                    <a:pt x="2033524" y="627350"/>
                  </a:lnTo>
                  <a:lnTo>
                    <a:pt x="2034793" y="627350"/>
                  </a:lnTo>
                  <a:lnTo>
                    <a:pt x="2036063" y="627350"/>
                  </a:lnTo>
                  <a:lnTo>
                    <a:pt x="2037333" y="627350"/>
                  </a:lnTo>
                  <a:lnTo>
                    <a:pt x="2038602" y="627350"/>
                  </a:lnTo>
                  <a:lnTo>
                    <a:pt x="2039872" y="627350"/>
                  </a:lnTo>
                  <a:lnTo>
                    <a:pt x="2041142" y="627350"/>
                  </a:lnTo>
                  <a:lnTo>
                    <a:pt x="2042411" y="627350"/>
                  </a:lnTo>
                  <a:lnTo>
                    <a:pt x="2042411" y="625700"/>
                  </a:lnTo>
                  <a:lnTo>
                    <a:pt x="2044951" y="625700"/>
                  </a:lnTo>
                  <a:lnTo>
                    <a:pt x="2046220" y="625700"/>
                  </a:lnTo>
                  <a:lnTo>
                    <a:pt x="2047490" y="625700"/>
                  </a:lnTo>
                  <a:lnTo>
                    <a:pt x="2047490" y="624049"/>
                  </a:lnTo>
                  <a:lnTo>
                    <a:pt x="2050029" y="624049"/>
                  </a:lnTo>
                  <a:lnTo>
                    <a:pt x="2051299" y="624049"/>
                  </a:lnTo>
                  <a:lnTo>
                    <a:pt x="2052569" y="624049"/>
                  </a:lnTo>
                  <a:lnTo>
                    <a:pt x="2053839" y="624049"/>
                  </a:lnTo>
                  <a:lnTo>
                    <a:pt x="2055108" y="624049"/>
                  </a:lnTo>
                  <a:lnTo>
                    <a:pt x="2056378" y="624049"/>
                  </a:lnTo>
                  <a:lnTo>
                    <a:pt x="2057648" y="624049"/>
                  </a:lnTo>
                  <a:lnTo>
                    <a:pt x="2058917" y="624049"/>
                  </a:lnTo>
                  <a:lnTo>
                    <a:pt x="2061456" y="624049"/>
                  </a:lnTo>
                  <a:lnTo>
                    <a:pt x="2062726" y="624049"/>
                  </a:lnTo>
                  <a:lnTo>
                    <a:pt x="2063996" y="624049"/>
                  </a:lnTo>
                  <a:lnTo>
                    <a:pt x="2063996" y="617320"/>
                  </a:lnTo>
                  <a:lnTo>
                    <a:pt x="2066535" y="617320"/>
                  </a:lnTo>
                  <a:lnTo>
                    <a:pt x="2067805" y="617320"/>
                  </a:lnTo>
                  <a:lnTo>
                    <a:pt x="2069075" y="617320"/>
                  </a:lnTo>
                  <a:lnTo>
                    <a:pt x="2069075" y="615669"/>
                  </a:lnTo>
                  <a:lnTo>
                    <a:pt x="2071614" y="615669"/>
                  </a:lnTo>
                  <a:lnTo>
                    <a:pt x="2072884" y="615669"/>
                  </a:lnTo>
                  <a:lnTo>
                    <a:pt x="2074153" y="615669"/>
                  </a:lnTo>
                  <a:lnTo>
                    <a:pt x="2074153" y="614018"/>
                  </a:lnTo>
                  <a:lnTo>
                    <a:pt x="2076693" y="614018"/>
                  </a:lnTo>
                  <a:lnTo>
                    <a:pt x="2076693" y="612368"/>
                  </a:lnTo>
                  <a:lnTo>
                    <a:pt x="2079232" y="612368"/>
                  </a:lnTo>
                  <a:lnTo>
                    <a:pt x="2081771" y="612368"/>
                  </a:lnTo>
                  <a:lnTo>
                    <a:pt x="2083041" y="612368"/>
                  </a:lnTo>
                  <a:lnTo>
                    <a:pt x="2084311" y="612368"/>
                  </a:lnTo>
                  <a:lnTo>
                    <a:pt x="2084311" y="607416"/>
                  </a:lnTo>
                  <a:lnTo>
                    <a:pt x="2086850" y="607416"/>
                  </a:lnTo>
                  <a:lnTo>
                    <a:pt x="2088120" y="607416"/>
                  </a:lnTo>
                  <a:lnTo>
                    <a:pt x="2089390" y="607416"/>
                  </a:lnTo>
                  <a:lnTo>
                    <a:pt x="2089390" y="605639"/>
                  </a:lnTo>
                  <a:lnTo>
                    <a:pt x="2091929" y="605639"/>
                  </a:lnTo>
                  <a:lnTo>
                    <a:pt x="2093199" y="605639"/>
                  </a:lnTo>
                  <a:lnTo>
                    <a:pt x="2094468" y="605639"/>
                  </a:lnTo>
                  <a:lnTo>
                    <a:pt x="2095738" y="605639"/>
                  </a:lnTo>
                  <a:lnTo>
                    <a:pt x="2097008" y="605639"/>
                  </a:lnTo>
                  <a:lnTo>
                    <a:pt x="2097008" y="603988"/>
                  </a:lnTo>
                  <a:lnTo>
                    <a:pt x="2099547" y="603988"/>
                  </a:lnTo>
                  <a:lnTo>
                    <a:pt x="2099547" y="602337"/>
                  </a:lnTo>
                  <a:lnTo>
                    <a:pt x="2102087" y="602337"/>
                  </a:lnTo>
                  <a:lnTo>
                    <a:pt x="2103356" y="602337"/>
                  </a:lnTo>
                  <a:lnTo>
                    <a:pt x="2104626" y="602337"/>
                  </a:lnTo>
                  <a:lnTo>
                    <a:pt x="2105895" y="602337"/>
                  </a:lnTo>
                  <a:lnTo>
                    <a:pt x="2107165" y="602337"/>
                  </a:lnTo>
                  <a:lnTo>
                    <a:pt x="2108435" y="602337"/>
                  </a:lnTo>
                  <a:lnTo>
                    <a:pt x="2109705" y="602337"/>
                  </a:lnTo>
                  <a:lnTo>
                    <a:pt x="2109705" y="600687"/>
                  </a:lnTo>
                  <a:lnTo>
                    <a:pt x="2112244" y="600687"/>
                  </a:lnTo>
                  <a:lnTo>
                    <a:pt x="2112244" y="599036"/>
                  </a:lnTo>
                  <a:lnTo>
                    <a:pt x="2114783" y="599036"/>
                  </a:lnTo>
                  <a:lnTo>
                    <a:pt x="2116053" y="599036"/>
                  </a:lnTo>
                  <a:lnTo>
                    <a:pt x="2117323" y="599036"/>
                  </a:lnTo>
                  <a:lnTo>
                    <a:pt x="2118592" y="599036"/>
                  </a:lnTo>
                  <a:lnTo>
                    <a:pt x="2119862" y="599036"/>
                  </a:lnTo>
                  <a:lnTo>
                    <a:pt x="2119862" y="593958"/>
                  </a:lnTo>
                  <a:lnTo>
                    <a:pt x="2122401" y="593958"/>
                  </a:lnTo>
                  <a:lnTo>
                    <a:pt x="2122401" y="588879"/>
                  </a:lnTo>
                  <a:lnTo>
                    <a:pt x="2124941" y="588879"/>
                  </a:lnTo>
                  <a:lnTo>
                    <a:pt x="2124941" y="587228"/>
                  </a:lnTo>
                  <a:lnTo>
                    <a:pt x="2127480" y="587228"/>
                  </a:lnTo>
                  <a:lnTo>
                    <a:pt x="2128750" y="587228"/>
                  </a:lnTo>
                  <a:lnTo>
                    <a:pt x="2130020" y="587228"/>
                  </a:lnTo>
                  <a:lnTo>
                    <a:pt x="2130020" y="585578"/>
                  </a:lnTo>
                  <a:lnTo>
                    <a:pt x="2132559" y="585578"/>
                  </a:lnTo>
                  <a:lnTo>
                    <a:pt x="2133829" y="585578"/>
                  </a:lnTo>
                  <a:lnTo>
                    <a:pt x="2135098" y="585578"/>
                  </a:lnTo>
                  <a:lnTo>
                    <a:pt x="2135098" y="583927"/>
                  </a:lnTo>
                  <a:lnTo>
                    <a:pt x="2137638" y="583927"/>
                  </a:lnTo>
                  <a:lnTo>
                    <a:pt x="2137638" y="582276"/>
                  </a:lnTo>
                  <a:lnTo>
                    <a:pt x="2140177" y="582276"/>
                  </a:lnTo>
                  <a:lnTo>
                    <a:pt x="2141447" y="582276"/>
                  </a:lnTo>
                  <a:lnTo>
                    <a:pt x="2142716" y="582276"/>
                  </a:lnTo>
                  <a:lnTo>
                    <a:pt x="2142716" y="580626"/>
                  </a:lnTo>
                  <a:lnTo>
                    <a:pt x="2145256" y="580626"/>
                  </a:lnTo>
                  <a:lnTo>
                    <a:pt x="2146525" y="580626"/>
                  </a:lnTo>
                  <a:lnTo>
                    <a:pt x="2147795" y="580626"/>
                  </a:lnTo>
                  <a:lnTo>
                    <a:pt x="2149065" y="580626"/>
                  </a:lnTo>
                  <a:lnTo>
                    <a:pt x="2150335" y="580626"/>
                  </a:lnTo>
                  <a:lnTo>
                    <a:pt x="2151604" y="580626"/>
                  </a:lnTo>
                  <a:lnTo>
                    <a:pt x="2154143" y="580626"/>
                  </a:lnTo>
                  <a:lnTo>
                    <a:pt x="2154143" y="578975"/>
                  </a:lnTo>
                  <a:lnTo>
                    <a:pt x="2156683" y="578975"/>
                  </a:lnTo>
                  <a:lnTo>
                    <a:pt x="2157953" y="578975"/>
                  </a:lnTo>
                  <a:lnTo>
                    <a:pt x="2159222" y="578975"/>
                  </a:lnTo>
                  <a:lnTo>
                    <a:pt x="2160492" y="578975"/>
                  </a:lnTo>
                  <a:lnTo>
                    <a:pt x="2161762" y="578975"/>
                  </a:lnTo>
                  <a:lnTo>
                    <a:pt x="2161762" y="577325"/>
                  </a:lnTo>
                  <a:lnTo>
                    <a:pt x="2164301" y="577325"/>
                  </a:lnTo>
                  <a:lnTo>
                    <a:pt x="2164301" y="575547"/>
                  </a:lnTo>
                  <a:lnTo>
                    <a:pt x="2166840" y="575547"/>
                  </a:lnTo>
                  <a:lnTo>
                    <a:pt x="2166840" y="573897"/>
                  </a:lnTo>
                  <a:lnTo>
                    <a:pt x="2169380" y="573897"/>
                  </a:lnTo>
                  <a:lnTo>
                    <a:pt x="2170650" y="573897"/>
                  </a:lnTo>
                  <a:lnTo>
                    <a:pt x="2171919" y="573897"/>
                  </a:lnTo>
                  <a:lnTo>
                    <a:pt x="2171919" y="572246"/>
                  </a:lnTo>
                  <a:lnTo>
                    <a:pt x="2174458" y="572246"/>
                  </a:lnTo>
                  <a:lnTo>
                    <a:pt x="2174458" y="568945"/>
                  </a:lnTo>
                  <a:lnTo>
                    <a:pt x="2176998" y="568945"/>
                  </a:lnTo>
                  <a:lnTo>
                    <a:pt x="2178267" y="568945"/>
                  </a:lnTo>
                  <a:lnTo>
                    <a:pt x="2179537" y="568945"/>
                  </a:lnTo>
                  <a:lnTo>
                    <a:pt x="2179537" y="567294"/>
                  </a:lnTo>
                  <a:lnTo>
                    <a:pt x="2182077" y="567294"/>
                  </a:lnTo>
                  <a:lnTo>
                    <a:pt x="2182077" y="565644"/>
                  </a:lnTo>
                  <a:lnTo>
                    <a:pt x="2184616" y="565644"/>
                  </a:lnTo>
                  <a:lnTo>
                    <a:pt x="2184616" y="563993"/>
                  </a:lnTo>
                  <a:lnTo>
                    <a:pt x="2187155" y="563993"/>
                  </a:lnTo>
                  <a:lnTo>
                    <a:pt x="2187155" y="562216"/>
                  </a:lnTo>
                  <a:lnTo>
                    <a:pt x="2189695" y="562216"/>
                  </a:lnTo>
                  <a:lnTo>
                    <a:pt x="2190964" y="562216"/>
                  </a:lnTo>
                  <a:lnTo>
                    <a:pt x="2192234" y="562216"/>
                  </a:lnTo>
                  <a:lnTo>
                    <a:pt x="2192234" y="560565"/>
                  </a:lnTo>
                  <a:lnTo>
                    <a:pt x="2194773" y="560565"/>
                  </a:lnTo>
                  <a:lnTo>
                    <a:pt x="2196043" y="560565"/>
                  </a:lnTo>
                  <a:lnTo>
                    <a:pt x="2197313" y="560565"/>
                  </a:lnTo>
                  <a:lnTo>
                    <a:pt x="2197313" y="557264"/>
                  </a:lnTo>
                  <a:lnTo>
                    <a:pt x="2199852" y="557264"/>
                  </a:lnTo>
                  <a:lnTo>
                    <a:pt x="2201122" y="557264"/>
                  </a:lnTo>
                  <a:lnTo>
                    <a:pt x="2202392" y="557264"/>
                  </a:lnTo>
                  <a:lnTo>
                    <a:pt x="2203661" y="557264"/>
                  </a:lnTo>
                  <a:lnTo>
                    <a:pt x="2204931" y="557264"/>
                  </a:lnTo>
                  <a:lnTo>
                    <a:pt x="2206200" y="557264"/>
                  </a:lnTo>
                  <a:lnTo>
                    <a:pt x="2207470" y="557264"/>
                  </a:lnTo>
                  <a:lnTo>
                    <a:pt x="2208740" y="557264"/>
                  </a:lnTo>
                  <a:lnTo>
                    <a:pt x="2212549" y="557264"/>
                  </a:lnTo>
                  <a:lnTo>
                    <a:pt x="2213819" y="557264"/>
                  </a:lnTo>
                  <a:lnTo>
                    <a:pt x="2215088" y="557264"/>
                  </a:lnTo>
                  <a:lnTo>
                    <a:pt x="2215088" y="555613"/>
                  </a:lnTo>
                  <a:lnTo>
                    <a:pt x="2217628" y="555613"/>
                  </a:lnTo>
                  <a:lnTo>
                    <a:pt x="2217628" y="553963"/>
                  </a:lnTo>
                  <a:lnTo>
                    <a:pt x="2220167" y="553963"/>
                  </a:lnTo>
                  <a:lnTo>
                    <a:pt x="2220167" y="550661"/>
                  </a:lnTo>
                  <a:lnTo>
                    <a:pt x="2222706" y="550661"/>
                  </a:lnTo>
                  <a:lnTo>
                    <a:pt x="2223976" y="550661"/>
                  </a:lnTo>
                  <a:lnTo>
                    <a:pt x="2225246" y="550661"/>
                  </a:lnTo>
                  <a:lnTo>
                    <a:pt x="2225246" y="548884"/>
                  </a:lnTo>
                  <a:lnTo>
                    <a:pt x="2227658" y="548884"/>
                  </a:lnTo>
                  <a:lnTo>
                    <a:pt x="2227658" y="547233"/>
                  </a:lnTo>
                  <a:lnTo>
                    <a:pt x="2230324" y="547233"/>
                  </a:lnTo>
                  <a:lnTo>
                    <a:pt x="2231594" y="547233"/>
                  </a:lnTo>
                  <a:lnTo>
                    <a:pt x="2232864" y="547233"/>
                  </a:lnTo>
                  <a:lnTo>
                    <a:pt x="2232864" y="545583"/>
                  </a:lnTo>
                  <a:lnTo>
                    <a:pt x="2235403" y="545583"/>
                  </a:lnTo>
                  <a:lnTo>
                    <a:pt x="2236673" y="545583"/>
                  </a:lnTo>
                  <a:lnTo>
                    <a:pt x="2237943" y="545583"/>
                  </a:lnTo>
                  <a:lnTo>
                    <a:pt x="2239212" y="545583"/>
                  </a:lnTo>
                  <a:lnTo>
                    <a:pt x="2240482" y="545583"/>
                  </a:lnTo>
                  <a:lnTo>
                    <a:pt x="2240482" y="543932"/>
                  </a:lnTo>
                  <a:lnTo>
                    <a:pt x="2243021" y="543932"/>
                  </a:lnTo>
                  <a:lnTo>
                    <a:pt x="2244291" y="543932"/>
                  </a:lnTo>
                  <a:lnTo>
                    <a:pt x="2245561" y="543932"/>
                  </a:lnTo>
                  <a:lnTo>
                    <a:pt x="2246830" y="543932"/>
                  </a:lnTo>
                  <a:lnTo>
                    <a:pt x="2248100" y="543932"/>
                  </a:lnTo>
                  <a:lnTo>
                    <a:pt x="2248100" y="542281"/>
                  </a:lnTo>
                  <a:lnTo>
                    <a:pt x="2250639" y="542281"/>
                  </a:lnTo>
                  <a:lnTo>
                    <a:pt x="2250639" y="538980"/>
                  </a:lnTo>
                  <a:lnTo>
                    <a:pt x="2253179" y="538980"/>
                  </a:lnTo>
                  <a:lnTo>
                    <a:pt x="2253179" y="537330"/>
                  </a:lnTo>
                  <a:lnTo>
                    <a:pt x="2256988" y="537330"/>
                  </a:lnTo>
                  <a:lnTo>
                    <a:pt x="2258130" y="537330"/>
                  </a:lnTo>
                  <a:lnTo>
                    <a:pt x="2259400" y="537330"/>
                  </a:lnTo>
                  <a:lnTo>
                    <a:pt x="2259400" y="535679"/>
                  </a:lnTo>
                  <a:lnTo>
                    <a:pt x="2261939" y="535679"/>
                  </a:lnTo>
                  <a:lnTo>
                    <a:pt x="2261939" y="530600"/>
                  </a:lnTo>
                  <a:lnTo>
                    <a:pt x="2264479" y="530600"/>
                  </a:lnTo>
                  <a:lnTo>
                    <a:pt x="2267145" y="530600"/>
                  </a:lnTo>
                  <a:lnTo>
                    <a:pt x="2268415" y="530600"/>
                  </a:lnTo>
                  <a:lnTo>
                    <a:pt x="2269685" y="530600"/>
                  </a:lnTo>
                  <a:lnTo>
                    <a:pt x="2270954" y="530600"/>
                  </a:lnTo>
                  <a:lnTo>
                    <a:pt x="2272224" y="530600"/>
                  </a:lnTo>
                  <a:lnTo>
                    <a:pt x="2273493" y="530600"/>
                  </a:lnTo>
                  <a:lnTo>
                    <a:pt x="2274763" y="530600"/>
                  </a:lnTo>
                  <a:lnTo>
                    <a:pt x="2276033" y="530600"/>
                  </a:lnTo>
                  <a:lnTo>
                    <a:pt x="2277303" y="530600"/>
                  </a:lnTo>
                  <a:lnTo>
                    <a:pt x="2278573" y="530600"/>
                  </a:lnTo>
                  <a:lnTo>
                    <a:pt x="2279842" y="530600"/>
                  </a:lnTo>
                  <a:lnTo>
                    <a:pt x="2281112" y="530600"/>
                  </a:lnTo>
                  <a:lnTo>
                    <a:pt x="2282381" y="530600"/>
                  </a:lnTo>
                  <a:lnTo>
                    <a:pt x="2282381" y="527299"/>
                  </a:lnTo>
                  <a:lnTo>
                    <a:pt x="2284921" y="527299"/>
                  </a:lnTo>
                  <a:lnTo>
                    <a:pt x="2284921" y="525649"/>
                  </a:lnTo>
                  <a:lnTo>
                    <a:pt x="2287460" y="525649"/>
                  </a:lnTo>
                  <a:lnTo>
                    <a:pt x="2288730" y="525649"/>
                  </a:lnTo>
                  <a:lnTo>
                    <a:pt x="2289872" y="525649"/>
                  </a:lnTo>
                  <a:lnTo>
                    <a:pt x="2289872" y="522220"/>
                  </a:lnTo>
                  <a:lnTo>
                    <a:pt x="2292412" y="522220"/>
                  </a:lnTo>
                  <a:lnTo>
                    <a:pt x="2292412" y="520570"/>
                  </a:lnTo>
                  <a:lnTo>
                    <a:pt x="2294951" y="520570"/>
                  </a:lnTo>
                  <a:lnTo>
                    <a:pt x="2296221" y="520570"/>
                  </a:lnTo>
                  <a:lnTo>
                    <a:pt x="2297491" y="520570"/>
                  </a:lnTo>
                  <a:lnTo>
                    <a:pt x="2298760" y="520570"/>
                  </a:lnTo>
                  <a:lnTo>
                    <a:pt x="2300030" y="520570"/>
                  </a:lnTo>
                  <a:lnTo>
                    <a:pt x="2300030" y="518792"/>
                  </a:lnTo>
                  <a:lnTo>
                    <a:pt x="2302696" y="518792"/>
                  </a:lnTo>
                  <a:lnTo>
                    <a:pt x="2303966" y="518792"/>
                  </a:lnTo>
                  <a:lnTo>
                    <a:pt x="2305236" y="518792"/>
                  </a:lnTo>
                  <a:lnTo>
                    <a:pt x="2305236" y="517142"/>
                  </a:lnTo>
                  <a:lnTo>
                    <a:pt x="2307775" y="517142"/>
                  </a:lnTo>
                  <a:lnTo>
                    <a:pt x="2307775" y="515491"/>
                  </a:lnTo>
                  <a:lnTo>
                    <a:pt x="2310315" y="515491"/>
                  </a:lnTo>
                  <a:lnTo>
                    <a:pt x="2310315" y="512190"/>
                  </a:lnTo>
                  <a:lnTo>
                    <a:pt x="2312854" y="512190"/>
                  </a:lnTo>
                  <a:lnTo>
                    <a:pt x="2312854" y="510539"/>
                  </a:lnTo>
                  <a:lnTo>
                    <a:pt x="2315393" y="510539"/>
                  </a:lnTo>
                  <a:lnTo>
                    <a:pt x="2316663" y="510539"/>
                  </a:lnTo>
                  <a:lnTo>
                    <a:pt x="2317932" y="510539"/>
                  </a:lnTo>
                  <a:lnTo>
                    <a:pt x="2319202" y="510539"/>
                  </a:lnTo>
                  <a:lnTo>
                    <a:pt x="2320472" y="510539"/>
                  </a:lnTo>
                  <a:lnTo>
                    <a:pt x="2320472" y="508889"/>
                  </a:lnTo>
                  <a:lnTo>
                    <a:pt x="2322884" y="508889"/>
                  </a:lnTo>
                  <a:lnTo>
                    <a:pt x="2322884" y="507238"/>
                  </a:lnTo>
                  <a:lnTo>
                    <a:pt x="2325423" y="507238"/>
                  </a:lnTo>
                  <a:lnTo>
                    <a:pt x="2325423" y="505588"/>
                  </a:lnTo>
                  <a:lnTo>
                    <a:pt x="2327963" y="505588"/>
                  </a:lnTo>
                  <a:lnTo>
                    <a:pt x="2327963" y="503810"/>
                  </a:lnTo>
                  <a:lnTo>
                    <a:pt x="2330502" y="503810"/>
                  </a:lnTo>
                  <a:lnTo>
                    <a:pt x="2331772" y="503810"/>
                  </a:lnTo>
                  <a:lnTo>
                    <a:pt x="2333042" y="503810"/>
                  </a:lnTo>
                  <a:lnTo>
                    <a:pt x="2333042" y="502159"/>
                  </a:lnTo>
                  <a:lnTo>
                    <a:pt x="2335581" y="502159"/>
                  </a:lnTo>
                  <a:lnTo>
                    <a:pt x="2336978" y="502159"/>
                  </a:lnTo>
                  <a:lnTo>
                    <a:pt x="2338247" y="502159"/>
                  </a:lnTo>
                  <a:lnTo>
                    <a:pt x="2339517" y="502159"/>
                  </a:lnTo>
                  <a:lnTo>
                    <a:pt x="2340787" y="502159"/>
                  </a:lnTo>
                  <a:lnTo>
                    <a:pt x="2342057" y="502159"/>
                  </a:lnTo>
                  <a:lnTo>
                    <a:pt x="2343326" y="502159"/>
                  </a:lnTo>
                  <a:lnTo>
                    <a:pt x="2344596" y="502159"/>
                  </a:lnTo>
                  <a:lnTo>
                    <a:pt x="2345866" y="502159"/>
                  </a:lnTo>
                  <a:lnTo>
                    <a:pt x="2347135" y="502159"/>
                  </a:lnTo>
                  <a:lnTo>
                    <a:pt x="2349674" y="502159"/>
                  </a:lnTo>
                  <a:lnTo>
                    <a:pt x="2350944" y="502159"/>
                  </a:lnTo>
                  <a:lnTo>
                    <a:pt x="2352214" y="502159"/>
                  </a:lnTo>
                  <a:lnTo>
                    <a:pt x="2353357" y="502159"/>
                  </a:lnTo>
                  <a:lnTo>
                    <a:pt x="2354626" y="502159"/>
                  </a:lnTo>
                  <a:lnTo>
                    <a:pt x="2354626" y="497208"/>
                  </a:lnTo>
                  <a:lnTo>
                    <a:pt x="2357166" y="497208"/>
                  </a:lnTo>
                  <a:lnTo>
                    <a:pt x="2358435" y="497208"/>
                  </a:lnTo>
                  <a:lnTo>
                    <a:pt x="2359705" y="497208"/>
                  </a:lnTo>
                  <a:lnTo>
                    <a:pt x="2359705" y="495557"/>
                  </a:lnTo>
                  <a:lnTo>
                    <a:pt x="2362245" y="495557"/>
                  </a:lnTo>
                  <a:lnTo>
                    <a:pt x="2363514" y="495557"/>
                  </a:lnTo>
                  <a:lnTo>
                    <a:pt x="2364784" y="495557"/>
                  </a:lnTo>
                  <a:lnTo>
                    <a:pt x="2366053" y="495557"/>
                  </a:lnTo>
                  <a:lnTo>
                    <a:pt x="2367323" y="495557"/>
                  </a:lnTo>
                  <a:lnTo>
                    <a:pt x="2368593" y="495557"/>
                  </a:lnTo>
                  <a:lnTo>
                    <a:pt x="2369862" y="495557"/>
                  </a:lnTo>
                  <a:lnTo>
                    <a:pt x="2371259" y="495557"/>
                  </a:lnTo>
                  <a:lnTo>
                    <a:pt x="2372529" y="495557"/>
                  </a:lnTo>
                  <a:lnTo>
                    <a:pt x="2373799" y="495557"/>
                  </a:lnTo>
                  <a:lnTo>
                    <a:pt x="2375068" y="495557"/>
                  </a:lnTo>
                  <a:lnTo>
                    <a:pt x="2376338" y="495557"/>
                  </a:lnTo>
                  <a:lnTo>
                    <a:pt x="2377608" y="495557"/>
                  </a:lnTo>
                  <a:lnTo>
                    <a:pt x="2378877" y="495557"/>
                  </a:lnTo>
                  <a:lnTo>
                    <a:pt x="2380147" y="495557"/>
                  </a:lnTo>
                  <a:lnTo>
                    <a:pt x="2381416" y="495557"/>
                  </a:lnTo>
                  <a:lnTo>
                    <a:pt x="2382686" y="495557"/>
                  </a:lnTo>
                  <a:lnTo>
                    <a:pt x="2383956" y="495557"/>
                  </a:lnTo>
                  <a:lnTo>
                    <a:pt x="2385226" y="495557"/>
                  </a:lnTo>
                  <a:lnTo>
                    <a:pt x="2386368" y="495557"/>
                  </a:lnTo>
                  <a:lnTo>
                    <a:pt x="2387638" y="495557"/>
                  </a:lnTo>
                  <a:lnTo>
                    <a:pt x="2388908" y="495557"/>
                  </a:lnTo>
                  <a:lnTo>
                    <a:pt x="2390177" y="495557"/>
                  </a:lnTo>
                  <a:lnTo>
                    <a:pt x="2391447" y="495557"/>
                  </a:lnTo>
                  <a:lnTo>
                    <a:pt x="2392717" y="495557"/>
                  </a:lnTo>
                  <a:lnTo>
                    <a:pt x="2393987" y="495557"/>
                  </a:lnTo>
                  <a:lnTo>
                    <a:pt x="2395256" y="495557"/>
                  </a:lnTo>
                  <a:lnTo>
                    <a:pt x="2396526" y="495557"/>
                  </a:lnTo>
                  <a:lnTo>
                    <a:pt x="2397796" y="495557"/>
                  </a:lnTo>
                  <a:lnTo>
                    <a:pt x="2399065" y="495557"/>
                  </a:lnTo>
                  <a:lnTo>
                    <a:pt x="2400335" y="495557"/>
                  </a:lnTo>
                  <a:lnTo>
                    <a:pt x="2400335" y="493907"/>
                  </a:lnTo>
                  <a:lnTo>
                    <a:pt x="2402874" y="493907"/>
                  </a:lnTo>
                  <a:lnTo>
                    <a:pt x="2402874" y="492256"/>
                  </a:lnTo>
                  <a:lnTo>
                    <a:pt x="2405414" y="492256"/>
                  </a:lnTo>
                  <a:lnTo>
                    <a:pt x="2405414" y="490478"/>
                  </a:lnTo>
                  <a:lnTo>
                    <a:pt x="2408080" y="490478"/>
                  </a:lnTo>
                  <a:lnTo>
                    <a:pt x="2409350" y="490478"/>
                  </a:lnTo>
                  <a:lnTo>
                    <a:pt x="2410619" y="490478"/>
                  </a:lnTo>
                  <a:lnTo>
                    <a:pt x="2411889" y="490478"/>
                  </a:lnTo>
                  <a:lnTo>
                    <a:pt x="2413159" y="490478"/>
                  </a:lnTo>
                  <a:lnTo>
                    <a:pt x="2413159" y="487177"/>
                  </a:lnTo>
                  <a:lnTo>
                    <a:pt x="2415698" y="487177"/>
                  </a:lnTo>
                  <a:lnTo>
                    <a:pt x="2415698" y="483876"/>
                  </a:lnTo>
                  <a:lnTo>
                    <a:pt x="2418111" y="483876"/>
                  </a:lnTo>
                  <a:lnTo>
                    <a:pt x="2418111" y="478924"/>
                  </a:lnTo>
                  <a:lnTo>
                    <a:pt x="2420650" y="478924"/>
                  </a:lnTo>
                  <a:lnTo>
                    <a:pt x="2420650" y="477147"/>
                  </a:lnTo>
                  <a:lnTo>
                    <a:pt x="2423189" y="477147"/>
                  </a:lnTo>
                  <a:lnTo>
                    <a:pt x="2423189" y="475496"/>
                  </a:lnTo>
                  <a:lnTo>
                    <a:pt x="2425729" y="475496"/>
                  </a:lnTo>
                  <a:lnTo>
                    <a:pt x="2426998" y="475496"/>
                  </a:lnTo>
                  <a:lnTo>
                    <a:pt x="2430807" y="475496"/>
                  </a:lnTo>
                  <a:lnTo>
                    <a:pt x="2430807" y="473846"/>
                  </a:lnTo>
                  <a:lnTo>
                    <a:pt x="2433346" y="473846"/>
                  </a:lnTo>
                  <a:lnTo>
                    <a:pt x="2434616" y="473846"/>
                  </a:lnTo>
                  <a:lnTo>
                    <a:pt x="2435886" y="473846"/>
                  </a:lnTo>
                  <a:lnTo>
                    <a:pt x="2437156" y="473846"/>
                  </a:lnTo>
                  <a:lnTo>
                    <a:pt x="2438426" y="473846"/>
                  </a:lnTo>
                  <a:lnTo>
                    <a:pt x="2438426" y="472195"/>
                  </a:lnTo>
                  <a:lnTo>
                    <a:pt x="2440965" y="472195"/>
                  </a:lnTo>
                  <a:lnTo>
                    <a:pt x="2440965" y="468894"/>
                  </a:lnTo>
                  <a:lnTo>
                    <a:pt x="2444901" y="468894"/>
                  </a:lnTo>
                  <a:lnTo>
                    <a:pt x="2446170" y="468894"/>
                  </a:lnTo>
                  <a:lnTo>
                    <a:pt x="2447440" y="468894"/>
                  </a:lnTo>
                  <a:lnTo>
                    <a:pt x="2448710" y="468894"/>
                  </a:lnTo>
                  <a:lnTo>
                    <a:pt x="2449853" y="468894"/>
                  </a:lnTo>
                  <a:lnTo>
                    <a:pt x="2451122" y="468894"/>
                  </a:lnTo>
                  <a:lnTo>
                    <a:pt x="2452392" y="468894"/>
                  </a:lnTo>
                  <a:lnTo>
                    <a:pt x="2452392" y="465593"/>
                  </a:lnTo>
                  <a:lnTo>
                    <a:pt x="2454931" y="465593"/>
                  </a:lnTo>
                  <a:lnTo>
                    <a:pt x="2454931" y="463942"/>
                  </a:lnTo>
                  <a:lnTo>
                    <a:pt x="2457471" y="463942"/>
                  </a:lnTo>
                  <a:lnTo>
                    <a:pt x="2458740" y="463942"/>
                  </a:lnTo>
                  <a:lnTo>
                    <a:pt x="2460010" y="463942"/>
                  </a:lnTo>
                  <a:lnTo>
                    <a:pt x="2460010" y="460514"/>
                  </a:lnTo>
                  <a:lnTo>
                    <a:pt x="2462549" y="460514"/>
                  </a:lnTo>
                  <a:lnTo>
                    <a:pt x="2463819" y="460514"/>
                  </a:lnTo>
                  <a:lnTo>
                    <a:pt x="2465089" y="460514"/>
                  </a:lnTo>
                  <a:lnTo>
                    <a:pt x="2465089" y="453785"/>
                  </a:lnTo>
                  <a:lnTo>
                    <a:pt x="2467628" y="453785"/>
                  </a:lnTo>
                  <a:lnTo>
                    <a:pt x="2468898" y="453785"/>
                  </a:lnTo>
                  <a:lnTo>
                    <a:pt x="2470168" y="453785"/>
                  </a:lnTo>
                  <a:lnTo>
                    <a:pt x="2470168" y="452134"/>
                  </a:lnTo>
                  <a:lnTo>
                    <a:pt x="2472707" y="452134"/>
                  </a:lnTo>
                  <a:lnTo>
                    <a:pt x="2473976" y="452134"/>
                  </a:lnTo>
                  <a:lnTo>
                    <a:pt x="2475246" y="452134"/>
                  </a:lnTo>
                  <a:lnTo>
                    <a:pt x="2475246" y="447055"/>
                  </a:lnTo>
                  <a:lnTo>
                    <a:pt x="2477912" y="447055"/>
                  </a:lnTo>
                  <a:lnTo>
                    <a:pt x="2479182" y="447055"/>
                  </a:lnTo>
                  <a:lnTo>
                    <a:pt x="2480452" y="447055"/>
                  </a:lnTo>
                  <a:lnTo>
                    <a:pt x="2481595" y="447055"/>
                  </a:lnTo>
                  <a:lnTo>
                    <a:pt x="2482864" y="447055"/>
                  </a:lnTo>
                  <a:lnTo>
                    <a:pt x="2484134" y="447055"/>
                  </a:lnTo>
                  <a:lnTo>
                    <a:pt x="2485404" y="447055"/>
                  </a:lnTo>
                  <a:lnTo>
                    <a:pt x="2485404" y="440453"/>
                  </a:lnTo>
                  <a:lnTo>
                    <a:pt x="2487943" y="440453"/>
                  </a:lnTo>
                  <a:lnTo>
                    <a:pt x="2487943" y="438802"/>
                  </a:lnTo>
                  <a:lnTo>
                    <a:pt x="2490482" y="438802"/>
                  </a:lnTo>
                  <a:lnTo>
                    <a:pt x="2490482" y="437152"/>
                  </a:lnTo>
                  <a:lnTo>
                    <a:pt x="2493022" y="437152"/>
                  </a:lnTo>
                  <a:lnTo>
                    <a:pt x="2493022" y="435501"/>
                  </a:lnTo>
                  <a:lnTo>
                    <a:pt x="2495561" y="435501"/>
                  </a:lnTo>
                  <a:lnTo>
                    <a:pt x="2496831" y="435501"/>
                  </a:lnTo>
                  <a:lnTo>
                    <a:pt x="2498100" y="435501"/>
                  </a:lnTo>
                  <a:lnTo>
                    <a:pt x="2499370" y="435501"/>
                  </a:lnTo>
                  <a:lnTo>
                    <a:pt x="2500640" y="435501"/>
                  </a:lnTo>
                  <a:lnTo>
                    <a:pt x="2500640" y="433851"/>
                  </a:lnTo>
                  <a:lnTo>
                    <a:pt x="2503179" y="433851"/>
                  </a:lnTo>
                  <a:lnTo>
                    <a:pt x="2503179" y="430422"/>
                  </a:lnTo>
                  <a:lnTo>
                    <a:pt x="2505719" y="430422"/>
                  </a:lnTo>
                  <a:lnTo>
                    <a:pt x="2505719" y="427121"/>
                  </a:lnTo>
                  <a:lnTo>
                    <a:pt x="2508258" y="427121"/>
                  </a:lnTo>
                  <a:lnTo>
                    <a:pt x="2508258" y="425471"/>
                  </a:lnTo>
                  <a:lnTo>
                    <a:pt x="2510797" y="425471"/>
                  </a:lnTo>
                  <a:lnTo>
                    <a:pt x="2510797" y="423820"/>
                  </a:lnTo>
                  <a:lnTo>
                    <a:pt x="2513337" y="423820"/>
                  </a:lnTo>
                  <a:lnTo>
                    <a:pt x="2514606" y="423820"/>
                  </a:lnTo>
                  <a:lnTo>
                    <a:pt x="2515876" y="423820"/>
                  </a:lnTo>
                  <a:lnTo>
                    <a:pt x="2517146" y="423820"/>
                  </a:lnTo>
                  <a:lnTo>
                    <a:pt x="2518415" y="423820"/>
                  </a:lnTo>
                  <a:lnTo>
                    <a:pt x="2519685" y="423820"/>
                  </a:lnTo>
                  <a:lnTo>
                    <a:pt x="2520955" y="423820"/>
                  </a:lnTo>
                  <a:lnTo>
                    <a:pt x="2522224" y="423820"/>
                  </a:lnTo>
                  <a:lnTo>
                    <a:pt x="2523494" y="423820"/>
                  </a:lnTo>
                  <a:lnTo>
                    <a:pt x="2523494" y="422169"/>
                  </a:lnTo>
                  <a:lnTo>
                    <a:pt x="2526034" y="422169"/>
                  </a:lnTo>
                  <a:lnTo>
                    <a:pt x="2526034" y="418741"/>
                  </a:lnTo>
                  <a:lnTo>
                    <a:pt x="2528573" y="418741"/>
                  </a:lnTo>
                  <a:lnTo>
                    <a:pt x="2529842" y="418741"/>
                  </a:lnTo>
                  <a:lnTo>
                    <a:pt x="2531112" y="418741"/>
                  </a:lnTo>
                  <a:lnTo>
                    <a:pt x="2532382" y="418741"/>
                  </a:lnTo>
                  <a:lnTo>
                    <a:pt x="2533652" y="418741"/>
                  </a:lnTo>
                  <a:lnTo>
                    <a:pt x="2533652" y="417091"/>
                  </a:lnTo>
                  <a:lnTo>
                    <a:pt x="2537461" y="417091"/>
                  </a:lnTo>
                  <a:lnTo>
                    <a:pt x="2538730" y="417091"/>
                  </a:lnTo>
                  <a:lnTo>
                    <a:pt x="2540000" y="417091"/>
                  </a:lnTo>
                  <a:lnTo>
                    <a:pt x="2541269" y="417091"/>
                  </a:lnTo>
                  <a:lnTo>
                    <a:pt x="2542539" y="417091"/>
                  </a:lnTo>
                  <a:lnTo>
                    <a:pt x="2543809" y="417091"/>
                  </a:lnTo>
                  <a:lnTo>
                    <a:pt x="2545079" y="417091"/>
                  </a:lnTo>
                  <a:lnTo>
                    <a:pt x="2545079" y="415440"/>
                  </a:lnTo>
                  <a:lnTo>
                    <a:pt x="2547618" y="415440"/>
                  </a:lnTo>
                  <a:lnTo>
                    <a:pt x="2548888" y="415440"/>
                  </a:lnTo>
                  <a:lnTo>
                    <a:pt x="2550157" y="415440"/>
                  </a:lnTo>
                  <a:lnTo>
                    <a:pt x="2550157" y="413790"/>
                  </a:lnTo>
                  <a:lnTo>
                    <a:pt x="2552697" y="413790"/>
                  </a:lnTo>
                  <a:lnTo>
                    <a:pt x="2553966" y="413790"/>
                  </a:lnTo>
                  <a:lnTo>
                    <a:pt x="2555236" y="413790"/>
                  </a:lnTo>
                  <a:lnTo>
                    <a:pt x="2555236" y="410488"/>
                  </a:lnTo>
                  <a:lnTo>
                    <a:pt x="2557776" y="410488"/>
                  </a:lnTo>
                  <a:lnTo>
                    <a:pt x="2557776" y="408838"/>
                  </a:lnTo>
                  <a:lnTo>
                    <a:pt x="2560315" y="408838"/>
                  </a:lnTo>
                  <a:lnTo>
                    <a:pt x="2561584" y="408838"/>
                  </a:lnTo>
                  <a:lnTo>
                    <a:pt x="2562854" y="408838"/>
                  </a:lnTo>
                  <a:lnTo>
                    <a:pt x="2564124" y="408838"/>
                  </a:lnTo>
                  <a:lnTo>
                    <a:pt x="2565394" y="408838"/>
                  </a:lnTo>
                  <a:lnTo>
                    <a:pt x="2565394" y="407187"/>
                  </a:lnTo>
                  <a:lnTo>
                    <a:pt x="2567933" y="407187"/>
                  </a:lnTo>
                  <a:lnTo>
                    <a:pt x="2569203" y="407187"/>
                  </a:lnTo>
                  <a:lnTo>
                    <a:pt x="2570472" y="407187"/>
                  </a:lnTo>
                  <a:lnTo>
                    <a:pt x="2571742" y="407187"/>
                  </a:lnTo>
                  <a:lnTo>
                    <a:pt x="2573012" y="407187"/>
                  </a:lnTo>
                  <a:lnTo>
                    <a:pt x="2574281" y="407187"/>
                  </a:lnTo>
                  <a:lnTo>
                    <a:pt x="2575551" y="407187"/>
                  </a:lnTo>
                  <a:lnTo>
                    <a:pt x="2576821" y="407187"/>
                  </a:lnTo>
                  <a:lnTo>
                    <a:pt x="2578091" y="407187"/>
                  </a:lnTo>
                  <a:lnTo>
                    <a:pt x="2579360" y="407187"/>
                  </a:lnTo>
                  <a:lnTo>
                    <a:pt x="2580630" y="407187"/>
                  </a:lnTo>
                  <a:lnTo>
                    <a:pt x="2581899" y="407187"/>
                  </a:lnTo>
                  <a:lnTo>
                    <a:pt x="2583169" y="407187"/>
                  </a:lnTo>
                  <a:lnTo>
                    <a:pt x="2583169" y="405410"/>
                  </a:lnTo>
                  <a:lnTo>
                    <a:pt x="2585708" y="405410"/>
                  </a:lnTo>
                  <a:lnTo>
                    <a:pt x="2585708" y="403759"/>
                  </a:lnTo>
                  <a:lnTo>
                    <a:pt x="2588248" y="403759"/>
                  </a:lnTo>
                  <a:lnTo>
                    <a:pt x="2588248" y="400458"/>
                  </a:lnTo>
                  <a:lnTo>
                    <a:pt x="2590787" y="400458"/>
                  </a:lnTo>
                  <a:lnTo>
                    <a:pt x="2592057" y="400458"/>
                  </a:lnTo>
                  <a:lnTo>
                    <a:pt x="2593327" y="400458"/>
                  </a:lnTo>
                  <a:lnTo>
                    <a:pt x="2593327" y="398807"/>
                  </a:lnTo>
                  <a:lnTo>
                    <a:pt x="2595866" y="398807"/>
                  </a:lnTo>
                  <a:lnTo>
                    <a:pt x="2595866" y="397157"/>
                  </a:lnTo>
                  <a:lnTo>
                    <a:pt x="2598405" y="397157"/>
                  </a:lnTo>
                  <a:lnTo>
                    <a:pt x="2599675" y="397157"/>
                  </a:lnTo>
                  <a:lnTo>
                    <a:pt x="2600945" y="397157"/>
                  </a:lnTo>
                  <a:lnTo>
                    <a:pt x="2600945" y="393856"/>
                  </a:lnTo>
                  <a:lnTo>
                    <a:pt x="2603484" y="393856"/>
                  </a:lnTo>
                  <a:lnTo>
                    <a:pt x="2604754" y="393856"/>
                  </a:lnTo>
                  <a:lnTo>
                    <a:pt x="2606023" y="393856"/>
                  </a:lnTo>
                  <a:lnTo>
                    <a:pt x="2606023" y="392205"/>
                  </a:lnTo>
                  <a:lnTo>
                    <a:pt x="2608563" y="392205"/>
                  </a:lnTo>
                  <a:lnTo>
                    <a:pt x="2609833" y="392205"/>
                  </a:lnTo>
                  <a:lnTo>
                    <a:pt x="2611102" y="392205"/>
                  </a:lnTo>
                  <a:lnTo>
                    <a:pt x="2611102" y="390427"/>
                  </a:lnTo>
                  <a:lnTo>
                    <a:pt x="2613642" y="390427"/>
                  </a:lnTo>
                  <a:lnTo>
                    <a:pt x="2614911" y="390427"/>
                  </a:lnTo>
                  <a:lnTo>
                    <a:pt x="2616181" y="390427"/>
                  </a:lnTo>
                  <a:lnTo>
                    <a:pt x="2617450" y="390427"/>
                  </a:lnTo>
                  <a:lnTo>
                    <a:pt x="2618720" y="390427"/>
                  </a:lnTo>
                  <a:lnTo>
                    <a:pt x="2619990" y="390427"/>
                  </a:lnTo>
                  <a:lnTo>
                    <a:pt x="2621260" y="390427"/>
                  </a:lnTo>
                  <a:lnTo>
                    <a:pt x="2621260" y="385349"/>
                  </a:lnTo>
                  <a:lnTo>
                    <a:pt x="2623799" y="385349"/>
                  </a:lnTo>
                  <a:lnTo>
                    <a:pt x="2625069" y="385349"/>
                  </a:lnTo>
                  <a:lnTo>
                    <a:pt x="2626338" y="385349"/>
                  </a:lnTo>
                  <a:lnTo>
                    <a:pt x="2627608" y="385349"/>
                  </a:lnTo>
                  <a:lnTo>
                    <a:pt x="2628878" y="385349"/>
                  </a:lnTo>
                  <a:lnTo>
                    <a:pt x="2630147" y="385349"/>
                  </a:lnTo>
                  <a:lnTo>
                    <a:pt x="2631417" y="385349"/>
                  </a:lnTo>
                  <a:lnTo>
                    <a:pt x="2632687" y="385349"/>
                  </a:lnTo>
                  <a:lnTo>
                    <a:pt x="2633957" y="385349"/>
                  </a:lnTo>
                  <a:lnTo>
                    <a:pt x="2635226" y="385349"/>
                  </a:lnTo>
                  <a:lnTo>
                    <a:pt x="2637765" y="385349"/>
                  </a:lnTo>
                  <a:lnTo>
                    <a:pt x="2639035" y="385349"/>
                  </a:lnTo>
                  <a:lnTo>
                    <a:pt x="2640305" y="385349"/>
                  </a:lnTo>
                  <a:lnTo>
                    <a:pt x="2641575" y="385349"/>
                  </a:lnTo>
                  <a:lnTo>
                    <a:pt x="2642844" y="385349"/>
                  </a:lnTo>
                  <a:lnTo>
                    <a:pt x="2644114" y="385349"/>
                  </a:lnTo>
                  <a:lnTo>
                    <a:pt x="2645384" y="385349"/>
                  </a:lnTo>
                  <a:lnTo>
                    <a:pt x="2646653" y="385349"/>
                  </a:lnTo>
                  <a:lnTo>
                    <a:pt x="2647923" y="385349"/>
                  </a:lnTo>
                  <a:lnTo>
                    <a:pt x="2649192" y="385349"/>
                  </a:lnTo>
                  <a:lnTo>
                    <a:pt x="2650462" y="385349"/>
                  </a:lnTo>
                  <a:lnTo>
                    <a:pt x="2651732" y="385349"/>
                  </a:lnTo>
                  <a:lnTo>
                    <a:pt x="2653002" y="385349"/>
                  </a:lnTo>
                  <a:lnTo>
                    <a:pt x="2654272" y="385349"/>
                  </a:lnTo>
                  <a:lnTo>
                    <a:pt x="2655541" y="385349"/>
                  </a:lnTo>
                  <a:lnTo>
                    <a:pt x="2655541" y="383698"/>
                  </a:lnTo>
                  <a:lnTo>
                    <a:pt x="2658080" y="383698"/>
                  </a:lnTo>
                  <a:lnTo>
                    <a:pt x="2658080" y="382048"/>
                  </a:lnTo>
                  <a:lnTo>
                    <a:pt x="2660620" y="382048"/>
                  </a:lnTo>
                  <a:lnTo>
                    <a:pt x="2661889" y="382048"/>
                  </a:lnTo>
                  <a:lnTo>
                    <a:pt x="2663159" y="382048"/>
                  </a:lnTo>
                  <a:lnTo>
                    <a:pt x="2664429" y="382048"/>
                  </a:lnTo>
                  <a:lnTo>
                    <a:pt x="2665699" y="382048"/>
                  </a:lnTo>
                  <a:lnTo>
                    <a:pt x="2666968" y="382048"/>
                  </a:lnTo>
                  <a:lnTo>
                    <a:pt x="2668238" y="382048"/>
                  </a:lnTo>
                  <a:lnTo>
                    <a:pt x="2668238" y="375318"/>
                  </a:lnTo>
                  <a:lnTo>
                    <a:pt x="2670777" y="375318"/>
                  </a:lnTo>
                  <a:lnTo>
                    <a:pt x="2670777" y="372017"/>
                  </a:lnTo>
                  <a:lnTo>
                    <a:pt x="2673317" y="372017"/>
                  </a:lnTo>
                  <a:lnTo>
                    <a:pt x="2674586" y="372017"/>
                  </a:lnTo>
                  <a:lnTo>
                    <a:pt x="2675856" y="372017"/>
                  </a:lnTo>
                  <a:lnTo>
                    <a:pt x="2677126" y="372017"/>
                  </a:lnTo>
                  <a:lnTo>
                    <a:pt x="2678395" y="372017"/>
                  </a:lnTo>
                  <a:lnTo>
                    <a:pt x="2679665" y="372017"/>
                  </a:lnTo>
                  <a:lnTo>
                    <a:pt x="2680935" y="372017"/>
                  </a:lnTo>
                  <a:lnTo>
                    <a:pt x="2680935" y="365415"/>
                  </a:lnTo>
                  <a:lnTo>
                    <a:pt x="2683474" y="365415"/>
                  </a:lnTo>
                  <a:lnTo>
                    <a:pt x="2684744" y="365415"/>
                  </a:lnTo>
                  <a:lnTo>
                    <a:pt x="2686014" y="365415"/>
                  </a:lnTo>
                  <a:lnTo>
                    <a:pt x="2687283" y="365415"/>
                  </a:lnTo>
                  <a:lnTo>
                    <a:pt x="2688553" y="365415"/>
                  </a:lnTo>
                  <a:lnTo>
                    <a:pt x="2688553" y="363764"/>
                  </a:lnTo>
                  <a:lnTo>
                    <a:pt x="2691092" y="363764"/>
                  </a:lnTo>
                  <a:lnTo>
                    <a:pt x="2692362" y="363764"/>
                  </a:lnTo>
                  <a:lnTo>
                    <a:pt x="2693631" y="363764"/>
                  </a:lnTo>
                  <a:lnTo>
                    <a:pt x="2693631" y="362113"/>
                  </a:lnTo>
                  <a:lnTo>
                    <a:pt x="2696171" y="362113"/>
                  </a:lnTo>
                  <a:lnTo>
                    <a:pt x="2697441" y="362113"/>
                  </a:lnTo>
                  <a:lnTo>
                    <a:pt x="2698710" y="362113"/>
                  </a:lnTo>
                  <a:lnTo>
                    <a:pt x="2698710" y="358685"/>
                  </a:lnTo>
                  <a:lnTo>
                    <a:pt x="2701250" y="358685"/>
                  </a:lnTo>
                  <a:lnTo>
                    <a:pt x="2702519" y="358685"/>
                  </a:lnTo>
                  <a:lnTo>
                    <a:pt x="2703789" y="358685"/>
                  </a:lnTo>
                  <a:lnTo>
                    <a:pt x="2705059" y="358685"/>
                  </a:lnTo>
                  <a:lnTo>
                    <a:pt x="2706328" y="358685"/>
                  </a:lnTo>
                  <a:lnTo>
                    <a:pt x="2707598" y="358685"/>
                  </a:lnTo>
                  <a:lnTo>
                    <a:pt x="2708868" y="358685"/>
                  </a:lnTo>
                  <a:lnTo>
                    <a:pt x="2710137" y="358685"/>
                  </a:lnTo>
                  <a:lnTo>
                    <a:pt x="2713946" y="358685"/>
                  </a:lnTo>
                  <a:lnTo>
                    <a:pt x="2713946" y="357035"/>
                  </a:lnTo>
                  <a:lnTo>
                    <a:pt x="2716486" y="357035"/>
                  </a:lnTo>
                  <a:lnTo>
                    <a:pt x="2717756" y="357035"/>
                  </a:lnTo>
                  <a:lnTo>
                    <a:pt x="2719025" y="357035"/>
                  </a:lnTo>
                  <a:lnTo>
                    <a:pt x="2720295" y="357035"/>
                  </a:lnTo>
                  <a:lnTo>
                    <a:pt x="2721565" y="357035"/>
                  </a:lnTo>
                  <a:lnTo>
                    <a:pt x="2721565" y="355384"/>
                  </a:lnTo>
                  <a:lnTo>
                    <a:pt x="2726643" y="355384"/>
                  </a:lnTo>
                  <a:lnTo>
                    <a:pt x="2726643" y="352083"/>
                  </a:lnTo>
                  <a:lnTo>
                    <a:pt x="2729183" y="352083"/>
                  </a:lnTo>
                  <a:lnTo>
                    <a:pt x="2729183" y="348782"/>
                  </a:lnTo>
                  <a:lnTo>
                    <a:pt x="2732992" y="348782"/>
                  </a:lnTo>
                  <a:lnTo>
                    <a:pt x="2734261" y="348782"/>
                  </a:lnTo>
                  <a:lnTo>
                    <a:pt x="2735531" y="348782"/>
                  </a:lnTo>
                  <a:lnTo>
                    <a:pt x="2736801" y="348782"/>
                  </a:lnTo>
                  <a:lnTo>
                    <a:pt x="2738070" y="348782"/>
                  </a:lnTo>
                  <a:lnTo>
                    <a:pt x="2739340" y="348782"/>
                  </a:lnTo>
                  <a:lnTo>
                    <a:pt x="2740610" y="348782"/>
                  </a:lnTo>
                  <a:lnTo>
                    <a:pt x="2740610" y="345354"/>
                  </a:lnTo>
                  <a:lnTo>
                    <a:pt x="2743149" y="345354"/>
                  </a:lnTo>
                  <a:lnTo>
                    <a:pt x="2744419" y="345354"/>
                  </a:lnTo>
                  <a:lnTo>
                    <a:pt x="2745688" y="345354"/>
                  </a:lnTo>
                  <a:lnTo>
                    <a:pt x="2745688" y="343703"/>
                  </a:lnTo>
                  <a:lnTo>
                    <a:pt x="2748228" y="343703"/>
                  </a:lnTo>
                  <a:lnTo>
                    <a:pt x="2749498" y="343703"/>
                  </a:lnTo>
                  <a:lnTo>
                    <a:pt x="2750767" y="343703"/>
                  </a:lnTo>
                  <a:lnTo>
                    <a:pt x="2752037" y="343703"/>
                  </a:lnTo>
                  <a:lnTo>
                    <a:pt x="2753307" y="343703"/>
                  </a:lnTo>
                  <a:lnTo>
                    <a:pt x="2754449" y="343703"/>
                  </a:lnTo>
                  <a:lnTo>
                    <a:pt x="2755719" y="343703"/>
                  </a:lnTo>
                  <a:lnTo>
                    <a:pt x="2756989" y="343703"/>
                  </a:lnTo>
                  <a:lnTo>
                    <a:pt x="2758259" y="343703"/>
                  </a:lnTo>
                  <a:lnTo>
                    <a:pt x="2758259" y="340402"/>
                  </a:lnTo>
                  <a:lnTo>
                    <a:pt x="2760925" y="340402"/>
                  </a:lnTo>
                  <a:lnTo>
                    <a:pt x="2762195" y="340402"/>
                  </a:lnTo>
                  <a:lnTo>
                    <a:pt x="2763464" y="340402"/>
                  </a:lnTo>
                  <a:lnTo>
                    <a:pt x="2763464" y="337101"/>
                  </a:lnTo>
                  <a:lnTo>
                    <a:pt x="2766003" y="337101"/>
                  </a:lnTo>
                  <a:lnTo>
                    <a:pt x="2767273" y="337101"/>
                  </a:lnTo>
                  <a:lnTo>
                    <a:pt x="2768543" y="337101"/>
                  </a:lnTo>
                  <a:lnTo>
                    <a:pt x="2769812" y="337101"/>
                  </a:lnTo>
                  <a:lnTo>
                    <a:pt x="2771082" y="337101"/>
                  </a:lnTo>
                  <a:lnTo>
                    <a:pt x="2771082" y="332022"/>
                  </a:lnTo>
                  <a:lnTo>
                    <a:pt x="2773622" y="332022"/>
                  </a:lnTo>
                  <a:lnTo>
                    <a:pt x="2773622" y="327070"/>
                  </a:lnTo>
                  <a:lnTo>
                    <a:pt x="2776161" y="327070"/>
                  </a:lnTo>
                  <a:lnTo>
                    <a:pt x="2776161" y="325420"/>
                  </a:lnTo>
                  <a:lnTo>
                    <a:pt x="2778700" y="325420"/>
                  </a:lnTo>
                  <a:lnTo>
                    <a:pt x="2778700" y="316913"/>
                  </a:lnTo>
                  <a:lnTo>
                    <a:pt x="2781240" y="316913"/>
                  </a:lnTo>
                  <a:lnTo>
                    <a:pt x="2781240" y="313612"/>
                  </a:lnTo>
                  <a:lnTo>
                    <a:pt x="2783779" y="313612"/>
                  </a:lnTo>
                  <a:lnTo>
                    <a:pt x="2785049" y="313612"/>
                  </a:lnTo>
                  <a:lnTo>
                    <a:pt x="2786191" y="313612"/>
                  </a:lnTo>
                  <a:lnTo>
                    <a:pt x="2786191" y="308660"/>
                  </a:lnTo>
                  <a:lnTo>
                    <a:pt x="2788731" y="308660"/>
                  </a:lnTo>
                  <a:lnTo>
                    <a:pt x="2790001" y="308660"/>
                  </a:lnTo>
                  <a:lnTo>
                    <a:pt x="2791270" y="308660"/>
                  </a:lnTo>
                  <a:lnTo>
                    <a:pt x="2791270" y="305359"/>
                  </a:lnTo>
                  <a:lnTo>
                    <a:pt x="2793810" y="305359"/>
                  </a:lnTo>
                  <a:lnTo>
                    <a:pt x="2793810" y="303581"/>
                  </a:lnTo>
                  <a:lnTo>
                    <a:pt x="2796476" y="303581"/>
                  </a:lnTo>
                  <a:lnTo>
                    <a:pt x="2796476" y="300280"/>
                  </a:lnTo>
                  <a:lnTo>
                    <a:pt x="2799015" y="300280"/>
                  </a:lnTo>
                  <a:lnTo>
                    <a:pt x="2800285" y="300280"/>
                  </a:lnTo>
                  <a:lnTo>
                    <a:pt x="2801554" y="300280"/>
                  </a:lnTo>
                  <a:lnTo>
                    <a:pt x="2801554" y="298629"/>
                  </a:lnTo>
                  <a:lnTo>
                    <a:pt x="2804094" y="298629"/>
                  </a:lnTo>
                  <a:lnTo>
                    <a:pt x="2804094" y="288599"/>
                  </a:lnTo>
                  <a:lnTo>
                    <a:pt x="2806633" y="288599"/>
                  </a:lnTo>
                  <a:lnTo>
                    <a:pt x="2807903" y="288599"/>
                  </a:lnTo>
                  <a:lnTo>
                    <a:pt x="2809173" y="288599"/>
                  </a:lnTo>
                  <a:lnTo>
                    <a:pt x="2810442" y="288599"/>
                  </a:lnTo>
                  <a:lnTo>
                    <a:pt x="2811712" y="288599"/>
                  </a:lnTo>
                  <a:lnTo>
                    <a:pt x="2812982" y="288599"/>
                  </a:lnTo>
                  <a:lnTo>
                    <a:pt x="2814251" y="288599"/>
                  </a:lnTo>
                  <a:lnTo>
                    <a:pt x="2815521" y="288599"/>
                  </a:lnTo>
                  <a:lnTo>
                    <a:pt x="2816791" y="288599"/>
                  </a:lnTo>
                  <a:lnTo>
                    <a:pt x="2816791" y="286948"/>
                  </a:lnTo>
                  <a:lnTo>
                    <a:pt x="2819203" y="286948"/>
                  </a:lnTo>
                  <a:lnTo>
                    <a:pt x="2820473" y="286948"/>
                  </a:lnTo>
                  <a:lnTo>
                    <a:pt x="2821743" y="286948"/>
                  </a:lnTo>
                  <a:lnTo>
                    <a:pt x="2823012" y="286948"/>
                  </a:lnTo>
                  <a:lnTo>
                    <a:pt x="2825552" y="286948"/>
                  </a:lnTo>
                  <a:lnTo>
                    <a:pt x="2826821" y="286948"/>
                  </a:lnTo>
                  <a:lnTo>
                    <a:pt x="2828091" y="286948"/>
                  </a:lnTo>
                  <a:lnTo>
                    <a:pt x="2829360" y="286948"/>
                  </a:lnTo>
                  <a:lnTo>
                    <a:pt x="2830757" y="286948"/>
                  </a:lnTo>
                  <a:lnTo>
                    <a:pt x="2830757" y="283647"/>
                  </a:lnTo>
                  <a:lnTo>
                    <a:pt x="2833296" y="283647"/>
                  </a:lnTo>
                  <a:lnTo>
                    <a:pt x="2833296" y="277045"/>
                  </a:lnTo>
                  <a:lnTo>
                    <a:pt x="2835836" y="277045"/>
                  </a:lnTo>
                  <a:lnTo>
                    <a:pt x="2835836" y="273617"/>
                  </a:lnTo>
                  <a:lnTo>
                    <a:pt x="2838375" y="273617"/>
                  </a:lnTo>
                  <a:lnTo>
                    <a:pt x="2839645" y="273617"/>
                  </a:lnTo>
                  <a:lnTo>
                    <a:pt x="2840915" y="273617"/>
                  </a:lnTo>
                  <a:lnTo>
                    <a:pt x="2842184" y="273617"/>
                  </a:lnTo>
                  <a:lnTo>
                    <a:pt x="2843454" y="273617"/>
                  </a:lnTo>
                  <a:lnTo>
                    <a:pt x="2844724" y="273617"/>
                  </a:lnTo>
                  <a:lnTo>
                    <a:pt x="2845993" y="273617"/>
                  </a:lnTo>
                  <a:lnTo>
                    <a:pt x="2847263" y="273617"/>
                  </a:lnTo>
                  <a:lnTo>
                    <a:pt x="2848533" y="273617"/>
                  </a:lnTo>
                  <a:lnTo>
                    <a:pt x="2849675" y="273617"/>
                  </a:lnTo>
                  <a:lnTo>
                    <a:pt x="2850945" y="273617"/>
                  </a:lnTo>
                  <a:lnTo>
                    <a:pt x="2850945" y="271966"/>
                  </a:lnTo>
                  <a:lnTo>
                    <a:pt x="2853485" y="271966"/>
                  </a:lnTo>
                  <a:lnTo>
                    <a:pt x="2854754" y="271966"/>
                  </a:lnTo>
                  <a:lnTo>
                    <a:pt x="2856024" y="271966"/>
                  </a:lnTo>
                  <a:lnTo>
                    <a:pt x="2856024" y="268665"/>
                  </a:lnTo>
                  <a:lnTo>
                    <a:pt x="2858563" y="268665"/>
                  </a:lnTo>
                  <a:lnTo>
                    <a:pt x="2858563" y="263713"/>
                  </a:lnTo>
                  <a:lnTo>
                    <a:pt x="2861103" y="263713"/>
                  </a:lnTo>
                  <a:lnTo>
                    <a:pt x="2862372" y="263713"/>
                  </a:lnTo>
                  <a:lnTo>
                    <a:pt x="2863642" y="263713"/>
                  </a:lnTo>
                  <a:lnTo>
                    <a:pt x="2864912" y="263713"/>
                  </a:lnTo>
                  <a:lnTo>
                    <a:pt x="2866308" y="263713"/>
                  </a:lnTo>
                  <a:lnTo>
                    <a:pt x="2867578" y="263713"/>
                  </a:lnTo>
                  <a:lnTo>
                    <a:pt x="2868848" y="263713"/>
                  </a:lnTo>
                  <a:lnTo>
                    <a:pt x="2870118" y="263713"/>
                  </a:lnTo>
                  <a:lnTo>
                    <a:pt x="2871387" y="263713"/>
                  </a:lnTo>
                  <a:lnTo>
                    <a:pt x="2872657" y="263713"/>
                  </a:lnTo>
                  <a:lnTo>
                    <a:pt x="2873926" y="263713"/>
                  </a:lnTo>
                  <a:lnTo>
                    <a:pt x="2875196" y="263713"/>
                  </a:lnTo>
                  <a:lnTo>
                    <a:pt x="2876466" y="263713"/>
                  </a:lnTo>
                  <a:lnTo>
                    <a:pt x="2877735" y="263713"/>
                  </a:lnTo>
                  <a:lnTo>
                    <a:pt x="2879005" y="263713"/>
                  </a:lnTo>
                  <a:lnTo>
                    <a:pt x="2880275" y="263713"/>
                  </a:lnTo>
                  <a:lnTo>
                    <a:pt x="2881418" y="263713"/>
                  </a:lnTo>
                  <a:lnTo>
                    <a:pt x="2882687" y="263713"/>
                  </a:lnTo>
                  <a:lnTo>
                    <a:pt x="2883957" y="263713"/>
                  </a:lnTo>
                  <a:lnTo>
                    <a:pt x="2885227" y="263713"/>
                  </a:lnTo>
                  <a:lnTo>
                    <a:pt x="2886496" y="263713"/>
                  </a:lnTo>
                  <a:lnTo>
                    <a:pt x="2887766" y="263713"/>
                  </a:lnTo>
                  <a:lnTo>
                    <a:pt x="2889036" y="263713"/>
                  </a:lnTo>
                  <a:lnTo>
                    <a:pt x="2890305" y="263713"/>
                  </a:lnTo>
                  <a:lnTo>
                    <a:pt x="2891575" y="263713"/>
                  </a:lnTo>
                  <a:lnTo>
                    <a:pt x="2892845" y="263713"/>
                  </a:lnTo>
                  <a:lnTo>
                    <a:pt x="2894114" y="263713"/>
                  </a:lnTo>
                  <a:lnTo>
                    <a:pt x="2894114" y="261936"/>
                  </a:lnTo>
                  <a:lnTo>
                    <a:pt x="2896654" y="261936"/>
                  </a:lnTo>
                  <a:lnTo>
                    <a:pt x="2897924" y="261936"/>
                  </a:lnTo>
                  <a:lnTo>
                    <a:pt x="2899193" y="261936"/>
                  </a:lnTo>
                  <a:lnTo>
                    <a:pt x="2899193" y="258634"/>
                  </a:lnTo>
                  <a:lnTo>
                    <a:pt x="2901860" y="258634"/>
                  </a:lnTo>
                  <a:lnTo>
                    <a:pt x="2903129" y="258634"/>
                  </a:lnTo>
                  <a:lnTo>
                    <a:pt x="2904399" y="258634"/>
                  </a:lnTo>
                  <a:lnTo>
                    <a:pt x="2905669" y="258634"/>
                  </a:lnTo>
                  <a:lnTo>
                    <a:pt x="2906938" y="258634"/>
                  </a:lnTo>
                  <a:lnTo>
                    <a:pt x="2906938" y="256984"/>
                  </a:lnTo>
                  <a:lnTo>
                    <a:pt x="2909477" y="256984"/>
                  </a:lnTo>
                  <a:lnTo>
                    <a:pt x="2909477" y="252032"/>
                  </a:lnTo>
                  <a:lnTo>
                    <a:pt x="2912017" y="252032"/>
                  </a:lnTo>
                  <a:lnTo>
                    <a:pt x="2913160" y="252032"/>
                  </a:lnTo>
                  <a:lnTo>
                    <a:pt x="2914429" y="252032"/>
                  </a:lnTo>
                  <a:lnTo>
                    <a:pt x="2915699" y="252032"/>
                  </a:lnTo>
                  <a:lnTo>
                    <a:pt x="2916969" y="252032"/>
                  </a:lnTo>
                  <a:lnTo>
                    <a:pt x="2918238" y="252032"/>
                  </a:lnTo>
                  <a:lnTo>
                    <a:pt x="2919508" y="252032"/>
                  </a:lnTo>
                  <a:lnTo>
                    <a:pt x="2920778" y="252032"/>
                  </a:lnTo>
                  <a:lnTo>
                    <a:pt x="2922048" y="252032"/>
                  </a:lnTo>
                  <a:lnTo>
                    <a:pt x="2922048" y="248604"/>
                  </a:lnTo>
                  <a:lnTo>
                    <a:pt x="2925856" y="248604"/>
                  </a:lnTo>
                  <a:lnTo>
                    <a:pt x="2925856" y="245176"/>
                  </a:lnTo>
                  <a:lnTo>
                    <a:pt x="2928396" y="245176"/>
                  </a:lnTo>
                  <a:lnTo>
                    <a:pt x="2928396" y="243525"/>
                  </a:lnTo>
                  <a:lnTo>
                    <a:pt x="2930935" y="243525"/>
                  </a:lnTo>
                  <a:lnTo>
                    <a:pt x="2932205" y="243525"/>
                  </a:lnTo>
                  <a:lnTo>
                    <a:pt x="2933475" y="243525"/>
                  </a:lnTo>
                  <a:lnTo>
                    <a:pt x="2934744" y="243525"/>
                  </a:lnTo>
                  <a:lnTo>
                    <a:pt x="2936141" y="243525"/>
                  </a:lnTo>
                  <a:lnTo>
                    <a:pt x="2937411" y="243525"/>
                  </a:lnTo>
                  <a:lnTo>
                    <a:pt x="2938680" y="243525"/>
                  </a:lnTo>
                  <a:lnTo>
                    <a:pt x="2939950" y="243525"/>
                  </a:lnTo>
                  <a:lnTo>
                    <a:pt x="2941219" y="243525"/>
                  </a:lnTo>
                  <a:lnTo>
                    <a:pt x="2941219" y="240224"/>
                  </a:lnTo>
                  <a:lnTo>
                    <a:pt x="2943759" y="240224"/>
                  </a:lnTo>
                  <a:lnTo>
                    <a:pt x="2943759" y="238573"/>
                  </a:lnTo>
                  <a:lnTo>
                    <a:pt x="2946171" y="238573"/>
                  </a:lnTo>
                  <a:lnTo>
                    <a:pt x="2947441" y="238573"/>
                  </a:lnTo>
                  <a:lnTo>
                    <a:pt x="2948711" y="238573"/>
                  </a:lnTo>
                  <a:lnTo>
                    <a:pt x="2949980" y="238573"/>
                  </a:lnTo>
                  <a:lnTo>
                    <a:pt x="2951250" y="238573"/>
                  </a:lnTo>
                  <a:lnTo>
                    <a:pt x="2951250" y="235272"/>
                  </a:lnTo>
                  <a:lnTo>
                    <a:pt x="2953790" y="235272"/>
                  </a:lnTo>
                  <a:lnTo>
                    <a:pt x="2955059" y="235272"/>
                  </a:lnTo>
                  <a:lnTo>
                    <a:pt x="2956329" y="235272"/>
                  </a:lnTo>
                  <a:lnTo>
                    <a:pt x="2957598" y="235272"/>
                  </a:lnTo>
                  <a:lnTo>
                    <a:pt x="2958868" y="235272"/>
                  </a:lnTo>
                  <a:lnTo>
                    <a:pt x="2960138" y="235272"/>
                  </a:lnTo>
                  <a:lnTo>
                    <a:pt x="2961408" y="235272"/>
                  </a:lnTo>
                  <a:lnTo>
                    <a:pt x="2962677" y="235272"/>
                  </a:lnTo>
                  <a:lnTo>
                    <a:pt x="2963947" y="235272"/>
                  </a:lnTo>
                  <a:lnTo>
                    <a:pt x="2965217" y="235272"/>
                  </a:lnTo>
                  <a:lnTo>
                    <a:pt x="2966486" y="235272"/>
                  </a:lnTo>
                  <a:lnTo>
                    <a:pt x="2967756" y="235272"/>
                  </a:lnTo>
                  <a:lnTo>
                    <a:pt x="2969026" y="235272"/>
                  </a:lnTo>
                  <a:lnTo>
                    <a:pt x="2970295" y="235272"/>
                  </a:lnTo>
                  <a:lnTo>
                    <a:pt x="2971692" y="235272"/>
                  </a:lnTo>
                  <a:lnTo>
                    <a:pt x="2972962" y="235272"/>
                  </a:lnTo>
                  <a:lnTo>
                    <a:pt x="2974231" y="235272"/>
                  </a:lnTo>
                  <a:lnTo>
                    <a:pt x="2975501" y="235272"/>
                  </a:lnTo>
                  <a:lnTo>
                    <a:pt x="2976644" y="235272"/>
                  </a:lnTo>
                  <a:lnTo>
                    <a:pt x="2977913" y="235272"/>
                  </a:lnTo>
                  <a:lnTo>
                    <a:pt x="2979183" y="235272"/>
                  </a:lnTo>
                  <a:lnTo>
                    <a:pt x="2980453" y="235272"/>
                  </a:lnTo>
                  <a:lnTo>
                    <a:pt x="2981722" y="235272"/>
                  </a:lnTo>
                  <a:lnTo>
                    <a:pt x="2982992" y="235272"/>
                  </a:lnTo>
                  <a:lnTo>
                    <a:pt x="2984262" y="235272"/>
                  </a:lnTo>
                  <a:lnTo>
                    <a:pt x="2985532" y="235272"/>
                  </a:lnTo>
                  <a:lnTo>
                    <a:pt x="2986801" y="235272"/>
                  </a:lnTo>
                  <a:lnTo>
                    <a:pt x="2988071" y="235272"/>
                  </a:lnTo>
                  <a:lnTo>
                    <a:pt x="2989341" y="235272"/>
                  </a:lnTo>
                  <a:lnTo>
                    <a:pt x="2990610" y="235272"/>
                  </a:lnTo>
                  <a:lnTo>
                    <a:pt x="2991880" y="235272"/>
                  </a:lnTo>
                  <a:lnTo>
                    <a:pt x="2993150" y="235272"/>
                  </a:lnTo>
                  <a:lnTo>
                    <a:pt x="2994419" y="235272"/>
                  </a:lnTo>
                  <a:lnTo>
                    <a:pt x="2995689" y="235272"/>
                  </a:lnTo>
                  <a:lnTo>
                    <a:pt x="2996959" y="235272"/>
                  </a:lnTo>
                  <a:lnTo>
                    <a:pt x="2998228" y="235272"/>
                  </a:lnTo>
                  <a:lnTo>
                    <a:pt x="2999498" y="235272"/>
                  </a:lnTo>
                  <a:lnTo>
                    <a:pt x="3000768" y="235272"/>
                  </a:lnTo>
                  <a:lnTo>
                    <a:pt x="3002037" y="235272"/>
                  </a:lnTo>
                  <a:lnTo>
                    <a:pt x="3003307" y="235272"/>
                  </a:lnTo>
                  <a:lnTo>
                    <a:pt x="3004577" y="235272"/>
                  </a:lnTo>
                  <a:lnTo>
                    <a:pt x="3005847" y="235272"/>
                  </a:lnTo>
                  <a:lnTo>
                    <a:pt x="3007243" y="235272"/>
                  </a:lnTo>
                  <a:lnTo>
                    <a:pt x="3008386" y="235272"/>
                  </a:lnTo>
                  <a:lnTo>
                    <a:pt x="3009656" y="235272"/>
                  </a:lnTo>
                  <a:lnTo>
                    <a:pt x="3010925" y="235272"/>
                  </a:lnTo>
                  <a:lnTo>
                    <a:pt x="3012195" y="235272"/>
                  </a:lnTo>
                  <a:lnTo>
                    <a:pt x="3013464" y="235272"/>
                  </a:lnTo>
                  <a:lnTo>
                    <a:pt x="3014734" y="235272"/>
                  </a:lnTo>
                  <a:lnTo>
                    <a:pt x="3016004" y="235272"/>
                  </a:lnTo>
                  <a:lnTo>
                    <a:pt x="3017274" y="235272"/>
                  </a:lnTo>
                  <a:lnTo>
                    <a:pt x="3018543" y="235272"/>
                  </a:lnTo>
                  <a:lnTo>
                    <a:pt x="3021083" y="235272"/>
                  </a:lnTo>
                  <a:lnTo>
                    <a:pt x="3021083" y="231844"/>
                  </a:lnTo>
                  <a:lnTo>
                    <a:pt x="3023622" y="231844"/>
                  </a:lnTo>
                  <a:lnTo>
                    <a:pt x="3024892" y="231844"/>
                  </a:lnTo>
                  <a:lnTo>
                    <a:pt x="3026161" y="231844"/>
                  </a:lnTo>
                  <a:lnTo>
                    <a:pt x="3027431" y="231844"/>
                  </a:lnTo>
                  <a:lnTo>
                    <a:pt x="3028701" y="231844"/>
                  </a:lnTo>
                  <a:lnTo>
                    <a:pt x="3029971" y="231844"/>
                  </a:lnTo>
                  <a:lnTo>
                    <a:pt x="3031240" y="231844"/>
                  </a:lnTo>
                  <a:lnTo>
                    <a:pt x="3032510" y="231844"/>
                  </a:lnTo>
                  <a:lnTo>
                    <a:pt x="3033779" y="231844"/>
                  </a:lnTo>
                  <a:lnTo>
                    <a:pt x="3035049" y="231844"/>
                  </a:lnTo>
                  <a:lnTo>
                    <a:pt x="3036319" y="231844"/>
                  </a:lnTo>
                  <a:lnTo>
                    <a:pt x="3037589" y="231844"/>
                  </a:lnTo>
                  <a:lnTo>
                    <a:pt x="3038858" y="231844"/>
                  </a:lnTo>
                  <a:lnTo>
                    <a:pt x="3038858" y="230193"/>
                  </a:lnTo>
                  <a:lnTo>
                    <a:pt x="3041398" y="230193"/>
                  </a:lnTo>
                  <a:lnTo>
                    <a:pt x="3042667" y="230193"/>
                  </a:lnTo>
                  <a:lnTo>
                    <a:pt x="3043937" y="230193"/>
                  </a:lnTo>
                  <a:lnTo>
                    <a:pt x="3045206" y="230193"/>
                  </a:lnTo>
                  <a:lnTo>
                    <a:pt x="3046476" y="230193"/>
                  </a:lnTo>
                  <a:lnTo>
                    <a:pt x="3046476" y="226892"/>
                  </a:lnTo>
                  <a:lnTo>
                    <a:pt x="3049016" y="226892"/>
                  </a:lnTo>
                  <a:lnTo>
                    <a:pt x="3050286" y="226892"/>
                  </a:lnTo>
                  <a:lnTo>
                    <a:pt x="3051555" y="226892"/>
                  </a:lnTo>
                  <a:lnTo>
                    <a:pt x="3051555" y="220290"/>
                  </a:lnTo>
                  <a:lnTo>
                    <a:pt x="3054094" y="220290"/>
                  </a:lnTo>
                  <a:lnTo>
                    <a:pt x="3055364" y="220290"/>
                  </a:lnTo>
                  <a:lnTo>
                    <a:pt x="3056634" y="220290"/>
                  </a:lnTo>
                  <a:lnTo>
                    <a:pt x="3057903" y="220290"/>
                  </a:lnTo>
                  <a:lnTo>
                    <a:pt x="3059173" y="220290"/>
                  </a:lnTo>
                  <a:lnTo>
                    <a:pt x="3060443" y="220290"/>
                  </a:lnTo>
                  <a:lnTo>
                    <a:pt x="3061713" y="220290"/>
                  </a:lnTo>
                  <a:lnTo>
                    <a:pt x="3061713" y="218512"/>
                  </a:lnTo>
                  <a:lnTo>
                    <a:pt x="3064252" y="218512"/>
                  </a:lnTo>
                  <a:lnTo>
                    <a:pt x="3065521" y="218512"/>
                  </a:lnTo>
                  <a:lnTo>
                    <a:pt x="3066791" y="218512"/>
                  </a:lnTo>
                  <a:lnTo>
                    <a:pt x="3068061" y="218512"/>
                  </a:lnTo>
                  <a:lnTo>
                    <a:pt x="3069331" y="218512"/>
                  </a:lnTo>
                  <a:lnTo>
                    <a:pt x="3069331" y="215211"/>
                  </a:lnTo>
                  <a:lnTo>
                    <a:pt x="3071870" y="215211"/>
                  </a:lnTo>
                  <a:lnTo>
                    <a:pt x="3071870" y="211910"/>
                  </a:lnTo>
                  <a:lnTo>
                    <a:pt x="3074409" y="211910"/>
                  </a:lnTo>
                  <a:lnTo>
                    <a:pt x="3075679" y="211910"/>
                  </a:lnTo>
                  <a:lnTo>
                    <a:pt x="3076949" y="211910"/>
                  </a:lnTo>
                  <a:lnTo>
                    <a:pt x="3078218" y="211910"/>
                  </a:lnTo>
                  <a:lnTo>
                    <a:pt x="3079488" y="211910"/>
                  </a:lnTo>
                  <a:lnTo>
                    <a:pt x="3079488" y="208609"/>
                  </a:lnTo>
                  <a:lnTo>
                    <a:pt x="3082028" y="208609"/>
                  </a:lnTo>
                  <a:lnTo>
                    <a:pt x="3082028" y="206958"/>
                  </a:lnTo>
                  <a:lnTo>
                    <a:pt x="3084567" y="206958"/>
                  </a:lnTo>
                  <a:lnTo>
                    <a:pt x="3085836" y="206958"/>
                  </a:lnTo>
                  <a:lnTo>
                    <a:pt x="3087106" y="206958"/>
                  </a:lnTo>
                  <a:lnTo>
                    <a:pt x="3088376" y="206958"/>
                  </a:lnTo>
                  <a:lnTo>
                    <a:pt x="3089645" y="206958"/>
                  </a:lnTo>
                  <a:lnTo>
                    <a:pt x="3090915" y="206958"/>
                  </a:lnTo>
                  <a:lnTo>
                    <a:pt x="3092185" y="206958"/>
                  </a:lnTo>
                  <a:lnTo>
                    <a:pt x="3093455" y="206958"/>
                  </a:lnTo>
                  <a:lnTo>
                    <a:pt x="3094724" y="206958"/>
                  </a:lnTo>
                  <a:lnTo>
                    <a:pt x="3095994" y="206958"/>
                  </a:lnTo>
                  <a:lnTo>
                    <a:pt x="3097264" y="206958"/>
                  </a:lnTo>
                  <a:lnTo>
                    <a:pt x="3098533" y="206958"/>
                  </a:lnTo>
                  <a:lnTo>
                    <a:pt x="3099803" y="206958"/>
                  </a:lnTo>
                  <a:lnTo>
                    <a:pt x="3101073" y="206958"/>
                  </a:lnTo>
                  <a:lnTo>
                    <a:pt x="3102342" y="206958"/>
                  </a:lnTo>
                  <a:lnTo>
                    <a:pt x="3102342" y="203530"/>
                  </a:lnTo>
                  <a:lnTo>
                    <a:pt x="3104882" y="203530"/>
                  </a:lnTo>
                  <a:lnTo>
                    <a:pt x="3106151" y="203530"/>
                  </a:lnTo>
                  <a:lnTo>
                    <a:pt x="3107421" y="203530"/>
                  </a:lnTo>
                  <a:lnTo>
                    <a:pt x="3108691" y="203530"/>
                  </a:lnTo>
                  <a:lnTo>
                    <a:pt x="3109960" y="203530"/>
                  </a:lnTo>
                  <a:lnTo>
                    <a:pt x="3109960" y="196928"/>
                  </a:lnTo>
                  <a:lnTo>
                    <a:pt x="3113770" y="196928"/>
                  </a:lnTo>
                  <a:lnTo>
                    <a:pt x="3115039" y="196928"/>
                  </a:lnTo>
                  <a:lnTo>
                    <a:pt x="3116309" y="196928"/>
                  </a:lnTo>
                  <a:lnTo>
                    <a:pt x="3116309" y="193627"/>
                  </a:lnTo>
                  <a:lnTo>
                    <a:pt x="3118848" y="193627"/>
                  </a:lnTo>
                  <a:lnTo>
                    <a:pt x="3120118" y="193627"/>
                  </a:lnTo>
                  <a:lnTo>
                    <a:pt x="3121387" y="193627"/>
                  </a:lnTo>
                  <a:lnTo>
                    <a:pt x="3122657" y="193627"/>
                  </a:lnTo>
                  <a:lnTo>
                    <a:pt x="3123927" y="193627"/>
                  </a:lnTo>
                  <a:lnTo>
                    <a:pt x="3125197" y="193627"/>
                  </a:lnTo>
                  <a:lnTo>
                    <a:pt x="3126466" y="193627"/>
                  </a:lnTo>
                  <a:lnTo>
                    <a:pt x="3126466" y="190199"/>
                  </a:lnTo>
                  <a:lnTo>
                    <a:pt x="3129006" y="190199"/>
                  </a:lnTo>
                  <a:lnTo>
                    <a:pt x="3130275" y="190199"/>
                  </a:lnTo>
                  <a:lnTo>
                    <a:pt x="3131545" y="190199"/>
                  </a:lnTo>
                  <a:lnTo>
                    <a:pt x="3132815" y="190199"/>
                  </a:lnTo>
                  <a:lnTo>
                    <a:pt x="3134084" y="190199"/>
                  </a:lnTo>
                  <a:lnTo>
                    <a:pt x="3135354" y="190199"/>
                  </a:lnTo>
                  <a:lnTo>
                    <a:pt x="3136624" y="190199"/>
                  </a:lnTo>
                  <a:lnTo>
                    <a:pt x="3137894" y="190199"/>
                  </a:lnTo>
                  <a:lnTo>
                    <a:pt x="3139163" y="190199"/>
                  </a:lnTo>
                  <a:lnTo>
                    <a:pt x="3140433" y="190199"/>
                  </a:lnTo>
                  <a:lnTo>
                    <a:pt x="3141702" y="190199"/>
                  </a:lnTo>
                  <a:lnTo>
                    <a:pt x="3142972" y="190199"/>
                  </a:lnTo>
                  <a:lnTo>
                    <a:pt x="3144242" y="190199"/>
                  </a:lnTo>
                  <a:lnTo>
                    <a:pt x="3145512" y="190199"/>
                  </a:lnTo>
                  <a:lnTo>
                    <a:pt x="3146781" y="190199"/>
                  </a:lnTo>
                  <a:lnTo>
                    <a:pt x="3148051" y="190199"/>
                  </a:lnTo>
                  <a:lnTo>
                    <a:pt x="3149321" y="190199"/>
                  </a:lnTo>
                  <a:lnTo>
                    <a:pt x="3149321" y="188548"/>
                  </a:lnTo>
                  <a:lnTo>
                    <a:pt x="3151860" y="188548"/>
                  </a:lnTo>
                  <a:lnTo>
                    <a:pt x="3151860" y="185247"/>
                  </a:lnTo>
                  <a:lnTo>
                    <a:pt x="3154399" y="185247"/>
                  </a:lnTo>
                  <a:lnTo>
                    <a:pt x="3155669" y="185247"/>
                  </a:lnTo>
                  <a:lnTo>
                    <a:pt x="3156939" y="185247"/>
                  </a:lnTo>
                  <a:lnTo>
                    <a:pt x="3158209" y="185247"/>
                  </a:lnTo>
                  <a:lnTo>
                    <a:pt x="3159478" y="185247"/>
                  </a:lnTo>
                  <a:lnTo>
                    <a:pt x="3159478" y="181946"/>
                  </a:lnTo>
                  <a:lnTo>
                    <a:pt x="3162017" y="181946"/>
                  </a:lnTo>
                  <a:lnTo>
                    <a:pt x="3163287" y="181946"/>
                  </a:lnTo>
                  <a:lnTo>
                    <a:pt x="3164557" y="181946"/>
                  </a:lnTo>
                  <a:lnTo>
                    <a:pt x="3165826" y="181946"/>
                  </a:lnTo>
                  <a:lnTo>
                    <a:pt x="3167096" y="181946"/>
                  </a:lnTo>
                  <a:lnTo>
                    <a:pt x="3168366" y="181946"/>
                  </a:lnTo>
                  <a:lnTo>
                    <a:pt x="3169636" y="181946"/>
                  </a:lnTo>
                  <a:lnTo>
                    <a:pt x="3169636" y="178518"/>
                  </a:lnTo>
                  <a:lnTo>
                    <a:pt x="3172175" y="178518"/>
                  </a:lnTo>
                  <a:lnTo>
                    <a:pt x="3172175" y="175216"/>
                  </a:lnTo>
                  <a:lnTo>
                    <a:pt x="3174714" y="175216"/>
                  </a:lnTo>
                  <a:lnTo>
                    <a:pt x="3175984" y="175216"/>
                  </a:lnTo>
                  <a:lnTo>
                    <a:pt x="3177254" y="175216"/>
                  </a:lnTo>
                  <a:lnTo>
                    <a:pt x="3178523" y="175216"/>
                  </a:lnTo>
                  <a:lnTo>
                    <a:pt x="3179793" y="175216"/>
                  </a:lnTo>
                  <a:lnTo>
                    <a:pt x="3181063" y="175216"/>
                  </a:lnTo>
                  <a:lnTo>
                    <a:pt x="3182332" y="175216"/>
                  </a:lnTo>
                  <a:lnTo>
                    <a:pt x="3183602" y="175216"/>
                  </a:lnTo>
                  <a:lnTo>
                    <a:pt x="3184872" y="175216"/>
                  </a:lnTo>
                  <a:lnTo>
                    <a:pt x="3186141" y="175216"/>
                  </a:lnTo>
                  <a:lnTo>
                    <a:pt x="3187411" y="175216"/>
                  </a:lnTo>
                  <a:lnTo>
                    <a:pt x="3187411" y="171788"/>
                  </a:lnTo>
                  <a:lnTo>
                    <a:pt x="3189951" y="171788"/>
                  </a:lnTo>
                  <a:lnTo>
                    <a:pt x="3191220" y="171788"/>
                  </a:lnTo>
                  <a:lnTo>
                    <a:pt x="3192490" y="171788"/>
                  </a:lnTo>
                  <a:lnTo>
                    <a:pt x="3193759" y="171788"/>
                  </a:lnTo>
                  <a:lnTo>
                    <a:pt x="3195029" y="171788"/>
                  </a:lnTo>
                  <a:lnTo>
                    <a:pt x="3196299" y="171788"/>
                  </a:lnTo>
                  <a:lnTo>
                    <a:pt x="3197568" y="171788"/>
                  </a:lnTo>
                  <a:lnTo>
                    <a:pt x="3198838" y="171788"/>
                  </a:lnTo>
                  <a:lnTo>
                    <a:pt x="3200108" y="171788"/>
                  </a:lnTo>
                  <a:lnTo>
                    <a:pt x="3201378" y="171788"/>
                  </a:lnTo>
                  <a:lnTo>
                    <a:pt x="3202647" y="171788"/>
                  </a:lnTo>
                  <a:lnTo>
                    <a:pt x="3203917" y="171788"/>
                  </a:lnTo>
                  <a:lnTo>
                    <a:pt x="3205187" y="171788"/>
                  </a:lnTo>
                  <a:lnTo>
                    <a:pt x="3206456" y="171788"/>
                  </a:lnTo>
                  <a:lnTo>
                    <a:pt x="3207726" y="171788"/>
                  </a:lnTo>
                  <a:lnTo>
                    <a:pt x="3208996" y="171788"/>
                  </a:lnTo>
                  <a:lnTo>
                    <a:pt x="3210265" y="171788"/>
                  </a:lnTo>
                  <a:lnTo>
                    <a:pt x="3211535" y="171788"/>
                  </a:lnTo>
                  <a:lnTo>
                    <a:pt x="3214074" y="171788"/>
                  </a:lnTo>
                  <a:lnTo>
                    <a:pt x="3215344" y="171788"/>
                  </a:lnTo>
                  <a:lnTo>
                    <a:pt x="3216614" y="171788"/>
                  </a:lnTo>
                  <a:lnTo>
                    <a:pt x="3217756" y="171788"/>
                  </a:lnTo>
                  <a:lnTo>
                    <a:pt x="3219153" y="171788"/>
                  </a:lnTo>
                  <a:lnTo>
                    <a:pt x="3220423" y="171788"/>
                  </a:lnTo>
                  <a:lnTo>
                    <a:pt x="3221693" y="171788"/>
                  </a:lnTo>
                  <a:lnTo>
                    <a:pt x="3222962" y="171788"/>
                  </a:lnTo>
                  <a:lnTo>
                    <a:pt x="3224232" y="171788"/>
                  </a:lnTo>
                  <a:lnTo>
                    <a:pt x="3225502" y="171788"/>
                  </a:lnTo>
                  <a:lnTo>
                    <a:pt x="3226771" y="171788"/>
                  </a:lnTo>
                  <a:lnTo>
                    <a:pt x="3228041" y="171788"/>
                  </a:lnTo>
                  <a:lnTo>
                    <a:pt x="3229310" y="171788"/>
                  </a:lnTo>
                  <a:lnTo>
                    <a:pt x="3229310" y="168487"/>
                  </a:lnTo>
                  <a:lnTo>
                    <a:pt x="3231850" y="168487"/>
                  </a:lnTo>
                  <a:lnTo>
                    <a:pt x="3233120" y="168487"/>
                  </a:lnTo>
                  <a:lnTo>
                    <a:pt x="3234389" y="168487"/>
                  </a:lnTo>
                  <a:lnTo>
                    <a:pt x="3235659" y="168487"/>
                  </a:lnTo>
                  <a:lnTo>
                    <a:pt x="3236929" y="168487"/>
                  </a:lnTo>
                  <a:lnTo>
                    <a:pt x="3238198" y="168487"/>
                  </a:lnTo>
                  <a:lnTo>
                    <a:pt x="3239468" y="168487"/>
                  </a:lnTo>
                  <a:lnTo>
                    <a:pt x="3239468" y="165186"/>
                  </a:lnTo>
                  <a:lnTo>
                    <a:pt x="3242007" y="165186"/>
                  </a:lnTo>
                  <a:lnTo>
                    <a:pt x="3243277" y="165186"/>
                  </a:lnTo>
                  <a:lnTo>
                    <a:pt x="3244547" y="165186"/>
                  </a:lnTo>
                  <a:lnTo>
                    <a:pt x="3245817" y="165186"/>
                  </a:lnTo>
                  <a:lnTo>
                    <a:pt x="3247086" y="165186"/>
                  </a:lnTo>
                  <a:lnTo>
                    <a:pt x="3247086" y="161885"/>
                  </a:lnTo>
                  <a:lnTo>
                    <a:pt x="3249498" y="161885"/>
                  </a:lnTo>
                  <a:lnTo>
                    <a:pt x="3249498" y="158457"/>
                  </a:lnTo>
                  <a:lnTo>
                    <a:pt x="3252038" y="158457"/>
                  </a:lnTo>
                  <a:lnTo>
                    <a:pt x="3253435" y="158457"/>
                  </a:lnTo>
                  <a:lnTo>
                    <a:pt x="3254704" y="158457"/>
                  </a:lnTo>
                  <a:lnTo>
                    <a:pt x="3255974" y="158457"/>
                  </a:lnTo>
                  <a:lnTo>
                    <a:pt x="3257244" y="158457"/>
                  </a:lnTo>
                  <a:lnTo>
                    <a:pt x="3258513" y="158457"/>
                  </a:lnTo>
                  <a:lnTo>
                    <a:pt x="3259783" y="158457"/>
                  </a:lnTo>
                  <a:lnTo>
                    <a:pt x="3261053" y="158457"/>
                  </a:lnTo>
                  <a:lnTo>
                    <a:pt x="3262322" y="158457"/>
                  </a:lnTo>
                  <a:lnTo>
                    <a:pt x="3263592" y="158457"/>
                  </a:lnTo>
                  <a:lnTo>
                    <a:pt x="3264862" y="158457"/>
                  </a:lnTo>
                  <a:lnTo>
                    <a:pt x="3266132" y="158457"/>
                  </a:lnTo>
                  <a:lnTo>
                    <a:pt x="3267401" y="158457"/>
                  </a:lnTo>
                  <a:lnTo>
                    <a:pt x="3268671" y="158457"/>
                  </a:lnTo>
                  <a:lnTo>
                    <a:pt x="3269940" y="158457"/>
                  </a:lnTo>
                  <a:lnTo>
                    <a:pt x="3271210" y="158457"/>
                  </a:lnTo>
                  <a:lnTo>
                    <a:pt x="3272480" y="158457"/>
                  </a:lnTo>
                  <a:lnTo>
                    <a:pt x="3273749" y="158457"/>
                  </a:lnTo>
                  <a:lnTo>
                    <a:pt x="3275019" y="158457"/>
                  </a:lnTo>
                  <a:lnTo>
                    <a:pt x="3276289" y="158457"/>
                  </a:lnTo>
                  <a:lnTo>
                    <a:pt x="3277559" y="158457"/>
                  </a:lnTo>
                  <a:lnTo>
                    <a:pt x="3277559" y="155155"/>
                  </a:lnTo>
                  <a:lnTo>
                    <a:pt x="3280098" y="155155"/>
                  </a:lnTo>
                  <a:lnTo>
                    <a:pt x="3281240" y="155155"/>
                  </a:lnTo>
                  <a:lnTo>
                    <a:pt x="3282510" y="155155"/>
                  </a:lnTo>
                  <a:lnTo>
                    <a:pt x="3282510" y="151854"/>
                  </a:lnTo>
                  <a:lnTo>
                    <a:pt x="3285050" y="151854"/>
                  </a:lnTo>
                  <a:lnTo>
                    <a:pt x="3286319" y="151854"/>
                  </a:lnTo>
                  <a:lnTo>
                    <a:pt x="3287589" y="151854"/>
                  </a:lnTo>
                  <a:lnTo>
                    <a:pt x="3288986" y="151854"/>
                  </a:lnTo>
                  <a:lnTo>
                    <a:pt x="3290255" y="151854"/>
                  </a:lnTo>
                  <a:lnTo>
                    <a:pt x="3291525" y="151854"/>
                  </a:lnTo>
                  <a:lnTo>
                    <a:pt x="3295334" y="151854"/>
                  </a:lnTo>
                  <a:lnTo>
                    <a:pt x="3295334" y="148553"/>
                  </a:lnTo>
                  <a:lnTo>
                    <a:pt x="3297874" y="148553"/>
                  </a:lnTo>
                  <a:lnTo>
                    <a:pt x="3299143" y="148553"/>
                  </a:lnTo>
                  <a:lnTo>
                    <a:pt x="3300413" y="148553"/>
                  </a:lnTo>
                  <a:lnTo>
                    <a:pt x="3301683" y="148553"/>
                  </a:lnTo>
                  <a:lnTo>
                    <a:pt x="3302952" y="148553"/>
                  </a:lnTo>
                  <a:lnTo>
                    <a:pt x="3304222" y="148553"/>
                  </a:lnTo>
                  <a:lnTo>
                    <a:pt x="3305491" y="148553"/>
                  </a:lnTo>
                  <a:lnTo>
                    <a:pt x="3305491" y="143474"/>
                  </a:lnTo>
                  <a:lnTo>
                    <a:pt x="3309301" y="143474"/>
                  </a:lnTo>
                  <a:lnTo>
                    <a:pt x="3310570" y="143474"/>
                  </a:lnTo>
                  <a:lnTo>
                    <a:pt x="3311840" y="143474"/>
                  </a:lnTo>
                  <a:lnTo>
                    <a:pt x="3312982" y="143474"/>
                  </a:lnTo>
                  <a:lnTo>
                    <a:pt x="3314252" y="143474"/>
                  </a:lnTo>
                  <a:lnTo>
                    <a:pt x="3314252" y="140173"/>
                  </a:lnTo>
                  <a:lnTo>
                    <a:pt x="3316792" y="140173"/>
                  </a:lnTo>
                  <a:lnTo>
                    <a:pt x="3318062" y="140173"/>
                  </a:lnTo>
                  <a:lnTo>
                    <a:pt x="3319331" y="140173"/>
                  </a:lnTo>
                  <a:lnTo>
                    <a:pt x="3319331" y="136872"/>
                  </a:lnTo>
                  <a:lnTo>
                    <a:pt x="3321870" y="136872"/>
                  </a:lnTo>
                  <a:lnTo>
                    <a:pt x="3323140" y="136872"/>
                  </a:lnTo>
                  <a:lnTo>
                    <a:pt x="3324537" y="136872"/>
                  </a:lnTo>
                  <a:lnTo>
                    <a:pt x="3325806" y="136872"/>
                  </a:lnTo>
                  <a:lnTo>
                    <a:pt x="3327076" y="136872"/>
                  </a:lnTo>
                  <a:lnTo>
                    <a:pt x="3327076" y="133571"/>
                  </a:lnTo>
                  <a:lnTo>
                    <a:pt x="3329616" y="133571"/>
                  </a:lnTo>
                  <a:lnTo>
                    <a:pt x="3330885" y="133571"/>
                  </a:lnTo>
                  <a:lnTo>
                    <a:pt x="3332155" y="133571"/>
                  </a:lnTo>
                  <a:lnTo>
                    <a:pt x="3333425" y="133571"/>
                  </a:lnTo>
                  <a:lnTo>
                    <a:pt x="3334694" y="133571"/>
                  </a:lnTo>
                  <a:lnTo>
                    <a:pt x="3335964" y="133571"/>
                  </a:lnTo>
                  <a:lnTo>
                    <a:pt x="3337233" y="133571"/>
                  </a:lnTo>
                  <a:lnTo>
                    <a:pt x="3338503" y="133571"/>
                  </a:lnTo>
                  <a:lnTo>
                    <a:pt x="3339773" y="133571"/>
                  </a:lnTo>
                  <a:lnTo>
                    <a:pt x="3341043" y="133571"/>
                  </a:lnTo>
                  <a:lnTo>
                    <a:pt x="3342313" y="133571"/>
                  </a:lnTo>
                  <a:lnTo>
                    <a:pt x="3343582" y="133571"/>
                  </a:lnTo>
                  <a:lnTo>
                    <a:pt x="3344725" y="133571"/>
                  </a:lnTo>
                  <a:lnTo>
                    <a:pt x="3344725" y="130142"/>
                  </a:lnTo>
                  <a:lnTo>
                    <a:pt x="3347264" y="130142"/>
                  </a:lnTo>
                  <a:lnTo>
                    <a:pt x="3348534" y="130142"/>
                  </a:lnTo>
                  <a:lnTo>
                    <a:pt x="3349804" y="130142"/>
                  </a:lnTo>
                  <a:lnTo>
                    <a:pt x="3351073" y="130142"/>
                  </a:lnTo>
                  <a:lnTo>
                    <a:pt x="3352343" y="130142"/>
                  </a:lnTo>
                  <a:lnTo>
                    <a:pt x="3353612" y="130142"/>
                  </a:lnTo>
                  <a:lnTo>
                    <a:pt x="3354882" y="130142"/>
                  </a:lnTo>
                  <a:lnTo>
                    <a:pt x="3354882" y="125191"/>
                  </a:lnTo>
                  <a:lnTo>
                    <a:pt x="3357421" y="125191"/>
                  </a:lnTo>
                  <a:lnTo>
                    <a:pt x="3358691" y="125191"/>
                  </a:lnTo>
                  <a:lnTo>
                    <a:pt x="3360088" y="125191"/>
                  </a:lnTo>
                  <a:lnTo>
                    <a:pt x="3361358" y="125191"/>
                  </a:lnTo>
                  <a:lnTo>
                    <a:pt x="3362627" y="125191"/>
                  </a:lnTo>
                  <a:lnTo>
                    <a:pt x="3362627" y="121890"/>
                  </a:lnTo>
                  <a:lnTo>
                    <a:pt x="3365167" y="121890"/>
                  </a:lnTo>
                  <a:lnTo>
                    <a:pt x="3366436" y="121890"/>
                  </a:lnTo>
                  <a:lnTo>
                    <a:pt x="3367706" y="121890"/>
                  </a:lnTo>
                  <a:lnTo>
                    <a:pt x="3368976" y="121890"/>
                  </a:lnTo>
                  <a:lnTo>
                    <a:pt x="3370245" y="121890"/>
                  </a:lnTo>
                  <a:lnTo>
                    <a:pt x="3370245" y="118461"/>
                  </a:lnTo>
                  <a:lnTo>
                    <a:pt x="3372785" y="118461"/>
                  </a:lnTo>
                  <a:lnTo>
                    <a:pt x="3374055" y="118461"/>
                  </a:lnTo>
                  <a:lnTo>
                    <a:pt x="3375324" y="118461"/>
                  </a:lnTo>
                  <a:lnTo>
                    <a:pt x="3376467" y="118461"/>
                  </a:lnTo>
                  <a:lnTo>
                    <a:pt x="3377736" y="118461"/>
                  </a:lnTo>
                  <a:lnTo>
                    <a:pt x="3379006" y="118461"/>
                  </a:lnTo>
                  <a:lnTo>
                    <a:pt x="3380276" y="118461"/>
                  </a:lnTo>
                  <a:lnTo>
                    <a:pt x="3381546" y="118461"/>
                  </a:lnTo>
                  <a:lnTo>
                    <a:pt x="3382815" y="118461"/>
                  </a:lnTo>
                  <a:lnTo>
                    <a:pt x="3382815" y="113510"/>
                  </a:lnTo>
                  <a:lnTo>
                    <a:pt x="3385355" y="113510"/>
                  </a:lnTo>
                  <a:lnTo>
                    <a:pt x="3386624" y="113510"/>
                  </a:lnTo>
                  <a:lnTo>
                    <a:pt x="3387894" y="113510"/>
                  </a:lnTo>
                  <a:lnTo>
                    <a:pt x="3389163" y="113510"/>
                  </a:lnTo>
                  <a:lnTo>
                    <a:pt x="3390433" y="113510"/>
                  </a:lnTo>
                  <a:lnTo>
                    <a:pt x="3391703" y="113510"/>
                  </a:lnTo>
                  <a:lnTo>
                    <a:pt x="3392973" y="113510"/>
                  </a:lnTo>
                  <a:lnTo>
                    <a:pt x="3392973" y="110082"/>
                  </a:lnTo>
                  <a:lnTo>
                    <a:pt x="3395639" y="110082"/>
                  </a:lnTo>
                  <a:lnTo>
                    <a:pt x="3396909" y="110082"/>
                  </a:lnTo>
                  <a:lnTo>
                    <a:pt x="3398178" y="110082"/>
                  </a:lnTo>
                  <a:lnTo>
                    <a:pt x="3399448" y="110082"/>
                  </a:lnTo>
                  <a:lnTo>
                    <a:pt x="3401987" y="110082"/>
                  </a:lnTo>
                  <a:lnTo>
                    <a:pt x="3403257" y="110082"/>
                  </a:lnTo>
                  <a:lnTo>
                    <a:pt x="3404527" y="110082"/>
                  </a:lnTo>
                  <a:lnTo>
                    <a:pt x="3404527" y="106780"/>
                  </a:lnTo>
                  <a:lnTo>
                    <a:pt x="3407066" y="106780"/>
                  </a:lnTo>
                  <a:lnTo>
                    <a:pt x="3408209" y="106780"/>
                  </a:lnTo>
                  <a:lnTo>
                    <a:pt x="3409478" y="106780"/>
                  </a:lnTo>
                  <a:lnTo>
                    <a:pt x="3410748" y="106780"/>
                  </a:lnTo>
                  <a:lnTo>
                    <a:pt x="3412018" y="106780"/>
                  </a:lnTo>
                  <a:lnTo>
                    <a:pt x="3413288" y="106780"/>
                  </a:lnTo>
                  <a:lnTo>
                    <a:pt x="3414557" y="106780"/>
                  </a:lnTo>
                  <a:lnTo>
                    <a:pt x="3415827" y="106780"/>
                  </a:lnTo>
                  <a:lnTo>
                    <a:pt x="3417097" y="106780"/>
                  </a:lnTo>
                  <a:lnTo>
                    <a:pt x="3417097" y="101702"/>
                  </a:lnTo>
                  <a:lnTo>
                    <a:pt x="3419636" y="101702"/>
                  </a:lnTo>
                  <a:lnTo>
                    <a:pt x="3419636" y="98400"/>
                  </a:lnTo>
                  <a:lnTo>
                    <a:pt x="3422175" y="98400"/>
                  </a:lnTo>
                  <a:lnTo>
                    <a:pt x="3423445" y="98400"/>
                  </a:lnTo>
                  <a:lnTo>
                    <a:pt x="3424715" y="98400"/>
                  </a:lnTo>
                  <a:lnTo>
                    <a:pt x="3425985" y="98400"/>
                  </a:lnTo>
                  <a:lnTo>
                    <a:pt x="3427254" y="98400"/>
                  </a:lnTo>
                  <a:lnTo>
                    <a:pt x="3427254" y="93449"/>
                  </a:lnTo>
                  <a:lnTo>
                    <a:pt x="3429921" y="93449"/>
                  </a:lnTo>
                  <a:lnTo>
                    <a:pt x="3431190" y="93449"/>
                  </a:lnTo>
                  <a:lnTo>
                    <a:pt x="3432460" y="93449"/>
                  </a:lnTo>
                  <a:lnTo>
                    <a:pt x="3433729" y="93449"/>
                  </a:lnTo>
                  <a:lnTo>
                    <a:pt x="3434999" y="93449"/>
                  </a:lnTo>
                  <a:lnTo>
                    <a:pt x="3436269" y="93449"/>
                  </a:lnTo>
                  <a:lnTo>
                    <a:pt x="3437539" y="93449"/>
                  </a:lnTo>
                  <a:lnTo>
                    <a:pt x="3437539" y="88370"/>
                  </a:lnTo>
                  <a:lnTo>
                    <a:pt x="3439951" y="88370"/>
                  </a:lnTo>
                  <a:lnTo>
                    <a:pt x="3441220" y="88370"/>
                  </a:lnTo>
                  <a:lnTo>
                    <a:pt x="3442490" y="88370"/>
                  </a:lnTo>
                  <a:lnTo>
                    <a:pt x="3443760" y="88370"/>
                  </a:lnTo>
                  <a:lnTo>
                    <a:pt x="3445030" y="88370"/>
                  </a:lnTo>
                  <a:lnTo>
                    <a:pt x="3446299" y="88370"/>
                  </a:lnTo>
                  <a:lnTo>
                    <a:pt x="3447569" y="88370"/>
                  </a:lnTo>
                  <a:lnTo>
                    <a:pt x="3448839" y="88370"/>
                  </a:lnTo>
                  <a:lnTo>
                    <a:pt x="3450108" y="88370"/>
                  </a:lnTo>
                  <a:lnTo>
                    <a:pt x="3451378" y="88370"/>
                  </a:lnTo>
                  <a:lnTo>
                    <a:pt x="3452648" y="88370"/>
                  </a:lnTo>
                  <a:lnTo>
                    <a:pt x="3452648" y="85069"/>
                  </a:lnTo>
                  <a:lnTo>
                    <a:pt x="3455187" y="85069"/>
                  </a:lnTo>
                  <a:lnTo>
                    <a:pt x="3456457" y="85069"/>
                  </a:lnTo>
                  <a:lnTo>
                    <a:pt x="3457727" y="85069"/>
                  </a:lnTo>
                  <a:lnTo>
                    <a:pt x="3458996" y="85069"/>
                  </a:lnTo>
                  <a:lnTo>
                    <a:pt x="3460266" y="85069"/>
                  </a:lnTo>
                  <a:lnTo>
                    <a:pt x="3461535" y="85069"/>
                  </a:lnTo>
                  <a:lnTo>
                    <a:pt x="3462805" y="85069"/>
                  </a:lnTo>
                  <a:lnTo>
                    <a:pt x="3464075" y="85069"/>
                  </a:lnTo>
                  <a:lnTo>
                    <a:pt x="3465471" y="85069"/>
                  </a:lnTo>
                  <a:lnTo>
                    <a:pt x="3466741" y="85069"/>
                  </a:lnTo>
                  <a:lnTo>
                    <a:pt x="3468011" y="85069"/>
                  </a:lnTo>
                  <a:lnTo>
                    <a:pt x="3469281" y="85069"/>
                  </a:lnTo>
                  <a:lnTo>
                    <a:pt x="3470550" y="85069"/>
                  </a:lnTo>
                  <a:lnTo>
                    <a:pt x="3470550" y="80117"/>
                  </a:lnTo>
                  <a:lnTo>
                    <a:pt x="3472963" y="80117"/>
                  </a:lnTo>
                  <a:lnTo>
                    <a:pt x="3474232" y="80117"/>
                  </a:lnTo>
                  <a:lnTo>
                    <a:pt x="3475502" y="80117"/>
                  </a:lnTo>
                  <a:lnTo>
                    <a:pt x="3475502" y="75038"/>
                  </a:lnTo>
                  <a:lnTo>
                    <a:pt x="3478041" y="75038"/>
                  </a:lnTo>
                  <a:lnTo>
                    <a:pt x="3479311" y="75038"/>
                  </a:lnTo>
                  <a:lnTo>
                    <a:pt x="3480581" y="75038"/>
                  </a:lnTo>
                  <a:lnTo>
                    <a:pt x="3480581" y="71737"/>
                  </a:lnTo>
                  <a:lnTo>
                    <a:pt x="3483120" y="71737"/>
                  </a:lnTo>
                  <a:lnTo>
                    <a:pt x="3484390" y="71737"/>
                  </a:lnTo>
                  <a:lnTo>
                    <a:pt x="3485659" y="71737"/>
                  </a:lnTo>
                  <a:lnTo>
                    <a:pt x="3486929" y="71737"/>
                  </a:lnTo>
                  <a:lnTo>
                    <a:pt x="3488199" y="71737"/>
                  </a:lnTo>
                  <a:lnTo>
                    <a:pt x="3489469" y="71737"/>
                  </a:lnTo>
                  <a:lnTo>
                    <a:pt x="3490738" y="71737"/>
                  </a:lnTo>
                  <a:lnTo>
                    <a:pt x="3492008" y="71737"/>
                  </a:lnTo>
                  <a:lnTo>
                    <a:pt x="3494547" y="71737"/>
                  </a:lnTo>
                  <a:lnTo>
                    <a:pt x="3495817" y="71737"/>
                  </a:lnTo>
                  <a:lnTo>
                    <a:pt x="3497086" y="71737"/>
                  </a:lnTo>
                  <a:lnTo>
                    <a:pt x="3498356" y="71737"/>
                  </a:lnTo>
                  <a:lnTo>
                    <a:pt x="3499626" y="71737"/>
                  </a:lnTo>
                  <a:lnTo>
                    <a:pt x="3501023" y="71737"/>
                  </a:lnTo>
                  <a:lnTo>
                    <a:pt x="3502292" y="71737"/>
                  </a:lnTo>
                  <a:lnTo>
                    <a:pt x="3503435" y="71737"/>
                  </a:lnTo>
                  <a:lnTo>
                    <a:pt x="3504705" y="71737"/>
                  </a:lnTo>
                  <a:lnTo>
                    <a:pt x="3505974" y="71737"/>
                  </a:lnTo>
                  <a:lnTo>
                    <a:pt x="3507244" y="71737"/>
                  </a:lnTo>
                  <a:lnTo>
                    <a:pt x="3508514" y="71737"/>
                  </a:lnTo>
                  <a:lnTo>
                    <a:pt x="3509783" y="71737"/>
                  </a:lnTo>
                  <a:lnTo>
                    <a:pt x="3511053" y="71737"/>
                  </a:lnTo>
                  <a:lnTo>
                    <a:pt x="3512323" y="71737"/>
                  </a:lnTo>
                  <a:lnTo>
                    <a:pt x="3513593" y="71737"/>
                  </a:lnTo>
                  <a:lnTo>
                    <a:pt x="3514862" y="71737"/>
                  </a:lnTo>
                  <a:lnTo>
                    <a:pt x="3516132" y="71737"/>
                  </a:lnTo>
                  <a:lnTo>
                    <a:pt x="3517401" y="71737"/>
                  </a:lnTo>
                  <a:lnTo>
                    <a:pt x="3518671" y="71737"/>
                  </a:lnTo>
                  <a:lnTo>
                    <a:pt x="3519941" y="71737"/>
                  </a:lnTo>
                  <a:lnTo>
                    <a:pt x="3521211" y="71737"/>
                  </a:lnTo>
                  <a:lnTo>
                    <a:pt x="3522480" y="71737"/>
                  </a:lnTo>
                  <a:lnTo>
                    <a:pt x="3523750" y="71737"/>
                  </a:lnTo>
                  <a:lnTo>
                    <a:pt x="3525020" y="71737"/>
                  </a:lnTo>
                  <a:lnTo>
                    <a:pt x="3526289" y="71737"/>
                  </a:lnTo>
                  <a:lnTo>
                    <a:pt x="3527559" y="71737"/>
                  </a:lnTo>
                  <a:lnTo>
                    <a:pt x="3528829" y="71737"/>
                  </a:lnTo>
                  <a:lnTo>
                    <a:pt x="3530098" y="71737"/>
                  </a:lnTo>
                  <a:lnTo>
                    <a:pt x="3531368" y="71737"/>
                  </a:lnTo>
                  <a:lnTo>
                    <a:pt x="3532638" y="71737"/>
                  </a:lnTo>
                  <a:lnTo>
                    <a:pt x="3532638" y="66785"/>
                  </a:lnTo>
                  <a:lnTo>
                    <a:pt x="3535177" y="66785"/>
                  </a:lnTo>
                  <a:lnTo>
                    <a:pt x="3536447" y="66785"/>
                  </a:lnTo>
                  <a:lnTo>
                    <a:pt x="3537716" y="66785"/>
                  </a:lnTo>
                  <a:lnTo>
                    <a:pt x="3538986" y="66785"/>
                  </a:lnTo>
                  <a:lnTo>
                    <a:pt x="3540256" y="66785"/>
                  </a:lnTo>
                  <a:lnTo>
                    <a:pt x="3541525" y="66785"/>
                  </a:lnTo>
                  <a:lnTo>
                    <a:pt x="3542795" y="66785"/>
                  </a:lnTo>
                  <a:lnTo>
                    <a:pt x="3544065" y="66785"/>
                  </a:lnTo>
                  <a:lnTo>
                    <a:pt x="3545335" y="66785"/>
                  </a:lnTo>
                  <a:lnTo>
                    <a:pt x="3546604" y="66785"/>
                  </a:lnTo>
                  <a:lnTo>
                    <a:pt x="3547874" y="66785"/>
                  </a:lnTo>
                  <a:lnTo>
                    <a:pt x="3549144" y="66785"/>
                  </a:lnTo>
                  <a:lnTo>
                    <a:pt x="3550413" y="66785"/>
                  </a:lnTo>
                  <a:lnTo>
                    <a:pt x="3551683" y="66785"/>
                  </a:lnTo>
                  <a:lnTo>
                    <a:pt x="3552953" y="66785"/>
                  </a:lnTo>
                  <a:lnTo>
                    <a:pt x="3554222" y="66785"/>
                  </a:lnTo>
                  <a:lnTo>
                    <a:pt x="3555492" y="66785"/>
                  </a:lnTo>
                  <a:lnTo>
                    <a:pt x="3555492" y="61834"/>
                  </a:lnTo>
                  <a:lnTo>
                    <a:pt x="3558031" y="61834"/>
                  </a:lnTo>
                  <a:lnTo>
                    <a:pt x="3559301" y="61834"/>
                  </a:lnTo>
                  <a:lnTo>
                    <a:pt x="3560571" y="61834"/>
                  </a:lnTo>
                  <a:lnTo>
                    <a:pt x="3561840" y="61834"/>
                  </a:lnTo>
                  <a:lnTo>
                    <a:pt x="3563110" y="61834"/>
                  </a:lnTo>
                  <a:lnTo>
                    <a:pt x="3564380" y="61834"/>
                  </a:lnTo>
                  <a:lnTo>
                    <a:pt x="3565650" y="61834"/>
                  </a:lnTo>
                  <a:lnTo>
                    <a:pt x="3566919" y="61834"/>
                  </a:lnTo>
                  <a:lnTo>
                    <a:pt x="3568189" y="61834"/>
                  </a:lnTo>
                  <a:lnTo>
                    <a:pt x="3569459" y="61834"/>
                  </a:lnTo>
                  <a:lnTo>
                    <a:pt x="3570728" y="61834"/>
                  </a:lnTo>
                  <a:lnTo>
                    <a:pt x="3571998" y="61834"/>
                  </a:lnTo>
                  <a:lnTo>
                    <a:pt x="3573267" y="61834"/>
                  </a:lnTo>
                  <a:lnTo>
                    <a:pt x="3574537" y="61834"/>
                  </a:lnTo>
                  <a:lnTo>
                    <a:pt x="3575807" y="61834"/>
                  </a:lnTo>
                  <a:lnTo>
                    <a:pt x="3577077" y="61834"/>
                  </a:lnTo>
                  <a:lnTo>
                    <a:pt x="3578346" y="61834"/>
                  </a:lnTo>
                  <a:lnTo>
                    <a:pt x="3579616" y="61834"/>
                  </a:lnTo>
                  <a:lnTo>
                    <a:pt x="3580886" y="61834"/>
                  </a:lnTo>
                  <a:lnTo>
                    <a:pt x="3582155" y="61834"/>
                  </a:lnTo>
                  <a:lnTo>
                    <a:pt x="3583425" y="61834"/>
                  </a:lnTo>
                  <a:lnTo>
                    <a:pt x="3584695" y="61834"/>
                  </a:lnTo>
                  <a:lnTo>
                    <a:pt x="3585964" y="61834"/>
                  </a:lnTo>
                  <a:lnTo>
                    <a:pt x="3587234" y="61834"/>
                  </a:lnTo>
                  <a:lnTo>
                    <a:pt x="3588504" y="61834"/>
                  </a:lnTo>
                  <a:lnTo>
                    <a:pt x="3589773" y="61834"/>
                  </a:lnTo>
                  <a:lnTo>
                    <a:pt x="3591043" y="61834"/>
                  </a:lnTo>
                  <a:lnTo>
                    <a:pt x="3592313" y="61834"/>
                  </a:lnTo>
                  <a:lnTo>
                    <a:pt x="3593582" y="61834"/>
                  </a:lnTo>
                  <a:lnTo>
                    <a:pt x="3594852" y="61834"/>
                  </a:lnTo>
                  <a:lnTo>
                    <a:pt x="3597392" y="61834"/>
                  </a:lnTo>
                  <a:lnTo>
                    <a:pt x="3598661" y="61834"/>
                  </a:lnTo>
                  <a:lnTo>
                    <a:pt x="3599931" y="61834"/>
                  </a:lnTo>
                  <a:lnTo>
                    <a:pt x="3601201" y="61834"/>
                  </a:lnTo>
                  <a:lnTo>
                    <a:pt x="3602470" y="61834"/>
                  </a:lnTo>
                  <a:lnTo>
                    <a:pt x="3603740" y="61834"/>
                  </a:lnTo>
                  <a:lnTo>
                    <a:pt x="3605009" y="61834"/>
                  </a:lnTo>
                  <a:lnTo>
                    <a:pt x="3605009" y="55104"/>
                  </a:lnTo>
                  <a:lnTo>
                    <a:pt x="3607549" y="55104"/>
                  </a:lnTo>
                  <a:lnTo>
                    <a:pt x="3608819" y="55104"/>
                  </a:lnTo>
                  <a:lnTo>
                    <a:pt x="3610088" y="55104"/>
                  </a:lnTo>
                  <a:lnTo>
                    <a:pt x="3611358" y="55104"/>
                  </a:lnTo>
                  <a:lnTo>
                    <a:pt x="3612628" y="55104"/>
                  </a:lnTo>
                  <a:lnTo>
                    <a:pt x="3613897" y="55104"/>
                  </a:lnTo>
                  <a:lnTo>
                    <a:pt x="3615167" y="55104"/>
                  </a:lnTo>
                  <a:lnTo>
                    <a:pt x="3616437" y="55104"/>
                  </a:lnTo>
                  <a:lnTo>
                    <a:pt x="3617706" y="55104"/>
                  </a:lnTo>
                  <a:lnTo>
                    <a:pt x="3618976" y="55104"/>
                  </a:lnTo>
                  <a:lnTo>
                    <a:pt x="3620246" y="55104"/>
                  </a:lnTo>
                  <a:lnTo>
                    <a:pt x="3621516" y="55104"/>
                  </a:lnTo>
                  <a:lnTo>
                    <a:pt x="3622785" y="55104"/>
                  </a:lnTo>
                  <a:lnTo>
                    <a:pt x="3624055" y="55104"/>
                  </a:lnTo>
                  <a:lnTo>
                    <a:pt x="3625324" y="55104"/>
                  </a:lnTo>
                  <a:lnTo>
                    <a:pt x="3626594" y="55104"/>
                  </a:lnTo>
                  <a:lnTo>
                    <a:pt x="3627864" y="55104"/>
                  </a:lnTo>
                  <a:lnTo>
                    <a:pt x="3627864" y="50153"/>
                  </a:lnTo>
                  <a:lnTo>
                    <a:pt x="3630403" y="50153"/>
                  </a:lnTo>
                  <a:lnTo>
                    <a:pt x="3631673" y="50153"/>
                  </a:lnTo>
                  <a:lnTo>
                    <a:pt x="3632943" y="50153"/>
                  </a:lnTo>
                  <a:lnTo>
                    <a:pt x="3634212" y="50153"/>
                  </a:lnTo>
                  <a:lnTo>
                    <a:pt x="3635482" y="50153"/>
                  </a:lnTo>
                  <a:lnTo>
                    <a:pt x="3636752" y="50153"/>
                  </a:lnTo>
                  <a:lnTo>
                    <a:pt x="3638021" y="50153"/>
                  </a:lnTo>
                  <a:lnTo>
                    <a:pt x="3638021" y="43423"/>
                  </a:lnTo>
                  <a:lnTo>
                    <a:pt x="3640561" y="43423"/>
                  </a:lnTo>
                  <a:lnTo>
                    <a:pt x="3641831" y="43423"/>
                  </a:lnTo>
                  <a:lnTo>
                    <a:pt x="3643100" y="43423"/>
                  </a:lnTo>
                  <a:lnTo>
                    <a:pt x="3644370" y="43423"/>
                  </a:lnTo>
                  <a:lnTo>
                    <a:pt x="3645639" y="43423"/>
                  </a:lnTo>
                  <a:lnTo>
                    <a:pt x="3646909" y="43423"/>
                  </a:lnTo>
                  <a:lnTo>
                    <a:pt x="3648179" y="43423"/>
                  </a:lnTo>
                  <a:lnTo>
                    <a:pt x="3649448" y="43423"/>
                  </a:lnTo>
                  <a:lnTo>
                    <a:pt x="3650718" y="43423"/>
                  </a:lnTo>
                  <a:lnTo>
                    <a:pt x="3651988" y="43423"/>
                  </a:lnTo>
                  <a:lnTo>
                    <a:pt x="3653258" y="43423"/>
                  </a:lnTo>
                  <a:lnTo>
                    <a:pt x="3654527" y="43423"/>
                  </a:lnTo>
                  <a:lnTo>
                    <a:pt x="3655797" y="43423"/>
                  </a:lnTo>
                  <a:lnTo>
                    <a:pt x="3655797" y="38344"/>
                  </a:lnTo>
                  <a:lnTo>
                    <a:pt x="3658336" y="38344"/>
                  </a:lnTo>
                  <a:lnTo>
                    <a:pt x="3659606" y="38344"/>
                  </a:lnTo>
                  <a:lnTo>
                    <a:pt x="3660876" y="38344"/>
                  </a:lnTo>
                  <a:lnTo>
                    <a:pt x="3660876" y="31742"/>
                  </a:lnTo>
                  <a:lnTo>
                    <a:pt x="3663415" y="31742"/>
                  </a:lnTo>
                  <a:lnTo>
                    <a:pt x="3664685" y="31742"/>
                  </a:lnTo>
                  <a:lnTo>
                    <a:pt x="3665954" y="31742"/>
                  </a:lnTo>
                  <a:lnTo>
                    <a:pt x="3667224" y="31742"/>
                  </a:lnTo>
                  <a:lnTo>
                    <a:pt x="3668494" y="31742"/>
                  </a:lnTo>
                  <a:lnTo>
                    <a:pt x="3669763" y="31742"/>
                  </a:lnTo>
                  <a:lnTo>
                    <a:pt x="3671033" y="31742"/>
                  </a:lnTo>
                  <a:lnTo>
                    <a:pt x="3672303" y="31742"/>
                  </a:lnTo>
                  <a:lnTo>
                    <a:pt x="3673573" y="31742"/>
                  </a:lnTo>
                  <a:lnTo>
                    <a:pt x="3674842" y="31742"/>
                  </a:lnTo>
                  <a:lnTo>
                    <a:pt x="3676112" y="31742"/>
                  </a:lnTo>
                  <a:lnTo>
                    <a:pt x="3676112" y="25013"/>
                  </a:lnTo>
                  <a:lnTo>
                    <a:pt x="3678651" y="25013"/>
                  </a:lnTo>
                  <a:lnTo>
                    <a:pt x="3678651" y="20061"/>
                  </a:lnTo>
                  <a:lnTo>
                    <a:pt x="3681190" y="20061"/>
                  </a:lnTo>
                  <a:lnTo>
                    <a:pt x="3682460" y="20061"/>
                  </a:lnTo>
                  <a:lnTo>
                    <a:pt x="3683730" y="20061"/>
                  </a:lnTo>
                  <a:lnTo>
                    <a:pt x="3683730" y="13332"/>
                  </a:lnTo>
                  <a:lnTo>
                    <a:pt x="3686269" y="13332"/>
                  </a:lnTo>
                  <a:lnTo>
                    <a:pt x="3687539" y="13332"/>
                  </a:lnTo>
                  <a:lnTo>
                    <a:pt x="3690078" y="13332"/>
                  </a:lnTo>
                  <a:lnTo>
                    <a:pt x="3691348" y="13332"/>
                  </a:lnTo>
                  <a:lnTo>
                    <a:pt x="3692618" y="13332"/>
                  </a:lnTo>
                  <a:lnTo>
                    <a:pt x="3693887" y="13332"/>
                  </a:lnTo>
                  <a:lnTo>
                    <a:pt x="3695157" y="13332"/>
                  </a:lnTo>
                  <a:lnTo>
                    <a:pt x="3695157" y="6729"/>
                  </a:lnTo>
                  <a:lnTo>
                    <a:pt x="3697697" y="6729"/>
                  </a:lnTo>
                  <a:lnTo>
                    <a:pt x="3698966" y="6729"/>
                  </a:lnTo>
                  <a:lnTo>
                    <a:pt x="3700236" y="6729"/>
                  </a:lnTo>
                  <a:lnTo>
                    <a:pt x="3700236" y="0"/>
                  </a:lnTo>
                  <a:lnTo>
                    <a:pt x="3702775" y="0"/>
                  </a:lnTo>
                  <a:lnTo>
                    <a:pt x="3704045" y="0"/>
                  </a:lnTo>
                  <a:lnTo>
                    <a:pt x="3705315" y="0"/>
                  </a:lnTo>
                </a:path>
              </a:pathLst>
            </a:custGeom>
            <a:noFill/>
            <a:ln w="25380" cap="flat">
              <a:solidFill>
                <a:srgbClr val="53585A"/>
              </a:solidFill>
              <a:prstDash val="solid"/>
              <a:miter/>
            </a:ln>
          </p:spPr>
          <p:txBody>
            <a:bodyPr/>
            <a:lstStyle/>
            <a:p>
              <a:endParaRPr lang="en-US" sz="1000"/>
            </a:p>
          </p:txBody>
        </p:sp>
        <p:sp>
          <p:nvSpPr>
            <p:cNvPr id="18" name="Freeform 107">
              <a:extLst>
                <a:ext uri="{FF2B5EF4-FFF2-40B4-BE49-F238E27FC236}">
                  <a16:creationId xmlns:a16="http://schemas.microsoft.com/office/drawing/2014/main" id="{EC70C1BB-036D-2E99-3C0F-06C83B46BDD6}"/>
                </a:ext>
              </a:extLst>
            </p:cNvPr>
            <p:cNvSpPr/>
            <p:nvPr/>
          </p:nvSpPr>
          <p:spPr>
            <a:xfrm>
              <a:off x="1236784" y="1827929"/>
              <a:ext cx="142204" cy="12696"/>
            </a:xfrm>
            <a:custGeom>
              <a:avLst/>
              <a:gdLst>
                <a:gd name="csX0" fmla="*/ 0 w 142204"/>
                <a:gd name="csY0" fmla="*/ 0 h 12696"/>
                <a:gd name="csX1" fmla="*/ 142204 w 142204"/>
                <a:gd name="csY1" fmla="*/ 0 h 12696"/>
              </a:gdLst>
              <a:ahLst/>
              <a:cxnLst>
                <a:cxn ang="0">
                  <a:pos x="csX0" y="csY0"/>
                </a:cxn>
                <a:cxn ang="0">
                  <a:pos x="csX1" y="csY1"/>
                </a:cxn>
              </a:cxnLst>
              <a:rect l="l" t="t" r="r" b="b"/>
              <a:pathLst>
                <a:path w="142204" h="12696">
                  <a:moveTo>
                    <a:pt x="0" y="0"/>
                  </a:moveTo>
                  <a:lnTo>
                    <a:pt x="142204" y="0"/>
                  </a:lnTo>
                </a:path>
              </a:pathLst>
            </a:custGeom>
            <a:ln w="25380" cap="flat">
              <a:solidFill>
                <a:srgbClr val="669BD2"/>
              </a:solidFill>
              <a:prstDash val="solid"/>
              <a:round/>
            </a:ln>
          </p:spPr>
          <p:txBody>
            <a:bodyPr/>
            <a:lstStyle/>
            <a:p>
              <a:endParaRPr lang="en-US" sz="1000"/>
            </a:p>
          </p:txBody>
        </p:sp>
        <p:sp>
          <p:nvSpPr>
            <p:cNvPr id="19" name="Freeform 108">
              <a:extLst>
                <a:ext uri="{FF2B5EF4-FFF2-40B4-BE49-F238E27FC236}">
                  <a16:creationId xmlns:a16="http://schemas.microsoft.com/office/drawing/2014/main" id="{8063BD59-BB07-CA92-CDEF-1E10ACE2E8D9}"/>
                </a:ext>
              </a:extLst>
            </p:cNvPr>
            <p:cNvSpPr/>
            <p:nvPr/>
          </p:nvSpPr>
          <p:spPr>
            <a:xfrm>
              <a:off x="1236784" y="2061551"/>
              <a:ext cx="142204" cy="12696"/>
            </a:xfrm>
            <a:custGeom>
              <a:avLst/>
              <a:gdLst>
                <a:gd name="csX0" fmla="*/ 0 w 142204"/>
                <a:gd name="csY0" fmla="*/ 0 h 12696"/>
                <a:gd name="csX1" fmla="*/ 142204 w 142204"/>
                <a:gd name="csY1" fmla="*/ 0 h 12696"/>
              </a:gdLst>
              <a:ahLst/>
              <a:cxnLst>
                <a:cxn ang="0">
                  <a:pos x="csX0" y="csY0"/>
                </a:cxn>
                <a:cxn ang="0">
                  <a:pos x="csX1" y="csY1"/>
                </a:cxn>
              </a:cxnLst>
              <a:rect l="l" t="t" r="r" b="b"/>
              <a:pathLst>
                <a:path w="142204" h="12696">
                  <a:moveTo>
                    <a:pt x="0" y="0"/>
                  </a:moveTo>
                  <a:lnTo>
                    <a:pt x="142204" y="0"/>
                  </a:lnTo>
                </a:path>
              </a:pathLst>
            </a:custGeom>
            <a:ln w="25380" cap="flat">
              <a:solidFill>
                <a:srgbClr val="53585A"/>
              </a:solidFill>
              <a:prstDash val="solid"/>
              <a:round/>
            </a:ln>
          </p:spPr>
          <p:txBody>
            <a:bodyPr/>
            <a:lstStyle/>
            <a:p>
              <a:endParaRPr lang="en-US" sz="1000"/>
            </a:p>
          </p:txBody>
        </p:sp>
        <p:sp>
          <p:nvSpPr>
            <p:cNvPr id="20" name="TextBox 19">
              <a:extLst>
                <a:ext uri="{FF2B5EF4-FFF2-40B4-BE49-F238E27FC236}">
                  <a16:creationId xmlns:a16="http://schemas.microsoft.com/office/drawing/2014/main" id="{00FA91A1-BB19-065D-4C23-17B8835A8555}"/>
                </a:ext>
              </a:extLst>
            </p:cNvPr>
            <p:cNvSpPr txBox="1"/>
            <p:nvPr/>
          </p:nvSpPr>
          <p:spPr>
            <a:xfrm>
              <a:off x="1947109" y="4156955"/>
              <a:ext cx="1919115" cy="246221"/>
            </a:xfrm>
            <a:prstGeom prst="rect">
              <a:avLst/>
            </a:prstGeom>
            <a:noFill/>
          </p:spPr>
          <p:txBody>
            <a:bodyPr vert="horz" wrap="none" lIns="91440" tIns="45720" rIns="91440" bIns="45720" rtlCol="0">
              <a:spAutoFit/>
            </a:bodyPr>
            <a:lstStyle/>
            <a:p>
              <a:pPr algn="ctr">
                <a:spcBef>
                  <a:spcPts val="600"/>
                </a:spcBef>
              </a:pPr>
              <a:r>
                <a:rPr lang="en-US" sz="1000" b="1" spc="0" baseline="0" dirty="0" err="1">
                  <a:ln/>
                  <a:solidFill>
                    <a:srgbClr val="53585A"/>
                  </a:solidFill>
                  <a:latin typeface="Arial"/>
                  <a:cs typeface="Arial"/>
                  <a:sym typeface="Arial"/>
                  <a:rtl val="0"/>
                </a:rPr>
                <a:t>Months since randomisation</a:t>
              </a:r>
            </a:p>
          </p:txBody>
        </p:sp>
        <p:sp>
          <p:nvSpPr>
            <p:cNvPr id="21" name="TextBox 20">
              <a:extLst>
                <a:ext uri="{FF2B5EF4-FFF2-40B4-BE49-F238E27FC236}">
                  <a16:creationId xmlns:a16="http://schemas.microsoft.com/office/drawing/2014/main" id="{413D9C2D-337A-5C01-2FAE-BB247172F4CC}"/>
                </a:ext>
              </a:extLst>
            </p:cNvPr>
            <p:cNvSpPr txBox="1"/>
            <p:nvPr/>
          </p:nvSpPr>
          <p:spPr>
            <a:xfrm rot="16200000">
              <a:off x="-235977" y="2535762"/>
              <a:ext cx="1733167" cy="246221"/>
            </a:xfrm>
            <a:prstGeom prst="rect">
              <a:avLst/>
            </a:prstGeom>
            <a:noFill/>
          </p:spPr>
          <p:txBody>
            <a:bodyPr vert="horz" wrap="none" lIns="91440" tIns="45720" rIns="91440" bIns="45720" rtlCol="0">
              <a:spAutoFit/>
            </a:bodyPr>
            <a:lstStyle/>
            <a:p>
              <a:pPr algn="ctr">
                <a:spcBef>
                  <a:spcPts val="600"/>
                </a:spcBef>
              </a:pPr>
              <a:r>
                <a:rPr lang="en-US" sz="1000" b="1" spc="0" baseline="0" dirty="0" err="1">
                  <a:ln/>
                  <a:solidFill>
                    <a:srgbClr val="53585A"/>
                  </a:solidFill>
                  <a:latin typeface="Arial"/>
                  <a:cs typeface="Arial"/>
                  <a:sym typeface="Arial"/>
                  <a:rtl val="0"/>
                </a:rPr>
                <a:t>Cumulative incidence (%)</a:t>
              </a:r>
            </a:p>
          </p:txBody>
        </p:sp>
        <p:grpSp>
          <p:nvGrpSpPr>
            <p:cNvPr id="22" name="Graphic 87">
              <a:extLst>
                <a:ext uri="{FF2B5EF4-FFF2-40B4-BE49-F238E27FC236}">
                  <a16:creationId xmlns:a16="http://schemas.microsoft.com/office/drawing/2014/main" id="{CD10C123-06D2-9589-36B1-DA418350122A}"/>
                </a:ext>
              </a:extLst>
            </p:cNvPr>
            <p:cNvGrpSpPr/>
            <p:nvPr/>
          </p:nvGrpSpPr>
          <p:grpSpPr>
            <a:xfrm>
              <a:off x="744493" y="1272436"/>
              <a:ext cx="325811" cy="2767802"/>
              <a:chOff x="804689" y="1281961"/>
              <a:chExt cx="325811" cy="2767802"/>
            </a:xfrm>
            <a:solidFill>
              <a:srgbClr val="53585A"/>
            </a:solidFill>
          </p:grpSpPr>
          <p:sp>
            <p:nvSpPr>
              <p:cNvPr id="59" name="TextBox 58">
                <a:extLst>
                  <a:ext uri="{FF2B5EF4-FFF2-40B4-BE49-F238E27FC236}">
                    <a16:creationId xmlns:a16="http://schemas.microsoft.com/office/drawing/2014/main" id="{B1E1C68E-CFFD-8311-F60A-37D648C10453}"/>
                  </a:ext>
                </a:extLst>
              </p:cNvPr>
              <p:cNvSpPr txBox="1"/>
              <p:nvPr/>
            </p:nvSpPr>
            <p:spPr>
              <a:xfrm>
                <a:off x="804689" y="1281961"/>
                <a:ext cx="325730" cy="246221"/>
              </a:xfrm>
              <a:prstGeom prst="rect">
                <a:avLst/>
              </a:prstGeom>
              <a:noFill/>
            </p:spPr>
            <p:txBody>
              <a:bodyPr vert="horz" wrap="none" lIns="91440" tIns="45720" rIns="91440" bIns="45720" rtlCol="0">
                <a:spAutoFit/>
              </a:bodyPr>
              <a:lstStyle/>
              <a:p>
                <a:pPr algn="r">
                  <a:spcBef>
                    <a:spcPts val="600"/>
                  </a:spcBef>
                </a:pPr>
                <a:r>
                  <a:rPr lang="en-US" sz="1000" spc="0" baseline="0" dirty="0" err="1">
                    <a:ln/>
                    <a:solidFill>
                      <a:srgbClr val="53585A"/>
                    </a:solidFill>
                    <a:latin typeface="Arial"/>
                    <a:cs typeface="Arial"/>
                    <a:sym typeface="Arial"/>
                    <a:rtl val="0"/>
                  </a:rPr>
                  <a:t>25</a:t>
                </a:r>
              </a:p>
            </p:txBody>
          </p:sp>
          <p:sp>
            <p:nvSpPr>
              <p:cNvPr id="60" name="TextBox 59">
                <a:extLst>
                  <a:ext uri="{FF2B5EF4-FFF2-40B4-BE49-F238E27FC236}">
                    <a16:creationId xmlns:a16="http://schemas.microsoft.com/office/drawing/2014/main" id="{8DD3753C-3CF7-CE96-FFF0-A6B4953E0F25}"/>
                  </a:ext>
                </a:extLst>
              </p:cNvPr>
              <p:cNvSpPr txBox="1"/>
              <p:nvPr/>
            </p:nvSpPr>
            <p:spPr>
              <a:xfrm>
                <a:off x="804689" y="1785795"/>
                <a:ext cx="325730" cy="246221"/>
              </a:xfrm>
              <a:prstGeom prst="rect">
                <a:avLst/>
              </a:prstGeom>
              <a:noFill/>
            </p:spPr>
            <p:txBody>
              <a:bodyPr vert="horz" wrap="none" lIns="91440" tIns="45720" rIns="91440" bIns="45720" rtlCol="0">
                <a:spAutoFit/>
              </a:bodyPr>
              <a:lstStyle/>
              <a:p>
                <a:pPr algn="r">
                  <a:spcBef>
                    <a:spcPts val="600"/>
                  </a:spcBef>
                </a:pPr>
                <a:r>
                  <a:rPr lang="en-US" sz="1000" spc="0" baseline="0" dirty="0" err="1">
                    <a:ln/>
                    <a:solidFill>
                      <a:srgbClr val="53585A"/>
                    </a:solidFill>
                    <a:latin typeface="Arial"/>
                    <a:cs typeface="Arial"/>
                    <a:sym typeface="Arial"/>
                    <a:rtl val="0"/>
                  </a:rPr>
                  <a:t>20</a:t>
                </a:r>
              </a:p>
            </p:txBody>
          </p:sp>
          <p:sp>
            <p:nvSpPr>
              <p:cNvPr id="61" name="TextBox 60">
                <a:extLst>
                  <a:ext uri="{FF2B5EF4-FFF2-40B4-BE49-F238E27FC236}">
                    <a16:creationId xmlns:a16="http://schemas.microsoft.com/office/drawing/2014/main" id="{DF77CDF9-636A-7705-9AB6-E09937712F49}"/>
                  </a:ext>
                </a:extLst>
              </p:cNvPr>
              <p:cNvSpPr txBox="1"/>
              <p:nvPr/>
            </p:nvSpPr>
            <p:spPr>
              <a:xfrm>
                <a:off x="875302" y="3803542"/>
                <a:ext cx="255198" cy="246221"/>
              </a:xfrm>
              <a:prstGeom prst="rect">
                <a:avLst/>
              </a:prstGeom>
              <a:noFill/>
            </p:spPr>
            <p:txBody>
              <a:bodyPr vert="horz" wrap="none" lIns="91440" tIns="45720" rIns="91440" bIns="45720" rtlCol="0">
                <a:spAutoFit/>
              </a:bodyPr>
              <a:lstStyle/>
              <a:p>
                <a:pPr algn="r">
                  <a:spcBef>
                    <a:spcPts val="600"/>
                  </a:spcBef>
                </a:pPr>
                <a:r>
                  <a:rPr lang="en-US" sz="1000" spc="0" baseline="0" dirty="0" err="1">
                    <a:ln/>
                    <a:solidFill>
                      <a:srgbClr val="53585A"/>
                    </a:solidFill>
                    <a:latin typeface="Arial"/>
                    <a:cs typeface="Arial"/>
                    <a:sym typeface="Arial"/>
                    <a:rtl val="0"/>
                  </a:rPr>
                  <a:t>0</a:t>
                </a:r>
              </a:p>
            </p:txBody>
          </p:sp>
          <p:sp>
            <p:nvSpPr>
              <p:cNvPr id="62" name="TextBox 61">
                <a:extLst>
                  <a:ext uri="{FF2B5EF4-FFF2-40B4-BE49-F238E27FC236}">
                    <a16:creationId xmlns:a16="http://schemas.microsoft.com/office/drawing/2014/main" id="{FD7D69A9-E565-8999-6F5F-ED32FAE410F8}"/>
                  </a:ext>
                </a:extLst>
              </p:cNvPr>
              <p:cNvSpPr txBox="1"/>
              <p:nvPr/>
            </p:nvSpPr>
            <p:spPr>
              <a:xfrm>
                <a:off x="875302" y="3302395"/>
                <a:ext cx="255198" cy="246221"/>
              </a:xfrm>
              <a:prstGeom prst="rect">
                <a:avLst/>
              </a:prstGeom>
              <a:noFill/>
            </p:spPr>
            <p:txBody>
              <a:bodyPr vert="horz" wrap="none" lIns="91440" tIns="45720" rIns="91440" bIns="45720" rtlCol="0">
                <a:spAutoFit/>
              </a:bodyPr>
              <a:lstStyle/>
              <a:p>
                <a:pPr algn="r">
                  <a:spcBef>
                    <a:spcPts val="600"/>
                  </a:spcBef>
                </a:pPr>
                <a:r>
                  <a:rPr lang="en-US" sz="1000" spc="0" baseline="0" dirty="0" err="1">
                    <a:ln/>
                    <a:solidFill>
                      <a:srgbClr val="53585A"/>
                    </a:solidFill>
                    <a:latin typeface="Arial"/>
                    <a:cs typeface="Arial"/>
                    <a:sym typeface="Arial"/>
                    <a:rtl val="0"/>
                  </a:rPr>
                  <a:t>5</a:t>
                </a:r>
              </a:p>
            </p:txBody>
          </p:sp>
          <p:sp>
            <p:nvSpPr>
              <p:cNvPr id="63" name="TextBox 62">
                <a:extLst>
                  <a:ext uri="{FF2B5EF4-FFF2-40B4-BE49-F238E27FC236}">
                    <a16:creationId xmlns:a16="http://schemas.microsoft.com/office/drawing/2014/main" id="{364443EF-8DDB-8606-758E-1A82DB333318}"/>
                  </a:ext>
                </a:extLst>
              </p:cNvPr>
              <p:cNvSpPr txBox="1"/>
              <p:nvPr/>
            </p:nvSpPr>
            <p:spPr>
              <a:xfrm>
                <a:off x="804689" y="2796897"/>
                <a:ext cx="325730" cy="246221"/>
              </a:xfrm>
              <a:prstGeom prst="rect">
                <a:avLst/>
              </a:prstGeom>
              <a:noFill/>
            </p:spPr>
            <p:txBody>
              <a:bodyPr vert="horz" wrap="none" lIns="91440" tIns="45720" rIns="91440" bIns="45720" rtlCol="0">
                <a:spAutoFit/>
              </a:bodyPr>
              <a:lstStyle/>
              <a:p>
                <a:pPr algn="r">
                  <a:spcBef>
                    <a:spcPts val="600"/>
                  </a:spcBef>
                </a:pPr>
                <a:r>
                  <a:rPr lang="en-US" sz="1000" spc="0" baseline="0" dirty="0" err="1">
                    <a:ln/>
                    <a:solidFill>
                      <a:srgbClr val="53585A"/>
                    </a:solidFill>
                    <a:latin typeface="Arial"/>
                    <a:cs typeface="Arial"/>
                    <a:sym typeface="Arial"/>
                    <a:rtl val="0"/>
                  </a:rPr>
                  <a:t>10</a:t>
                </a:r>
              </a:p>
            </p:txBody>
          </p:sp>
          <p:sp>
            <p:nvSpPr>
              <p:cNvPr id="64" name="TextBox 63">
                <a:extLst>
                  <a:ext uri="{FF2B5EF4-FFF2-40B4-BE49-F238E27FC236}">
                    <a16:creationId xmlns:a16="http://schemas.microsoft.com/office/drawing/2014/main" id="{652BBA34-6230-31CB-52F6-E32FB0779812}"/>
                  </a:ext>
                </a:extLst>
              </p:cNvPr>
              <p:cNvSpPr txBox="1"/>
              <p:nvPr/>
            </p:nvSpPr>
            <p:spPr>
              <a:xfrm>
                <a:off x="804689" y="2291293"/>
                <a:ext cx="325730" cy="246221"/>
              </a:xfrm>
              <a:prstGeom prst="rect">
                <a:avLst/>
              </a:prstGeom>
              <a:noFill/>
            </p:spPr>
            <p:txBody>
              <a:bodyPr vert="horz" wrap="none" lIns="91440" tIns="45720" rIns="91440" bIns="45720" rtlCol="0">
                <a:spAutoFit/>
              </a:bodyPr>
              <a:lstStyle/>
              <a:p>
                <a:pPr algn="r">
                  <a:spcBef>
                    <a:spcPts val="600"/>
                  </a:spcBef>
                </a:pPr>
                <a:r>
                  <a:rPr lang="en-US" sz="1000" spc="0" baseline="0" dirty="0" err="1">
                    <a:ln/>
                    <a:solidFill>
                      <a:srgbClr val="53585A"/>
                    </a:solidFill>
                    <a:latin typeface="Arial"/>
                    <a:cs typeface="Arial"/>
                    <a:sym typeface="Arial"/>
                    <a:rtl val="0"/>
                  </a:rPr>
                  <a:t>15</a:t>
                </a:r>
              </a:p>
            </p:txBody>
          </p:sp>
        </p:grpSp>
        <p:grpSp>
          <p:nvGrpSpPr>
            <p:cNvPr id="23" name="Graphic 87">
              <a:extLst>
                <a:ext uri="{FF2B5EF4-FFF2-40B4-BE49-F238E27FC236}">
                  <a16:creationId xmlns:a16="http://schemas.microsoft.com/office/drawing/2014/main" id="{A503982C-CA2C-8748-0A89-BBFF231C9C13}"/>
                </a:ext>
              </a:extLst>
            </p:cNvPr>
            <p:cNvGrpSpPr/>
            <p:nvPr/>
          </p:nvGrpSpPr>
          <p:grpSpPr>
            <a:xfrm>
              <a:off x="921398" y="3924280"/>
              <a:ext cx="3998959" cy="246221"/>
              <a:chOff x="984769" y="3933805"/>
              <a:chExt cx="3998959" cy="246221"/>
            </a:xfrm>
            <a:solidFill>
              <a:srgbClr val="53585A"/>
            </a:solidFill>
          </p:grpSpPr>
          <p:sp>
            <p:nvSpPr>
              <p:cNvPr id="50" name="TextBox 49">
                <a:extLst>
                  <a:ext uri="{FF2B5EF4-FFF2-40B4-BE49-F238E27FC236}">
                    <a16:creationId xmlns:a16="http://schemas.microsoft.com/office/drawing/2014/main" id="{EA7AF5B6-6732-152C-8407-A9D314F6FC14}"/>
                  </a:ext>
                </a:extLst>
              </p:cNvPr>
              <p:cNvSpPr txBox="1"/>
              <p:nvPr/>
            </p:nvSpPr>
            <p:spPr>
              <a:xfrm>
                <a:off x="984769" y="3933805"/>
                <a:ext cx="255198"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53585A"/>
                    </a:solidFill>
                    <a:latin typeface="Arial"/>
                    <a:cs typeface="Arial"/>
                    <a:sym typeface="Arial"/>
                    <a:rtl val="0"/>
                  </a:rPr>
                  <a:t>0</a:t>
                </a:r>
              </a:p>
            </p:txBody>
          </p:sp>
          <p:sp>
            <p:nvSpPr>
              <p:cNvPr id="51" name="TextBox 50">
                <a:extLst>
                  <a:ext uri="{FF2B5EF4-FFF2-40B4-BE49-F238E27FC236}">
                    <a16:creationId xmlns:a16="http://schemas.microsoft.com/office/drawing/2014/main" id="{F490EC11-E3DA-6A97-D228-6165CF05009C}"/>
                  </a:ext>
                </a:extLst>
              </p:cNvPr>
              <p:cNvSpPr txBox="1"/>
              <p:nvPr/>
            </p:nvSpPr>
            <p:spPr>
              <a:xfrm>
                <a:off x="1451027" y="3933805"/>
                <a:ext cx="255198"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53585A"/>
                    </a:solidFill>
                    <a:latin typeface="Arial"/>
                    <a:cs typeface="Arial"/>
                    <a:sym typeface="Arial"/>
                    <a:rtl val="0"/>
                  </a:rPr>
                  <a:t>6</a:t>
                </a:r>
              </a:p>
            </p:txBody>
          </p:sp>
          <p:sp>
            <p:nvSpPr>
              <p:cNvPr id="52" name="TextBox 51">
                <a:extLst>
                  <a:ext uri="{FF2B5EF4-FFF2-40B4-BE49-F238E27FC236}">
                    <a16:creationId xmlns:a16="http://schemas.microsoft.com/office/drawing/2014/main" id="{B96CC926-9F2F-78A0-8148-95AC3032D61B}"/>
                  </a:ext>
                </a:extLst>
              </p:cNvPr>
              <p:cNvSpPr txBox="1"/>
              <p:nvPr/>
            </p:nvSpPr>
            <p:spPr>
              <a:xfrm>
                <a:off x="1878121" y="3933805"/>
                <a:ext cx="325730"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53585A"/>
                    </a:solidFill>
                    <a:latin typeface="Arial"/>
                    <a:cs typeface="Arial"/>
                    <a:sym typeface="Arial"/>
                    <a:rtl val="0"/>
                  </a:rPr>
                  <a:t>12</a:t>
                </a:r>
              </a:p>
            </p:txBody>
          </p:sp>
          <p:sp>
            <p:nvSpPr>
              <p:cNvPr id="53" name="TextBox 52">
                <a:extLst>
                  <a:ext uri="{FF2B5EF4-FFF2-40B4-BE49-F238E27FC236}">
                    <a16:creationId xmlns:a16="http://schemas.microsoft.com/office/drawing/2014/main" id="{C18D0A39-5291-E87B-8B1A-1030673F9AD9}"/>
                  </a:ext>
                </a:extLst>
              </p:cNvPr>
              <p:cNvSpPr txBox="1"/>
              <p:nvPr/>
            </p:nvSpPr>
            <p:spPr>
              <a:xfrm>
                <a:off x="2341119" y="3933805"/>
                <a:ext cx="325730"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53585A"/>
                    </a:solidFill>
                    <a:latin typeface="Arial"/>
                    <a:cs typeface="Arial"/>
                    <a:sym typeface="Arial"/>
                    <a:rtl val="0"/>
                  </a:rPr>
                  <a:t>18</a:t>
                </a:r>
              </a:p>
            </p:txBody>
          </p:sp>
          <p:sp>
            <p:nvSpPr>
              <p:cNvPr id="54" name="TextBox 53">
                <a:extLst>
                  <a:ext uri="{FF2B5EF4-FFF2-40B4-BE49-F238E27FC236}">
                    <a16:creationId xmlns:a16="http://schemas.microsoft.com/office/drawing/2014/main" id="{1AC52541-27B2-E6DE-A12A-A39355AA0100}"/>
                  </a:ext>
                </a:extLst>
              </p:cNvPr>
              <p:cNvSpPr txBox="1"/>
              <p:nvPr/>
            </p:nvSpPr>
            <p:spPr>
              <a:xfrm>
                <a:off x="2804765" y="3933805"/>
                <a:ext cx="325730"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53585A"/>
                    </a:solidFill>
                    <a:latin typeface="Arial"/>
                    <a:cs typeface="Arial"/>
                    <a:sym typeface="Arial"/>
                    <a:rtl val="0"/>
                  </a:rPr>
                  <a:t>24</a:t>
                </a:r>
              </a:p>
            </p:txBody>
          </p:sp>
          <p:sp>
            <p:nvSpPr>
              <p:cNvPr id="55" name="TextBox 54">
                <a:extLst>
                  <a:ext uri="{FF2B5EF4-FFF2-40B4-BE49-F238E27FC236}">
                    <a16:creationId xmlns:a16="http://schemas.microsoft.com/office/drawing/2014/main" id="{CFBC7275-CB5C-9BFC-2A58-C97757118F6D}"/>
                  </a:ext>
                </a:extLst>
              </p:cNvPr>
              <p:cNvSpPr txBox="1"/>
              <p:nvPr/>
            </p:nvSpPr>
            <p:spPr>
              <a:xfrm>
                <a:off x="3267106" y="3933805"/>
                <a:ext cx="325730"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53585A"/>
                    </a:solidFill>
                    <a:latin typeface="Arial"/>
                    <a:cs typeface="Arial"/>
                    <a:sym typeface="Arial"/>
                    <a:rtl val="0"/>
                  </a:rPr>
                  <a:t>30</a:t>
                </a:r>
              </a:p>
            </p:txBody>
          </p:sp>
          <p:sp>
            <p:nvSpPr>
              <p:cNvPr id="56" name="TextBox 55">
                <a:extLst>
                  <a:ext uri="{FF2B5EF4-FFF2-40B4-BE49-F238E27FC236}">
                    <a16:creationId xmlns:a16="http://schemas.microsoft.com/office/drawing/2014/main" id="{BADE6C47-E6A5-FF84-EEF1-7B482D48B715}"/>
                  </a:ext>
                </a:extLst>
              </p:cNvPr>
              <p:cNvSpPr txBox="1"/>
              <p:nvPr/>
            </p:nvSpPr>
            <p:spPr>
              <a:xfrm>
                <a:off x="3729758" y="3933805"/>
                <a:ext cx="325730"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53585A"/>
                    </a:solidFill>
                    <a:latin typeface="Arial"/>
                    <a:cs typeface="Arial"/>
                    <a:sym typeface="Arial"/>
                    <a:rtl val="0"/>
                  </a:rPr>
                  <a:t>36</a:t>
                </a:r>
              </a:p>
            </p:txBody>
          </p:sp>
          <p:sp>
            <p:nvSpPr>
              <p:cNvPr id="57" name="TextBox 56">
                <a:extLst>
                  <a:ext uri="{FF2B5EF4-FFF2-40B4-BE49-F238E27FC236}">
                    <a16:creationId xmlns:a16="http://schemas.microsoft.com/office/drawing/2014/main" id="{123F6B81-376A-6F21-FE39-6F9385A5C082}"/>
                  </a:ext>
                </a:extLst>
              </p:cNvPr>
              <p:cNvSpPr txBox="1"/>
              <p:nvPr/>
            </p:nvSpPr>
            <p:spPr>
              <a:xfrm>
                <a:off x="4192518" y="3933805"/>
                <a:ext cx="325730"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53585A"/>
                    </a:solidFill>
                    <a:latin typeface="Arial"/>
                    <a:cs typeface="Arial"/>
                    <a:sym typeface="Arial"/>
                    <a:rtl val="0"/>
                  </a:rPr>
                  <a:t>42</a:t>
                </a:r>
              </a:p>
            </p:txBody>
          </p:sp>
          <p:sp>
            <p:nvSpPr>
              <p:cNvPr id="58" name="TextBox 57">
                <a:extLst>
                  <a:ext uri="{FF2B5EF4-FFF2-40B4-BE49-F238E27FC236}">
                    <a16:creationId xmlns:a16="http://schemas.microsoft.com/office/drawing/2014/main" id="{1EE35FA5-5C28-CFE5-F82C-9DB30F2BBD50}"/>
                  </a:ext>
                </a:extLst>
              </p:cNvPr>
              <p:cNvSpPr txBox="1"/>
              <p:nvPr/>
            </p:nvSpPr>
            <p:spPr>
              <a:xfrm>
                <a:off x="4657998" y="3933805"/>
                <a:ext cx="325730"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53585A"/>
                    </a:solidFill>
                    <a:latin typeface="Arial"/>
                    <a:cs typeface="Arial"/>
                    <a:sym typeface="Arial"/>
                    <a:rtl val="0"/>
                  </a:rPr>
                  <a:t>48</a:t>
                </a:r>
              </a:p>
            </p:txBody>
          </p:sp>
        </p:grpSp>
        <p:sp>
          <p:nvSpPr>
            <p:cNvPr id="24" name="TextBox 23">
              <a:extLst>
                <a:ext uri="{FF2B5EF4-FFF2-40B4-BE49-F238E27FC236}">
                  <a16:creationId xmlns:a16="http://schemas.microsoft.com/office/drawing/2014/main" id="{9C54A69B-713D-B714-E273-75F1434723F4}"/>
                </a:ext>
              </a:extLst>
            </p:cNvPr>
            <p:cNvSpPr txBox="1"/>
            <p:nvPr/>
          </p:nvSpPr>
          <p:spPr>
            <a:xfrm>
              <a:off x="188827" y="4343042"/>
              <a:ext cx="782587" cy="246221"/>
            </a:xfrm>
            <a:prstGeom prst="rect">
              <a:avLst/>
            </a:prstGeom>
            <a:noFill/>
          </p:spPr>
          <p:txBody>
            <a:bodyPr vert="horz" wrap="none" lIns="91440" tIns="45720" rIns="91440" bIns="45720" rtlCol="0">
              <a:spAutoFit/>
            </a:bodyPr>
            <a:lstStyle/>
            <a:p>
              <a:pPr algn="r">
                <a:spcBef>
                  <a:spcPts val="600"/>
                </a:spcBef>
              </a:pPr>
              <a:r>
                <a:rPr lang="en-US" sz="1000" b="1" spc="0" baseline="0" dirty="0" err="1">
                  <a:ln/>
                  <a:solidFill>
                    <a:srgbClr val="53585A"/>
                  </a:solidFill>
                  <a:latin typeface="Arial"/>
                  <a:cs typeface="Arial"/>
                  <a:sym typeface="Arial"/>
                  <a:rtl val="0"/>
                </a:rPr>
                <a:t>At risk (n)</a:t>
              </a:r>
            </a:p>
          </p:txBody>
        </p:sp>
        <p:sp>
          <p:nvSpPr>
            <p:cNvPr id="25" name="TextBox 24">
              <a:extLst>
                <a:ext uri="{FF2B5EF4-FFF2-40B4-BE49-F238E27FC236}">
                  <a16:creationId xmlns:a16="http://schemas.microsoft.com/office/drawing/2014/main" id="{E04FE956-6D8B-2CC2-660C-22015F82CFEF}"/>
                </a:ext>
              </a:extLst>
            </p:cNvPr>
            <p:cNvSpPr txBox="1"/>
            <p:nvPr/>
          </p:nvSpPr>
          <p:spPr>
            <a:xfrm>
              <a:off x="297832" y="4733733"/>
              <a:ext cx="673582" cy="246221"/>
            </a:xfrm>
            <a:prstGeom prst="rect">
              <a:avLst/>
            </a:prstGeom>
            <a:noFill/>
          </p:spPr>
          <p:txBody>
            <a:bodyPr vert="horz" wrap="none" lIns="91440" tIns="45720" rIns="91440" bIns="45720" rtlCol="0">
              <a:spAutoFit/>
            </a:bodyPr>
            <a:lstStyle/>
            <a:p>
              <a:pPr algn="r">
                <a:spcBef>
                  <a:spcPts val="600"/>
                </a:spcBef>
              </a:pPr>
              <a:r>
                <a:rPr lang="en-US" sz="1000" b="1" spc="0" baseline="0" dirty="0" err="1">
                  <a:ln/>
                  <a:solidFill>
                    <a:srgbClr val="53585A"/>
                  </a:solidFill>
                  <a:latin typeface="Arial"/>
                  <a:cs typeface="Arial"/>
                  <a:sym typeface="Arial"/>
                  <a:rtl val="0"/>
                </a:rPr>
                <a:t>Placebo</a:t>
              </a:r>
            </a:p>
          </p:txBody>
        </p:sp>
        <p:grpSp>
          <p:nvGrpSpPr>
            <p:cNvPr id="26" name="Graphic 87">
              <a:extLst>
                <a:ext uri="{FF2B5EF4-FFF2-40B4-BE49-F238E27FC236}">
                  <a16:creationId xmlns:a16="http://schemas.microsoft.com/office/drawing/2014/main" id="{EED90160-968F-8800-FB1B-D407549B04EB}"/>
                </a:ext>
              </a:extLst>
            </p:cNvPr>
            <p:cNvGrpSpPr/>
            <p:nvPr/>
          </p:nvGrpSpPr>
          <p:grpSpPr>
            <a:xfrm>
              <a:off x="811176" y="4542481"/>
              <a:ext cx="4179630" cy="246221"/>
              <a:chOff x="874547" y="4548831"/>
              <a:chExt cx="4179630" cy="246221"/>
            </a:xfrm>
            <a:solidFill>
              <a:srgbClr val="669BD2"/>
            </a:solidFill>
          </p:grpSpPr>
          <p:sp>
            <p:nvSpPr>
              <p:cNvPr id="41" name="TextBox 40">
                <a:extLst>
                  <a:ext uri="{FF2B5EF4-FFF2-40B4-BE49-F238E27FC236}">
                    <a16:creationId xmlns:a16="http://schemas.microsoft.com/office/drawing/2014/main" id="{A4C2C551-0F5A-0B27-395E-123E15639CBC}"/>
                  </a:ext>
                </a:extLst>
              </p:cNvPr>
              <p:cNvSpPr txBox="1"/>
              <p:nvPr/>
            </p:nvSpPr>
            <p:spPr>
              <a:xfrm>
                <a:off x="874547" y="4548831"/>
                <a:ext cx="466794"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669BD2"/>
                    </a:solidFill>
                    <a:latin typeface="Arial"/>
                    <a:cs typeface="Arial"/>
                    <a:sym typeface="Arial"/>
                    <a:rtl val="0"/>
                  </a:rPr>
                  <a:t>7291</a:t>
                </a:r>
              </a:p>
            </p:txBody>
          </p:sp>
          <p:sp>
            <p:nvSpPr>
              <p:cNvPr id="42" name="TextBox 41">
                <a:extLst>
                  <a:ext uri="{FF2B5EF4-FFF2-40B4-BE49-F238E27FC236}">
                    <a16:creationId xmlns:a16="http://schemas.microsoft.com/office/drawing/2014/main" id="{1D838667-1E7A-2ACE-C62F-C890A5024265}"/>
                  </a:ext>
                </a:extLst>
              </p:cNvPr>
              <p:cNvSpPr txBox="1"/>
              <p:nvPr/>
            </p:nvSpPr>
            <p:spPr>
              <a:xfrm>
                <a:off x="1345107" y="4548831"/>
                <a:ext cx="466794"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669BD2"/>
                    </a:solidFill>
                    <a:latin typeface="Arial"/>
                    <a:cs typeface="Arial"/>
                    <a:sym typeface="Arial"/>
                    <a:rtl val="0"/>
                  </a:rPr>
                  <a:t>7124</a:t>
                </a:r>
              </a:p>
            </p:txBody>
          </p:sp>
          <p:sp>
            <p:nvSpPr>
              <p:cNvPr id="43" name="TextBox 42">
                <a:extLst>
                  <a:ext uri="{FF2B5EF4-FFF2-40B4-BE49-F238E27FC236}">
                    <a16:creationId xmlns:a16="http://schemas.microsoft.com/office/drawing/2014/main" id="{53F44DC2-D914-8147-93C8-7060D74387D5}"/>
                  </a:ext>
                </a:extLst>
              </p:cNvPr>
              <p:cNvSpPr txBox="1"/>
              <p:nvPr/>
            </p:nvSpPr>
            <p:spPr>
              <a:xfrm>
                <a:off x="1810036" y="4548831"/>
                <a:ext cx="466794"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669BD2"/>
                    </a:solidFill>
                    <a:latin typeface="Arial"/>
                    <a:cs typeface="Arial"/>
                    <a:sym typeface="Arial"/>
                    <a:rtl val="0"/>
                  </a:rPr>
                  <a:t>6945</a:t>
                </a:r>
              </a:p>
            </p:txBody>
          </p:sp>
          <p:sp>
            <p:nvSpPr>
              <p:cNvPr id="44" name="TextBox 43">
                <a:extLst>
                  <a:ext uri="{FF2B5EF4-FFF2-40B4-BE49-F238E27FC236}">
                    <a16:creationId xmlns:a16="http://schemas.microsoft.com/office/drawing/2014/main" id="{A50ADC99-29EE-FB3B-8B24-429FA86F63BD}"/>
                  </a:ext>
                </a:extLst>
              </p:cNvPr>
              <p:cNvSpPr txBox="1"/>
              <p:nvPr/>
            </p:nvSpPr>
            <p:spPr>
              <a:xfrm>
                <a:off x="2270508" y="4548831"/>
                <a:ext cx="466794"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669BD2"/>
                    </a:solidFill>
                    <a:latin typeface="Arial"/>
                    <a:cs typeface="Arial"/>
                    <a:sym typeface="Arial"/>
                    <a:rtl val="0"/>
                  </a:rPr>
                  <a:t>6730</a:t>
                </a:r>
              </a:p>
            </p:txBody>
          </p:sp>
          <p:sp>
            <p:nvSpPr>
              <p:cNvPr id="45" name="TextBox 44">
                <a:extLst>
                  <a:ext uri="{FF2B5EF4-FFF2-40B4-BE49-F238E27FC236}">
                    <a16:creationId xmlns:a16="http://schemas.microsoft.com/office/drawing/2014/main" id="{99C5B106-2D69-ED34-A8F2-C9E73103C19D}"/>
                  </a:ext>
                </a:extLst>
              </p:cNvPr>
              <p:cNvSpPr txBox="1"/>
              <p:nvPr/>
            </p:nvSpPr>
            <p:spPr>
              <a:xfrm>
                <a:off x="2734148" y="4548831"/>
                <a:ext cx="466794"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669BD2"/>
                    </a:solidFill>
                    <a:latin typeface="Arial"/>
                    <a:cs typeface="Arial"/>
                    <a:sym typeface="Arial"/>
                    <a:rtl val="0"/>
                  </a:rPr>
                  <a:t>6046</a:t>
                </a:r>
              </a:p>
            </p:txBody>
          </p:sp>
          <p:sp>
            <p:nvSpPr>
              <p:cNvPr id="46" name="TextBox 45">
                <a:extLst>
                  <a:ext uri="{FF2B5EF4-FFF2-40B4-BE49-F238E27FC236}">
                    <a16:creationId xmlns:a16="http://schemas.microsoft.com/office/drawing/2014/main" id="{A3CF6EDC-6D9F-410E-F325-918E6243C9BD}"/>
                  </a:ext>
                </a:extLst>
              </p:cNvPr>
              <p:cNvSpPr txBox="1"/>
              <p:nvPr/>
            </p:nvSpPr>
            <p:spPr>
              <a:xfrm>
                <a:off x="3196490" y="4548831"/>
                <a:ext cx="466794"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669BD2"/>
                    </a:solidFill>
                    <a:latin typeface="Arial"/>
                    <a:cs typeface="Arial"/>
                    <a:sym typeface="Arial"/>
                    <a:rtl val="0"/>
                  </a:rPr>
                  <a:t>4971</a:t>
                </a:r>
              </a:p>
            </p:txBody>
          </p:sp>
          <p:sp>
            <p:nvSpPr>
              <p:cNvPr id="47" name="TextBox 46">
                <a:extLst>
                  <a:ext uri="{FF2B5EF4-FFF2-40B4-BE49-F238E27FC236}">
                    <a16:creationId xmlns:a16="http://schemas.microsoft.com/office/drawing/2014/main" id="{B3BD1115-D3AB-A269-0209-9B5D43B65539}"/>
                  </a:ext>
                </a:extLst>
              </p:cNvPr>
              <p:cNvSpPr txBox="1"/>
              <p:nvPr/>
            </p:nvSpPr>
            <p:spPr>
              <a:xfrm>
                <a:off x="3659145" y="4548831"/>
                <a:ext cx="466794"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669BD2"/>
                    </a:solidFill>
                    <a:latin typeface="Arial"/>
                    <a:cs typeface="Arial"/>
                    <a:sym typeface="Arial"/>
                    <a:rtl val="0"/>
                  </a:rPr>
                  <a:t>3650</a:t>
                </a:r>
              </a:p>
            </p:txBody>
          </p:sp>
          <p:sp>
            <p:nvSpPr>
              <p:cNvPr id="48" name="TextBox 47">
                <a:extLst>
                  <a:ext uri="{FF2B5EF4-FFF2-40B4-BE49-F238E27FC236}">
                    <a16:creationId xmlns:a16="http://schemas.microsoft.com/office/drawing/2014/main" id="{12E23FF2-4047-078F-E07E-C6EEB093C7C1}"/>
                  </a:ext>
                </a:extLst>
              </p:cNvPr>
              <p:cNvSpPr txBox="1"/>
              <p:nvPr/>
            </p:nvSpPr>
            <p:spPr>
              <a:xfrm>
                <a:off x="4121905" y="4548831"/>
                <a:ext cx="466794"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669BD2"/>
                    </a:solidFill>
                    <a:latin typeface="Arial"/>
                    <a:cs typeface="Arial"/>
                    <a:sym typeface="Arial"/>
                    <a:rtl val="0"/>
                  </a:rPr>
                  <a:t>2457</a:t>
                </a:r>
              </a:p>
            </p:txBody>
          </p:sp>
          <p:sp>
            <p:nvSpPr>
              <p:cNvPr id="49" name="TextBox 48">
                <a:extLst>
                  <a:ext uri="{FF2B5EF4-FFF2-40B4-BE49-F238E27FC236}">
                    <a16:creationId xmlns:a16="http://schemas.microsoft.com/office/drawing/2014/main" id="{6911F4BA-5DD0-709E-35F2-68DC064CA66D}"/>
                  </a:ext>
                </a:extLst>
              </p:cNvPr>
              <p:cNvSpPr txBox="1"/>
              <p:nvPr/>
            </p:nvSpPr>
            <p:spPr>
              <a:xfrm>
                <a:off x="4587383" y="4548831"/>
                <a:ext cx="466794"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669BD2"/>
                    </a:solidFill>
                    <a:latin typeface="Arial"/>
                    <a:cs typeface="Arial"/>
                    <a:sym typeface="Arial"/>
                    <a:rtl val="0"/>
                  </a:rPr>
                  <a:t>1200</a:t>
                </a:r>
              </a:p>
            </p:txBody>
          </p:sp>
        </p:grpSp>
        <p:grpSp>
          <p:nvGrpSpPr>
            <p:cNvPr id="27" name="Graphic 87">
              <a:extLst>
                <a:ext uri="{FF2B5EF4-FFF2-40B4-BE49-F238E27FC236}">
                  <a16:creationId xmlns:a16="http://schemas.microsoft.com/office/drawing/2014/main" id="{8A8F0F6C-066A-9F68-09E2-02ECF6D4FF27}"/>
                </a:ext>
              </a:extLst>
            </p:cNvPr>
            <p:cNvGrpSpPr/>
            <p:nvPr/>
          </p:nvGrpSpPr>
          <p:grpSpPr>
            <a:xfrm>
              <a:off x="811176" y="4734650"/>
              <a:ext cx="4179630" cy="246221"/>
              <a:chOff x="874547" y="4744175"/>
              <a:chExt cx="4179630" cy="246221"/>
            </a:xfrm>
            <a:solidFill>
              <a:srgbClr val="53585A"/>
            </a:solidFill>
          </p:grpSpPr>
          <p:sp>
            <p:nvSpPr>
              <p:cNvPr id="32" name="TextBox 31">
                <a:extLst>
                  <a:ext uri="{FF2B5EF4-FFF2-40B4-BE49-F238E27FC236}">
                    <a16:creationId xmlns:a16="http://schemas.microsoft.com/office/drawing/2014/main" id="{B453CE49-0968-409D-FB10-4E87E53FC3DE}"/>
                  </a:ext>
                </a:extLst>
              </p:cNvPr>
              <p:cNvSpPr txBox="1"/>
              <p:nvPr/>
            </p:nvSpPr>
            <p:spPr>
              <a:xfrm>
                <a:off x="874547" y="4744175"/>
                <a:ext cx="466794"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53585A"/>
                    </a:solidFill>
                    <a:latin typeface="Arial"/>
                    <a:cs typeface="Arial"/>
                    <a:sym typeface="Arial"/>
                    <a:rtl val="0"/>
                  </a:rPr>
                  <a:t>7283</a:t>
                </a:r>
              </a:p>
            </p:txBody>
          </p:sp>
          <p:sp>
            <p:nvSpPr>
              <p:cNvPr id="33" name="TextBox 32">
                <a:extLst>
                  <a:ext uri="{FF2B5EF4-FFF2-40B4-BE49-F238E27FC236}">
                    <a16:creationId xmlns:a16="http://schemas.microsoft.com/office/drawing/2014/main" id="{28AAD380-F458-27A7-26C2-2199772B6E2A}"/>
                  </a:ext>
                </a:extLst>
              </p:cNvPr>
              <p:cNvSpPr txBox="1"/>
              <p:nvPr/>
            </p:nvSpPr>
            <p:spPr>
              <a:xfrm>
                <a:off x="1345107" y="4744175"/>
                <a:ext cx="466794"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53585A"/>
                    </a:solidFill>
                    <a:latin typeface="Arial"/>
                    <a:cs typeface="Arial"/>
                    <a:sym typeface="Arial"/>
                    <a:rtl val="0"/>
                  </a:rPr>
                  <a:t>7082</a:t>
                </a:r>
              </a:p>
            </p:txBody>
          </p:sp>
          <p:sp>
            <p:nvSpPr>
              <p:cNvPr id="34" name="TextBox 33">
                <a:extLst>
                  <a:ext uri="{FF2B5EF4-FFF2-40B4-BE49-F238E27FC236}">
                    <a16:creationId xmlns:a16="http://schemas.microsoft.com/office/drawing/2014/main" id="{B384399E-045B-CE26-27CD-6C0C38F3523E}"/>
                  </a:ext>
                </a:extLst>
              </p:cNvPr>
              <p:cNvSpPr txBox="1"/>
              <p:nvPr/>
            </p:nvSpPr>
            <p:spPr>
              <a:xfrm>
                <a:off x="1810036" y="4744175"/>
                <a:ext cx="466794"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53585A"/>
                    </a:solidFill>
                    <a:latin typeface="Arial"/>
                    <a:cs typeface="Arial"/>
                    <a:sym typeface="Arial"/>
                    <a:rtl val="0"/>
                  </a:rPr>
                  <a:t>6856</a:t>
                </a:r>
              </a:p>
            </p:txBody>
          </p:sp>
          <p:sp>
            <p:nvSpPr>
              <p:cNvPr id="35" name="TextBox 34">
                <a:extLst>
                  <a:ext uri="{FF2B5EF4-FFF2-40B4-BE49-F238E27FC236}">
                    <a16:creationId xmlns:a16="http://schemas.microsoft.com/office/drawing/2014/main" id="{44153DB7-E7BF-5DE7-407B-DEA710FDF4A2}"/>
                  </a:ext>
                </a:extLst>
              </p:cNvPr>
              <p:cNvSpPr txBox="1"/>
              <p:nvPr/>
            </p:nvSpPr>
            <p:spPr>
              <a:xfrm>
                <a:off x="2270508" y="4744175"/>
                <a:ext cx="466794"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53585A"/>
                    </a:solidFill>
                    <a:latin typeface="Arial"/>
                    <a:cs typeface="Arial"/>
                    <a:sym typeface="Arial"/>
                    <a:rtl val="0"/>
                  </a:rPr>
                  <a:t>6638</a:t>
                </a:r>
              </a:p>
            </p:txBody>
          </p:sp>
          <p:sp>
            <p:nvSpPr>
              <p:cNvPr id="36" name="TextBox 35">
                <a:extLst>
                  <a:ext uri="{FF2B5EF4-FFF2-40B4-BE49-F238E27FC236}">
                    <a16:creationId xmlns:a16="http://schemas.microsoft.com/office/drawing/2014/main" id="{69CC170B-BB0D-637C-D6E3-10B2938CC266}"/>
                  </a:ext>
                </a:extLst>
              </p:cNvPr>
              <p:cNvSpPr txBox="1"/>
              <p:nvPr/>
            </p:nvSpPr>
            <p:spPr>
              <a:xfrm>
                <a:off x="2734148" y="4744175"/>
                <a:ext cx="466794"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53585A"/>
                    </a:solidFill>
                    <a:latin typeface="Arial"/>
                    <a:cs typeface="Arial"/>
                    <a:sym typeface="Arial"/>
                    <a:rtl val="0"/>
                  </a:rPr>
                  <a:t>5920</a:t>
                </a:r>
              </a:p>
            </p:txBody>
          </p:sp>
          <p:sp>
            <p:nvSpPr>
              <p:cNvPr id="37" name="TextBox 36">
                <a:extLst>
                  <a:ext uri="{FF2B5EF4-FFF2-40B4-BE49-F238E27FC236}">
                    <a16:creationId xmlns:a16="http://schemas.microsoft.com/office/drawing/2014/main" id="{52F8316C-8975-D497-A1EF-D8EEAF9D0BAC}"/>
                  </a:ext>
                </a:extLst>
              </p:cNvPr>
              <p:cNvSpPr txBox="1"/>
              <p:nvPr/>
            </p:nvSpPr>
            <p:spPr>
              <a:xfrm>
                <a:off x="3196490" y="4744175"/>
                <a:ext cx="466794"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53585A"/>
                    </a:solidFill>
                    <a:latin typeface="Arial"/>
                    <a:cs typeface="Arial"/>
                    <a:sym typeface="Arial"/>
                    <a:rtl val="0"/>
                  </a:rPr>
                  <a:t>4877</a:t>
                </a:r>
              </a:p>
            </p:txBody>
          </p:sp>
          <p:sp>
            <p:nvSpPr>
              <p:cNvPr id="38" name="TextBox 37">
                <a:extLst>
                  <a:ext uri="{FF2B5EF4-FFF2-40B4-BE49-F238E27FC236}">
                    <a16:creationId xmlns:a16="http://schemas.microsoft.com/office/drawing/2014/main" id="{4E5EBAB4-E0DC-7244-7C4D-DAB6273FAFBF}"/>
                  </a:ext>
                </a:extLst>
              </p:cNvPr>
              <p:cNvSpPr txBox="1"/>
              <p:nvPr/>
            </p:nvSpPr>
            <p:spPr>
              <a:xfrm>
                <a:off x="3659145" y="4744175"/>
                <a:ext cx="466794"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53585A"/>
                    </a:solidFill>
                    <a:latin typeface="Arial"/>
                    <a:cs typeface="Arial"/>
                    <a:sym typeface="Arial"/>
                    <a:rtl val="0"/>
                  </a:rPr>
                  <a:t>3544</a:t>
                </a:r>
              </a:p>
            </p:txBody>
          </p:sp>
          <p:sp>
            <p:nvSpPr>
              <p:cNvPr id="39" name="TextBox 38">
                <a:extLst>
                  <a:ext uri="{FF2B5EF4-FFF2-40B4-BE49-F238E27FC236}">
                    <a16:creationId xmlns:a16="http://schemas.microsoft.com/office/drawing/2014/main" id="{FC3DAB67-9A76-7613-4297-4968F1CEFFD1}"/>
                  </a:ext>
                </a:extLst>
              </p:cNvPr>
              <p:cNvSpPr txBox="1"/>
              <p:nvPr/>
            </p:nvSpPr>
            <p:spPr>
              <a:xfrm>
                <a:off x="4121905" y="4744175"/>
                <a:ext cx="466794"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53585A"/>
                    </a:solidFill>
                    <a:latin typeface="Arial"/>
                    <a:cs typeface="Arial"/>
                    <a:sym typeface="Arial"/>
                    <a:rtl val="0"/>
                  </a:rPr>
                  <a:t>2391</a:t>
                </a:r>
              </a:p>
            </p:txBody>
          </p:sp>
          <p:sp>
            <p:nvSpPr>
              <p:cNvPr id="40" name="TextBox 39">
                <a:extLst>
                  <a:ext uri="{FF2B5EF4-FFF2-40B4-BE49-F238E27FC236}">
                    <a16:creationId xmlns:a16="http://schemas.microsoft.com/office/drawing/2014/main" id="{4036FB84-42C3-4A5B-88D9-5FA502694AF2}"/>
                  </a:ext>
                </a:extLst>
              </p:cNvPr>
              <p:cNvSpPr txBox="1"/>
              <p:nvPr/>
            </p:nvSpPr>
            <p:spPr>
              <a:xfrm>
                <a:off x="4587383" y="4744175"/>
                <a:ext cx="466794" cy="246221"/>
              </a:xfrm>
              <a:prstGeom prst="rect">
                <a:avLst/>
              </a:prstGeom>
              <a:noFill/>
            </p:spPr>
            <p:txBody>
              <a:bodyPr vert="horz" wrap="none" lIns="91440" tIns="45720" rIns="91440" bIns="45720" rtlCol="0">
                <a:spAutoFit/>
              </a:bodyPr>
              <a:lstStyle/>
              <a:p>
                <a:pPr algn="ctr">
                  <a:spcBef>
                    <a:spcPts val="600"/>
                  </a:spcBef>
                </a:pPr>
                <a:r>
                  <a:rPr lang="en-US" sz="1000" spc="0" baseline="0" dirty="0" err="1">
                    <a:ln/>
                    <a:solidFill>
                      <a:srgbClr val="53585A"/>
                    </a:solidFill>
                    <a:latin typeface="Arial"/>
                    <a:cs typeface="Arial"/>
                    <a:sym typeface="Arial"/>
                    <a:rtl val="0"/>
                  </a:rPr>
                  <a:t>1186</a:t>
                </a:r>
              </a:p>
            </p:txBody>
          </p:sp>
        </p:grpSp>
        <p:sp>
          <p:nvSpPr>
            <p:cNvPr id="28" name="TextBox 27">
              <a:extLst>
                <a:ext uri="{FF2B5EF4-FFF2-40B4-BE49-F238E27FC236}">
                  <a16:creationId xmlns:a16="http://schemas.microsoft.com/office/drawing/2014/main" id="{1EDFE55E-B554-8EBE-836D-B21BF54B5A43}"/>
                </a:ext>
              </a:extLst>
            </p:cNvPr>
            <p:cNvSpPr txBox="1"/>
            <p:nvPr/>
          </p:nvSpPr>
          <p:spPr>
            <a:xfrm>
              <a:off x="135929" y="4541564"/>
              <a:ext cx="835485" cy="246221"/>
            </a:xfrm>
            <a:prstGeom prst="rect">
              <a:avLst/>
            </a:prstGeom>
            <a:noFill/>
          </p:spPr>
          <p:txBody>
            <a:bodyPr vert="horz" wrap="none" lIns="91440" tIns="45720" rIns="91440" bIns="45720" rtlCol="0">
              <a:spAutoFit/>
            </a:bodyPr>
            <a:lstStyle/>
            <a:p>
              <a:pPr algn="r">
                <a:spcBef>
                  <a:spcPts val="600"/>
                </a:spcBef>
              </a:pPr>
              <a:r>
                <a:rPr lang="en-US" sz="1000" b="1" spc="-30" dirty="0" err="1">
                  <a:ln/>
                  <a:solidFill>
                    <a:srgbClr val="669BD2"/>
                  </a:solidFill>
                  <a:latin typeface="Arial"/>
                  <a:cs typeface="Arial"/>
                  <a:sym typeface="Arial"/>
                  <a:rtl val="0"/>
                </a:rPr>
                <a:t>Finerenone</a:t>
              </a:r>
            </a:p>
          </p:txBody>
        </p:sp>
        <p:sp>
          <p:nvSpPr>
            <p:cNvPr id="29" name="TextBox 28">
              <a:extLst>
                <a:ext uri="{FF2B5EF4-FFF2-40B4-BE49-F238E27FC236}">
                  <a16:creationId xmlns:a16="http://schemas.microsoft.com/office/drawing/2014/main" id="{8BB802A6-4664-6A59-2F6F-3996A408471C}"/>
                </a:ext>
              </a:extLst>
            </p:cNvPr>
            <p:cNvSpPr txBox="1"/>
            <p:nvPr/>
          </p:nvSpPr>
          <p:spPr>
            <a:xfrm>
              <a:off x="1364740" y="1702865"/>
              <a:ext cx="873957" cy="246221"/>
            </a:xfrm>
            <a:prstGeom prst="rect">
              <a:avLst/>
            </a:prstGeom>
            <a:noFill/>
          </p:spPr>
          <p:txBody>
            <a:bodyPr vert="horz" wrap="none" lIns="91440" tIns="45720" rIns="91440" bIns="45720" rtlCol="0">
              <a:spAutoFit/>
            </a:bodyPr>
            <a:lstStyle/>
            <a:p>
              <a:pPr algn="l">
                <a:spcBef>
                  <a:spcPts val="600"/>
                </a:spcBef>
              </a:pPr>
              <a:r>
                <a:rPr lang="en-US" sz="1000" b="1" spc="0" baseline="0" dirty="0" err="1">
                  <a:ln/>
                  <a:solidFill>
                    <a:srgbClr val="669BD2"/>
                  </a:solidFill>
                  <a:latin typeface="Arial"/>
                  <a:cs typeface="Arial"/>
                  <a:sym typeface="Arial"/>
                  <a:rtl val="0"/>
                </a:rPr>
                <a:t>Finerenone</a:t>
              </a:r>
            </a:p>
          </p:txBody>
        </p:sp>
        <p:sp>
          <p:nvSpPr>
            <p:cNvPr id="30" name="TextBox 29">
              <a:extLst>
                <a:ext uri="{FF2B5EF4-FFF2-40B4-BE49-F238E27FC236}">
                  <a16:creationId xmlns:a16="http://schemas.microsoft.com/office/drawing/2014/main" id="{0B3749A5-9762-21C8-60A7-EFEFEF4481EF}"/>
                </a:ext>
              </a:extLst>
            </p:cNvPr>
            <p:cNvSpPr txBox="1"/>
            <p:nvPr/>
          </p:nvSpPr>
          <p:spPr>
            <a:xfrm>
              <a:off x="1364743" y="1936406"/>
              <a:ext cx="673582" cy="246221"/>
            </a:xfrm>
            <a:prstGeom prst="rect">
              <a:avLst/>
            </a:prstGeom>
            <a:noFill/>
          </p:spPr>
          <p:txBody>
            <a:bodyPr vert="horz" wrap="none" lIns="91440" tIns="45720" rIns="91440" bIns="45720" rtlCol="0">
              <a:spAutoFit/>
            </a:bodyPr>
            <a:lstStyle/>
            <a:p>
              <a:pPr algn="l">
                <a:spcBef>
                  <a:spcPts val="600"/>
                </a:spcBef>
              </a:pPr>
              <a:r>
                <a:rPr lang="en-US" sz="1000" b="1" spc="0" baseline="0" dirty="0" err="1">
                  <a:ln/>
                  <a:solidFill>
                    <a:srgbClr val="53585A"/>
                  </a:solidFill>
                  <a:latin typeface="Arial"/>
                  <a:cs typeface="Arial"/>
                  <a:sym typeface="Arial"/>
                  <a:rtl val="0"/>
                </a:rPr>
                <a:t>Placebo</a:t>
              </a:r>
            </a:p>
          </p:txBody>
        </p:sp>
        <p:sp>
          <p:nvSpPr>
            <p:cNvPr id="31" name="Freeform 153">
              <a:extLst>
                <a:ext uri="{FF2B5EF4-FFF2-40B4-BE49-F238E27FC236}">
                  <a16:creationId xmlns:a16="http://schemas.microsoft.com/office/drawing/2014/main" id="{746FB7F3-C54C-C0E7-2EDF-0B020F86B7EE}"/>
                </a:ext>
              </a:extLst>
            </p:cNvPr>
            <p:cNvSpPr/>
            <p:nvPr/>
          </p:nvSpPr>
          <p:spPr>
            <a:xfrm>
              <a:off x="1051410" y="2435346"/>
              <a:ext cx="3705314" cy="1484893"/>
            </a:xfrm>
            <a:custGeom>
              <a:avLst/>
              <a:gdLst>
                <a:gd name="csX0" fmla="*/ 0 w 3705314"/>
                <a:gd name="csY0" fmla="*/ 1484894 h 1484893"/>
                <a:gd name="csX1" fmla="*/ 2539 w 3705314"/>
                <a:gd name="csY1" fmla="*/ 1484894 h 1484893"/>
                <a:gd name="csX2" fmla="*/ 2539 w 3705314"/>
                <a:gd name="csY2" fmla="*/ 1481466 h 1484893"/>
                <a:gd name="csX3" fmla="*/ 7618 w 3705314"/>
                <a:gd name="csY3" fmla="*/ 1481466 h 1484893"/>
                <a:gd name="csX4" fmla="*/ 7618 w 3705314"/>
                <a:gd name="csY4" fmla="*/ 1479815 h 1484893"/>
                <a:gd name="csX5" fmla="*/ 12697 w 3705314"/>
                <a:gd name="csY5" fmla="*/ 1479815 h 1484893"/>
                <a:gd name="csX6" fmla="*/ 12697 w 3705314"/>
                <a:gd name="csY6" fmla="*/ 1478164 h 1484893"/>
                <a:gd name="csX7" fmla="*/ 20315 w 3705314"/>
                <a:gd name="csY7" fmla="*/ 1478164 h 1484893"/>
                <a:gd name="csX8" fmla="*/ 20315 w 3705314"/>
                <a:gd name="csY8" fmla="*/ 1476514 h 1484893"/>
                <a:gd name="csX9" fmla="*/ 25394 w 3705314"/>
                <a:gd name="csY9" fmla="*/ 1476514 h 1484893"/>
                <a:gd name="csX10" fmla="*/ 25394 w 3705314"/>
                <a:gd name="csY10" fmla="*/ 1474736 h 1484893"/>
                <a:gd name="csX11" fmla="*/ 27933 w 3705314"/>
                <a:gd name="csY11" fmla="*/ 1474736 h 1484893"/>
                <a:gd name="csX12" fmla="*/ 27933 w 3705314"/>
                <a:gd name="csY12" fmla="*/ 1473086 h 1484893"/>
                <a:gd name="csX13" fmla="*/ 30472 w 3705314"/>
                <a:gd name="csY13" fmla="*/ 1473086 h 1484893"/>
                <a:gd name="csX14" fmla="*/ 30472 w 3705314"/>
                <a:gd name="csY14" fmla="*/ 1468134 h 1484893"/>
                <a:gd name="csX15" fmla="*/ 33012 w 3705314"/>
                <a:gd name="csY15" fmla="*/ 1468134 h 1484893"/>
                <a:gd name="csX16" fmla="*/ 33012 w 3705314"/>
                <a:gd name="csY16" fmla="*/ 1466483 h 1484893"/>
                <a:gd name="csX17" fmla="*/ 38090 w 3705314"/>
                <a:gd name="csY17" fmla="*/ 1466483 h 1484893"/>
                <a:gd name="csX18" fmla="*/ 38090 w 3705314"/>
                <a:gd name="csY18" fmla="*/ 1464832 h 1484893"/>
                <a:gd name="csX19" fmla="*/ 43169 w 3705314"/>
                <a:gd name="csY19" fmla="*/ 1464832 h 1484893"/>
                <a:gd name="csX20" fmla="*/ 43169 w 3705314"/>
                <a:gd name="csY20" fmla="*/ 1463182 h 1484893"/>
                <a:gd name="csX21" fmla="*/ 45709 w 3705314"/>
                <a:gd name="csY21" fmla="*/ 1463182 h 1484893"/>
                <a:gd name="csX22" fmla="*/ 45709 w 3705314"/>
                <a:gd name="csY22" fmla="*/ 1461531 h 1484893"/>
                <a:gd name="csX23" fmla="*/ 52057 w 3705314"/>
                <a:gd name="csY23" fmla="*/ 1461531 h 1484893"/>
                <a:gd name="csX24" fmla="*/ 52057 w 3705314"/>
                <a:gd name="csY24" fmla="*/ 1459754 h 1484893"/>
                <a:gd name="csX25" fmla="*/ 57136 w 3705314"/>
                <a:gd name="csY25" fmla="*/ 1459754 h 1484893"/>
                <a:gd name="csX26" fmla="*/ 58405 w 3705314"/>
                <a:gd name="csY26" fmla="*/ 1459754 h 1484893"/>
                <a:gd name="csX27" fmla="*/ 59675 w 3705314"/>
                <a:gd name="csY27" fmla="*/ 1459754 h 1484893"/>
                <a:gd name="csX28" fmla="*/ 59675 w 3705314"/>
                <a:gd name="csY28" fmla="*/ 1458103 h 1484893"/>
                <a:gd name="csX29" fmla="*/ 62214 w 3705314"/>
                <a:gd name="csY29" fmla="*/ 1458103 h 1484893"/>
                <a:gd name="csX30" fmla="*/ 62214 w 3705314"/>
                <a:gd name="csY30" fmla="*/ 1456453 h 1484893"/>
                <a:gd name="csX31" fmla="*/ 64754 w 3705314"/>
                <a:gd name="csY31" fmla="*/ 1456453 h 1484893"/>
                <a:gd name="csX32" fmla="*/ 64754 w 3705314"/>
                <a:gd name="csY32" fmla="*/ 1453152 h 1484893"/>
                <a:gd name="csX33" fmla="*/ 67293 w 3705314"/>
                <a:gd name="csY33" fmla="*/ 1453152 h 1484893"/>
                <a:gd name="csX34" fmla="*/ 67293 w 3705314"/>
                <a:gd name="csY34" fmla="*/ 1451501 h 1484893"/>
                <a:gd name="csX35" fmla="*/ 69833 w 3705314"/>
                <a:gd name="csY35" fmla="*/ 1451501 h 1484893"/>
                <a:gd name="csX36" fmla="*/ 69833 w 3705314"/>
                <a:gd name="csY36" fmla="*/ 1449850 h 1484893"/>
                <a:gd name="csX37" fmla="*/ 74911 w 3705314"/>
                <a:gd name="csY37" fmla="*/ 1449850 h 1484893"/>
                <a:gd name="csX38" fmla="*/ 74911 w 3705314"/>
                <a:gd name="csY38" fmla="*/ 1446422 h 1484893"/>
                <a:gd name="csX39" fmla="*/ 77451 w 3705314"/>
                <a:gd name="csY39" fmla="*/ 1446422 h 1484893"/>
                <a:gd name="csX40" fmla="*/ 77451 w 3705314"/>
                <a:gd name="csY40" fmla="*/ 1443121 h 1484893"/>
                <a:gd name="csX41" fmla="*/ 79990 w 3705314"/>
                <a:gd name="csY41" fmla="*/ 1443121 h 1484893"/>
                <a:gd name="csX42" fmla="*/ 81260 w 3705314"/>
                <a:gd name="csY42" fmla="*/ 1443121 h 1484893"/>
                <a:gd name="csX43" fmla="*/ 85069 w 3705314"/>
                <a:gd name="csY43" fmla="*/ 1443121 h 1484893"/>
                <a:gd name="csX44" fmla="*/ 87608 w 3705314"/>
                <a:gd name="csY44" fmla="*/ 1443121 h 1484893"/>
                <a:gd name="csX45" fmla="*/ 87608 w 3705314"/>
                <a:gd name="csY45" fmla="*/ 1441470 h 1484893"/>
                <a:gd name="csX46" fmla="*/ 90147 w 3705314"/>
                <a:gd name="csY46" fmla="*/ 1441470 h 1484893"/>
                <a:gd name="csX47" fmla="*/ 90147 w 3705314"/>
                <a:gd name="csY47" fmla="*/ 1439820 h 1484893"/>
                <a:gd name="csX48" fmla="*/ 92687 w 3705314"/>
                <a:gd name="csY48" fmla="*/ 1439820 h 1484893"/>
                <a:gd name="csX49" fmla="*/ 92687 w 3705314"/>
                <a:gd name="csY49" fmla="*/ 1434868 h 1484893"/>
                <a:gd name="csX50" fmla="*/ 95226 w 3705314"/>
                <a:gd name="csY50" fmla="*/ 1434868 h 1484893"/>
                <a:gd name="csX51" fmla="*/ 100305 w 3705314"/>
                <a:gd name="csY51" fmla="*/ 1434868 h 1484893"/>
                <a:gd name="csX52" fmla="*/ 100305 w 3705314"/>
                <a:gd name="csY52" fmla="*/ 1433090 h 1484893"/>
                <a:gd name="csX53" fmla="*/ 120620 w 3705314"/>
                <a:gd name="csY53" fmla="*/ 1433090 h 1484893"/>
                <a:gd name="csX54" fmla="*/ 120620 w 3705314"/>
                <a:gd name="csY54" fmla="*/ 1431440 h 1484893"/>
                <a:gd name="csX55" fmla="*/ 125699 w 3705314"/>
                <a:gd name="csY55" fmla="*/ 1431440 h 1484893"/>
                <a:gd name="csX56" fmla="*/ 125699 w 3705314"/>
                <a:gd name="csY56" fmla="*/ 1428139 h 1484893"/>
                <a:gd name="csX57" fmla="*/ 135856 w 3705314"/>
                <a:gd name="csY57" fmla="*/ 1428139 h 1484893"/>
                <a:gd name="csX58" fmla="*/ 135856 w 3705314"/>
                <a:gd name="csY58" fmla="*/ 1426488 h 1484893"/>
                <a:gd name="csX59" fmla="*/ 138395 w 3705314"/>
                <a:gd name="csY59" fmla="*/ 1426488 h 1484893"/>
                <a:gd name="csX60" fmla="*/ 138395 w 3705314"/>
                <a:gd name="csY60" fmla="*/ 1424837 h 1484893"/>
                <a:gd name="csX61" fmla="*/ 140935 w 3705314"/>
                <a:gd name="csY61" fmla="*/ 1424837 h 1484893"/>
                <a:gd name="csX62" fmla="*/ 142204 w 3705314"/>
                <a:gd name="csY62" fmla="*/ 1424837 h 1484893"/>
                <a:gd name="csX63" fmla="*/ 147283 w 3705314"/>
                <a:gd name="csY63" fmla="*/ 1424837 h 1484893"/>
                <a:gd name="csX64" fmla="*/ 148553 w 3705314"/>
                <a:gd name="csY64" fmla="*/ 1424837 h 1484893"/>
                <a:gd name="csX65" fmla="*/ 149823 w 3705314"/>
                <a:gd name="csY65" fmla="*/ 1424837 h 1484893"/>
                <a:gd name="csX66" fmla="*/ 149823 w 3705314"/>
                <a:gd name="csY66" fmla="*/ 1423187 h 1484893"/>
                <a:gd name="csX67" fmla="*/ 152362 w 3705314"/>
                <a:gd name="csY67" fmla="*/ 1423187 h 1484893"/>
                <a:gd name="csX68" fmla="*/ 152362 w 3705314"/>
                <a:gd name="csY68" fmla="*/ 1421537 h 1484893"/>
                <a:gd name="csX69" fmla="*/ 154901 w 3705314"/>
                <a:gd name="csY69" fmla="*/ 1421537 h 1484893"/>
                <a:gd name="csX70" fmla="*/ 156171 w 3705314"/>
                <a:gd name="csY70" fmla="*/ 1421537 h 1484893"/>
                <a:gd name="csX71" fmla="*/ 157441 w 3705314"/>
                <a:gd name="csY71" fmla="*/ 1421537 h 1484893"/>
                <a:gd name="csX72" fmla="*/ 157441 w 3705314"/>
                <a:gd name="csY72" fmla="*/ 1418108 h 1484893"/>
                <a:gd name="csX73" fmla="*/ 159980 w 3705314"/>
                <a:gd name="csY73" fmla="*/ 1418108 h 1484893"/>
                <a:gd name="csX74" fmla="*/ 159980 w 3705314"/>
                <a:gd name="csY74" fmla="*/ 1416458 h 1484893"/>
                <a:gd name="csX75" fmla="*/ 162519 w 3705314"/>
                <a:gd name="csY75" fmla="*/ 1416458 h 1484893"/>
                <a:gd name="csX76" fmla="*/ 162519 w 3705314"/>
                <a:gd name="csY76" fmla="*/ 1414807 h 1484893"/>
                <a:gd name="csX77" fmla="*/ 167598 w 3705314"/>
                <a:gd name="csY77" fmla="*/ 1414807 h 1484893"/>
                <a:gd name="csX78" fmla="*/ 167598 w 3705314"/>
                <a:gd name="csY78" fmla="*/ 1411379 h 1484893"/>
                <a:gd name="csX79" fmla="*/ 172677 w 3705314"/>
                <a:gd name="csY79" fmla="*/ 1411379 h 1484893"/>
                <a:gd name="csX80" fmla="*/ 173946 w 3705314"/>
                <a:gd name="csY80" fmla="*/ 1411379 h 1484893"/>
                <a:gd name="csX81" fmla="*/ 180295 w 3705314"/>
                <a:gd name="csY81" fmla="*/ 1411379 h 1484893"/>
                <a:gd name="csX82" fmla="*/ 181438 w 3705314"/>
                <a:gd name="csY82" fmla="*/ 1411379 h 1484893"/>
                <a:gd name="csX83" fmla="*/ 182707 w 3705314"/>
                <a:gd name="csY83" fmla="*/ 1411379 h 1484893"/>
                <a:gd name="csX84" fmla="*/ 187913 w 3705314"/>
                <a:gd name="csY84" fmla="*/ 1411379 h 1484893"/>
                <a:gd name="csX85" fmla="*/ 187913 w 3705314"/>
                <a:gd name="csY85" fmla="*/ 1409728 h 1484893"/>
                <a:gd name="csX86" fmla="*/ 190452 w 3705314"/>
                <a:gd name="csY86" fmla="*/ 1409728 h 1484893"/>
                <a:gd name="csX87" fmla="*/ 191722 w 3705314"/>
                <a:gd name="csY87" fmla="*/ 1409728 h 1484893"/>
                <a:gd name="csX88" fmla="*/ 192992 w 3705314"/>
                <a:gd name="csY88" fmla="*/ 1409728 h 1484893"/>
                <a:gd name="csX89" fmla="*/ 192992 w 3705314"/>
                <a:gd name="csY89" fmla="*/ 1406427 h 1484893"/>
                <a:gd name="csX90" fmla="*/ 200610 w 3705314"/>
                <a:gd name="csY90" fmla="*/ 1406427 h 1484893"/>
                <a:gd name="csX91" fmla="*/ 200610 w 3705314"/>
                <a:gd name="csY91" fmla="*/ 1402999 h 1484893"/>
                <a:gd name="csX92" fmla="*/ 203149 w 3705314"/>
                <a:gd name="csY92" fmla="*/ 1402999 h 1484893"/>
                <a:gd name="csX93" fmla="*/ 203149 w 3705314"/>
                <a:gd name="csY93" fmla="*/ 1399698 h 1484893"/>
                <a:gd name="csX94" fmla="*/ 205689 w 3705314"/>
                <a:gd name="csY94" fmla="*/ 1399698 h 1484893"/>
                <a:gd name="csX95" fmla="*/ 205689 w 3705314"/>
                <a:gd name="csY95" fmla="*/ 1398047 h 1484893"/>
                <a:gd name="csX96" fmla="*/ 208228 w 3705314"/>
                <a:gd name="csY96" fmla="*/ 1398047 h 1484893"/>
                <a:gd name="csX97" fmla="*/ 208228 w 3705314"/>
                <a:gd name="csY97" fmla="*/ 1394746 h 1484893"/>
                <a:gd name="csX98" fmla="*/ 210767 w 3705314"/>
                <a:gd name="csY98" fmla="*/ 1394746 h 1484893"/>
                <a:gd name="csX99" fmla="*/ 223464 w 3705314"/>
                <a:gd name="csY99" fmla="*/ 1394746 h 1484893"/>
                <a:gd name="csX100" fmla="*/ 223464 w 3705314"/>
                <a:gd name="csY100" fmla="*/ 1393095 h 1484893"/>
                <a:gd name="csX101" fmla="*/ 226004 w 3705314"/>
                <a:gd name="csY101" fmla="*/ 1393095 h 1484893"/>
                <a:gd name="csX102" fmla="*/ 227273 w 3705314"/>
                <a:gd name="csY102" fmla="*/ 1393095 h 1484893"/>
                <a:gd name="csX103" fmla="*/ 236161 w 3705314"/>
                <a:gd name="csY103" fmla="*/ 1393095 h 1484893"/>
                <a:gd name="csX104" fmla="*/ 236161 w 3705314"/>
                <a:gd name="csY104" fmla="*/ 1391445 h 1484893"/>
                <a:gd name="csX105" fmla="*/ 250001 w 3705314"/>
                <a:gd name="csY105" fmla="*/ 1391445 h 1484893"/>
                <a:gd name="csX106" fmla="*/ 250001 w 3705314"/>
                <a:gd name="csY106" fmla="*/ 1389795 h 1484893"/>
                <a:gd name="csX107" fmla="*/ 255206 w 3705314"/>
                <a:gd name="csY107" fmla="*/ 1389795 h 1484893"/>
                <a:gd name="csX108" fmla="*/ 255206 w 3705314"/>
                <a:gd name="csY108" fmla="*/ 1388017 h 1484893"/>
                <a:gd name="csX109" fmla="*/ 257746 w 3705314"/>
                <a:gd name="csY109" fmla="*/ 1388017 h 1484893"/>
                <a:gd name="csX110" fmla="*/ 257746 w 3705314"/>
                <a:gd name="csY110" fmla="*/ 1386366 h 1484893"/>
                <a:gd name="csX111" fmla="*/ 260285 w 3705314"/>
                <a:gd name="csY111" fmla="*/ 1386366 h 1484893"/>
                <a:gd name="csX112" fmla="*/ 260285 w 3705314"/>
                <a:gd name="csY112" fmla="*/ 1383065 h 1484893"/>
                <a:gd name="csX113" fmla="*/ 270442 w 3705314"/>
                <a:gd name="csY113" fmla="*/ 1383065 h 1484893"/>
                <a:gd name="csX114" fmla="*/ 270442 w 3705314"/>
                <a:gd name="csY114" fmla="*/ 1381415 h 1484893"/>
                <a:gd name="csX115" fmla="*/ 272982 w 3705314"/>
                <a:gd name="csY115" fmla="*/ 1381415 h 1484893"/>
                <a:gd name="csX116" fmla="*/ 272982 w 3705314"/>
                <a:gd name="csY116" fmla="*/ 1379764 h 1484893"/>
                <a:gd name="csX117" fmla="*/ 275521 w 3705314"/>
                <a:gd name="csY117" fmla="*/ 1379764 h 1484893"/>
                <a:gd name="csX118" fmla="*/ 275521 w 3705314"/>
                <a:gd name="csY118" fmla="*/ 1378113 h 1484893"/>
                <a:gd name="csX119" fmla="*/ 277934 w 3705314"/>
                <a:gd name="csY119" fmla="*/ 1378113 h 1484893"/>
                <a:gd name="csX120" fmla="*/ 279203 w 3705314"/>
                <a:gd name="csY120" fmla="*/ 1378113 h 1484893"/>
                <a:gd name="csX121" fmla="*/ 280473 w 3705314"/>
                <a:gd name="csY121" fmla="*/ 1378113 h 1484893"/>
                <a:gd name="csX122" fmla="*/ 280473 w 3705314"/>
                <a:gd name="csY122" fmla="*/ 1376463 h 1484893"/>
                <a:gd name="csX123" fmla="*/ 285552 w 3705314"/>
                <a:gd name="csY123" fmla="*/ 1376463 h 1484893"/>
                <a:gd name="csX124" fmla="*/ 285552 w 3705314"/>
                <a:gd name="csY124" fmla="*/ 1374685 h 1484893"/>
                <a:gd name="csX125" fmla="*/ 290757 w 3705314"/>
                <a:gd name="csY125" fmla="*/ 1374685 h 1484893"/>
                <a:gd name="csX126" fmla="*/ 290757 w 3705314"/>
                <a:gd name="csY126" fmla="*/ 1373035 h 1484893"/>
                <a:gd name="csX127" fmla="*/ 293297 w 3705314"/>
                <a:gd name="csY127" fmla="*/ 1373035 h 1484893"/>
                <a:gd name="csX128" fmla="*/ 293297 w 3705314"/>
                <a:gd name="csY128" fmla="*/ 1369733 h 1484893"/>
                <a:gd name="csX129" fmla="*/ 295836 w 3705314"/>
                <a:gd name="csY129" fmla="*/ 1369733 h 1484893"/>
                <a:gd name="csX130" fmla="*/ 298375 w 3705314"/>
                <a:gd name="csY130" fmla="*/ 1369733 h 1484893"/>
                <a:gd name="csX131" fmla="*/ 298375 w 3705314"/>
                <a:gd name="csY131" fmla="*/ 1368083 h 1484893"/>
                <a:gd name="csX132" fmla="*/ 300915 w 3705314"/>
                <a:gd name="csY132" fmla="*/ 1368083 h 1484893"/>
                <a:gd name="csX133" fmla="*/ 300915 w 3705314"/>
                <a:gd name="csY133" fmla="*/ 1366432 h 1484893"/>
                <a:gd name="csX134" fmla="*/ 303454 w 3705314"/>
                <a:gd name="csY134" fmla="*/ 1366432 h 1484893"/>
                <a:gd name="csX135" fmla="*/ 303454 w 3705314"/>
                <a:gd name="csY135" fmla="*/ 1364782 h 1484893"/>
                <a:gd name="csX136" fmla="*/ 305993 w 3705314"/>
                <a:gd name="csY136" fmla="*/ 1364782 h 1484893"/>
                <a:gd name="csX137" fmla="*/ 305993 w 3705314"/>
                <a:gd name="csY137" fmla="*/ 1361353 h 1484893"/>
                <a:gd name="csX138" fmla="*/ 308406 w 3705314"/>
                <a:gd name="csY138" fmla="*/ 1361353 h 1484893"/>
                <a:gd name="csX139" fmla="*/ 308406 w 3705314"/>
                <a:gd name="csY139" fmla="*/ 1359703 h 1484893"/>
                <a:gd name="csX140" fmla="*/ 310945 w 3705314"/>
                <a:gd name="csY140" fmla="*/ 1359703 h 1484893"/>
                <a:gd name="csX141" fmla="*/ 310945 w 3705314"/>
                <a:gd name="csY141" fmla="*/ 1358052 h 1484893"/>
                <a:gd name="csX142" fmla="*/ 313485 w 3705314"/>
                <a:gd name="csY142" fmla="*/ 1358052 h 1484893"/>
                <a:gd name="csX143" fmla="*/ 313485 w 3705314"/>
                <a:gd name="csY143" fmla="*/ 1356402 h 1484893"/>
                <a:gd name="csX144" fmla="*/ 316024 w 3705314"/>
                <a:gd name="csY144" fmla="*/ 1356402 h 1484893"/>
                <a:gd name="csX145" fmla="*/ 317294 w 3705314"/>
                <a:gd name="csY145" fmla="*/ 1356402 h 1484893"/>
                <a:gd name="csX146" fmla="*/ 321103 w 3705314"/>
                <a:gd name="csY146" fmla="*/ 1356402 h 1484893"/>
                <a:gd name="csX147" fmla="*/ 321103 w 3705314"/>
                <a:gd name="csY147" fmla="*/ 1354751 h 1484893"/>
                <a:gd name="csX148" fmla="*/ 323642 w 3705314"/>
                <a:gd name="csY148" fmla="*/ 1354751 h 1484893"/>
                <a:gd name="csX149" fmla="*/ 323642 w 3705314"/>
                <a:gd name="csY149" fmla="*/ 1353101 h 1484893"/>
                <a:gd name="csX150" fmla="*/ 326308 w 3705314"/>
                <a:gd name="csY150" fmla="*/ 1353101 h 1484893"/>
                <a:gd name="csX151" fmla="*/ 327578 w 3705314"/>
                <a:gd name="csY151" fmla="*/ 1353101 h 1484893"/>
                <a:gd name="csX152" fmla="*/ 328848 w 3705314"/>
                <a:gd name="csY152" fmla="*/ 1353101 h 1484893"/>
                <a:gd name="csX153" fmla="*/ 328848 w 3705314"/>
                <a:gd name="csY153" fmla="*/ 1351450 h 1484893"/>
                <a:gd name="csX154" fmla="*/ 335196 w 3705314"/>
                <a:gd name="csY154" fmla="*/ 1351450 h 1484893"/>
                <a:gd name="csX155" fmla="*/ 335196 w 3705314"/>
                <a:gd name="csY155" fmla="*/ 1349799 h 1484893"/>
                <a:gd name="csX156" fmla="*/ 340148 w 3705314"/>
                <a:gd name="csY156" fmla="*/ 1349799 h 1484893"/>
                <a:gd name="csX157" fmla="*/ 340148 w 3705314"/>
                <a:gd name="csY157" fmla="*/ 1348022 h 1484893"/>
                <a:gd name="csX158" fmla="*/ 345227 w 3705314"/>
                <a:gd name="csY158" fmla="*/ 1348022 h 1484893"/>
                <a:gd name="csX159" fmla="*/ 345227 w 3705314"/>
                <a:gd name="csY159" fmla="*/ 1346371 h 1484893"/>
                <a:gd name="csX160" fmla="*/ 347766 w 3705314"/>
                <a:gd name="csY160" fmla="*/ 1346371 h 1484893"/>
                <a:gd name="csX161" fmla="*/ 347766 w 3705314"/>
                <a:gd name="csY161" fmla="*/ 1342943 h 1484893"/>
                <a:gd name="csX162" fmla="*/ 352845 w 3705314"/>
                <a:gd name="csY162" fmla="*/ 1342943 h 1484893"/>
                <a:gd name="csX163" fmla="*/ 352845 w 3705314"/>
                <a:gd name="csY163" fmla="*/ 1339642 h 1484893"/>
                <a:gd name="csX164" fmla="*/ 360590 w 3705314"/>
                <a:gd name="csY164" fmla="*/ 1339642 h 1484893"/>
                <a:gd name="csX165" fmla="*/ 360590 w 3705314"/>
                <a:gd name="csY165" fmla="*/ 1336341 h 1484893"/>
                <a:gd name="csX166" fmla="*/ 365669 w 3705314"/>
                <a:gd name="csY166" fmla="*/ 1336341 h 1484893"/>
                <a:gd name="csX167" fmla="*/ 365669 w 3705314"/>
                <a:gd name="csY167" fmla="*/ 1334690 h 1484893"/>
                <a:gd name="csX168" fmla="*/ 368208 w 3705314"/>
                <a:gd name="csY168" fmla="*/ 1334690 h 1484893"/>
                <a:gd name="csX169" fmla="*/ 368208 w 3705314"/>
                <a:gd name="csY169" fmla="*/ 1333040 h 1484893"/>
                <a:gd name="csX170" fmla="*/ 375699 w 3705314"/>
                <a:gd name="csY170" fmla="*/ 1333040 h 1484893"/>
                <a:gd name="csX171" fmla="*/ 375699 w 3705314"/>
                <a:gd name="csY171" fmla="*/ 1331262 h 1484893"/>
                <a:gd name="csX172" fmla="*/ 378238 w 3705314"/>
                <a:gd name="csY172" fmla="*/ 1331262 h 1484893"/>
                <a:gd name="csX173" fmla="*/ 378238 w 3705314"/>
                <a:gd name="csY173" fmla="*/ 1329611 h 1484893"/>
                <a:gd name="csX174" fmla="*/ 380778 w 3705314"/>
                <a:gd name="csY174" fmla="*/ 1329611 h 1484893"/>
                <a:gd name="csX175" fmla="*/ 380778 w 3705314"/>
                <a:gd name="csY175" fmla="*/ 1327961 h 1484893"/>
                <a:gd name="csX176" fmla="*/ 385857 w 3705314"/>
                <a:gd name="csY176" fmla="*/ 1327961 h 1484893"/>
                <a:gd name="csX177" fmla="*/ 385857 w 3705314"/>
                <a:gd name="csY177" fmla="*/ 1324660 h 1484893"/>
                <a:gd name="csX178" fmla="*/ 388396 w 3705314"/>
                <a:gd name="csY178" fmla="*/ 1324660 h 1484893"/>
                <a:gd name="csX179" fmla="*/ 388396 w 3705314"/>
                <a:gd name="csY179" fmla="*/ 1321358 h 1484893"/>
                <a:gd name="csX180" fmla="*/ 390935 w 3705314"/>
                <a:gd name="csY180" fmla="*/ 1321358 h 1484893"/>
                <a:gd name="csX181" fmla="*/ 390935 w 3705314"/>
                <a:gd name="csY181" fmla="*/ 1318057 h 1484893"/>
                <a:gd name="csX182" fmla="*/ 396141 w 3705314"/>
                <a:gd name="csY182" fmla="*/ 1318057 h 1484893"/>
                <a:gd name="csX183" fmla="*/ 396141 w 3705314"/>
                <a:gd name="csY183" fmla="*/ 1316280 h 1484893"/>
                <a:gd name="csX184" fmla="*/ 398680 w 3705314"/>
                <a:gd name="csY184" fmla="*/ 1316280 h 1484893"/>
                <a:gd name="csX185" fmla="*/ 398680 w 3705314"/>
                <a:gd name="csY185" fmla="*/ 1314629 h 1484893"/>
                <a:gd name="csX186" fmla="*/ 401220 w 3705314"/>
                <a:gd name="csY186" fmla="*/ 1314629 h 1484893"/>
                <a:gd name="csX187" fmla="*/ 401220 w 3705314"/>
                <a:gd name="csY187" fmla="*/ 1312978 h 1484893"/>
                <a:gd name="csX188" fmla="*/ 406171 w 3705314"/>
                <a:gd name="csY188" fmla="*/ 1312978 h 1484893"/>
                <a:gd name="csX189" fmla="*/ 406171 w 3705314"/>
                <a:gd name="csY189" fmla="*/ 1311328 h 1484893"/>
                <a:gd name="csX190" fmla="*/ 408711 w 3705314"/>
                <a:gd name="csY190" fmla="*/ 1311328 h 1484893"/>
                <a:gd name="csX191" fmla="*/ 408711 w 3705314"/>
                <a:gd name="csY191" fmla="*/ 1309678 h 1484893"/>
                <a:gd name="csX192" fmla="*/ 411250 w 3705314"/>
                <a:gd name="csY192" fmla="*/ 1309678 h 1484893"/>
                <a:gd name="csX193" fmla="*/ 411250 w 3705314"/>
                <a:gd name="csY193" fmla="*/ 1308027 h 1484893"/>
                <a:gd name="csX194" fmla="*/ 418868 w 3705314"/>
                <a:gd name="csY194" fmla="*/ 1308027 h 1484893"/>
                <a:gd name="csX195" fmla="*/ 418868 w 3705314"/>
                <a:gd name="csY195" fmla="*/ 1304726 h 1484893"/>
                <a:gd name="csX196" fmla="*/ 421408 w 3705314"/>
                <a:gd name="csY196" fmla="*/ 1304726 h 1484893"/>
                <a:gd name="csX197" fmla="*/ 421408 w 3705314"/>
                <a:gd name="csY197" fmla="*/ 1302948 h 1484893"/>
                <a:gd name="csX198" fmla="*/ 426486 w 3705314"/>
                <a:gd name="csY198" fmla="*/ 1302948 h 1484893"/>
                <a:gd name="csX199" fmla="*/ 426486 w 3705314"/>
                <a:gd name="csY199" fmla="*/ 1301298 h 1484893"/>
                <a:gd name="csX200" fmla="*/ 429026 w 3705314"/>
                <a:gd name="csY200" fmla="*/ 1301298 h 1484893"/>
                <a:gd name="csX201" fmla="*/ 430422 w 3705314"/>
                <a:gd name="csY201" fmla="*/ 1301298 h 1484893"/>
                <a:gd name="csX202" fmla="*/ 435374 w 3705314"/>
                <a:gd name="csY202" fmla="*/ 1301298 h 1484893"/>
                <a:gd name="csX203" fmla="*/ 435374 w 3705314"/>
                <a:gd name="csY203" fmla="*/ 1299647 h 1484893"/>
                <a:gd name="csX204" fmla="*/ 442992 w 3705314"/>
                <a:gd name="csY204" fmla="*/ 1299647 h 1484893"/>
                <a:gd name="csX205" fmla="*/ 442992 w 3705314"/>
                <a:gd name="csY205" fmla="*/ 1297996 h 1484893"/>
                <a:gd name="csX206" fmla="*/ 450610 w 3705314"/>
                <a:gd name="csY206" fmla="*/ 1297996 h 1484893"/>
                <a:gd name="csX207" fmla="*/ 450610 w 3705314"/>
                <a:gd name="csY207" fmla="*/ 1296346 h 1484893"/>
                <a:gd name="csX208" fmla="*/ 453150 w 3705314"/>
                <a:gd name="csY208" fmla="*/ 1296346 h 1484893"/>
                <a:gd name="csX209" fmla="*/ 453150 w 3705314"/>
                <a:gd name="csY209" fmla="*/ 1294695 h 1484893"/>
                <a:gd name="csX210" fmla="*/ 458228 w 3705314"/>
                <a:gd name="csY210" fmla="*/ 1294695 h 1484893"/>
                <a:gd name="csX211" fmla="*/ 458228 w 3705314"/>
                <a:gd name="csY211" fmla="*/ 1293044 h 1484893"/>
                <a:gd name="csX212" fmla="*/ 460768 w 3705314"/>
                <a:gd name="csY212" fmla="*/ 1293044 h 1484893"/>
                <a:gd name="csX213" fmla="*/ 460768 w 3705314"/>
                <a:gd name="csY213" fmla="*/ 1291394 h 1484893"/>
                <a:gd name="csX214" fmla="*/ 468386 w 3705314"/>
                <a:gd name="csY214" fmla="*/ 1291394 h 1484893"/>
                <a:gd name="csX215" fmla="*/ 468386 w 3705314"/>
                <a:gd name="csY215" fmla="*/ 1289616 h 1484893"/>
                <a:gd name="csX216" fmla="*/ 473465 w 3705314"/>
                <a:gd name="csY216" fmla="*/ 1289616 h 1484893"/>
                <a:gd name="csX217" fmla="*/ 473465 w 3705314"/>
                <a:gd name="csY217" fmla="*/ 1287966 h 1484893"/>
                <a:gd name="csX218" fmla="*/ 476004 w 3705314"/>
                <a:gd name="csY218" fmla="*/ 1287966 h 1484893"/>
                <a:gd name="csX219" fmla="*/ 476004 w 3705314"/>
                <a:gd name="csY219" fmla="*/ 1286315 h 1484893"/>
                <a:gd name="csX220" fmla="*/ 478543 w 3705314"/>
                <a:gd name="csY220" fmla="*/ 1286315 h 1484893"/>
                <a:gd name="csX221" fmla="*/ 478543 w 3705314"/>
                <a:gd name="csY221" fmla="*/ 1284665 h 1484893"/>
                <a:gd name="csX222" fmla="*/ 486161 w 3705314"/>
                <a:gd name="csY222" fmla="*/ 1284665 h 1484893"/>
                <a:gd name="csX223" fmla="*/ 486161 w 3705314"/>
                <a:gd name="csY223" fmla="*/ 1283014 h 1484893"/>
                <a:gd name="csX224" fmla="*/ 488701 w 3705314"/>
                <a:gd name="csY224" fmla="*/ 1283014 h 1484893"/>
                <a:gd name="csX225" fmla="*/ 488701 w 3705314"/>
                <a:gd name="csY225" fmla="*/ 1281364 h 1484893"/>
                <a:gd name="csX226" fmla="*/ 491240 w 3705314"/>
                <a:gd name="csY226" fmla="*/ 1281364 h 1484893"/>
                <a:gd name="csX227" fmla="*/ 491240 w 3705314"/>
                <a:gd name="csY227" fmla="*/ 1279713 h 1484893"/>
                <a:gd name="csX228" fmla="*/ 493780 w 3705314"/>
                <a:gd name="csY228" fmla="*/ 1279713 h 1484893"/>
                <a:gd name="csX229" fmla="*/ 493780 w 3705314"/>
                <a:gd name="csY229" fmla="*/ 1278062 h 1484893"/>
                <a:gd name="csX230" fmla="*/ 496319 w 3705314"/>
                <a:gd name="csY230" fmla="*/ 1278062 h 1484893"/>
                <a:gd name="csX231" fmla="*/ 496319 w 3705314"/>
                <a:gd name="csY231" fmla="*/ 1276285 h 1484893"/>
                <a:gd name="csX232" fmla="*/ 501398 w 3705314"/>
                <a:gd name="csY232" fmla="*/ 1276285 h 1484893"/>
                <a:gd name="csX233" fmla="*/ 501398 w 3705314"/>
                <a:gd name="csY233" fmla="*/ 1272856 h 1484893"/>
                <a:gd name="csX234" fmla="*/ 503937 w 3705314"/>
                <a:gd name="csY234" fmla="*/ 1272856 h 1484893"/>
                <a:gd name="csX235" fmla="*/ 503937 w 3705314"/>
                <a:gd name="csY235" fmla="*/ 1269556 h 1484893"/>
                <a:gd name="csX236" fmla="*/ 506476 w 3705314"/>
                <a:gd name="csY236" fmla="*/ 1269556 h 1484893"/>
                <a:gd name="csX237" fmla="*/ 507746 w 3705314"/>
                <a:gd name="csY237" fmla="*/ 1269556 h 1484893"/>
                <a:gd name="csX238" fmla="*/ 509016 w 3705314"/>
                <a:gd name="csY238" fmla="*/ 1269556 h 1484893"/>
                <a:gd name="csX239" fmla="*/ 509016 w 3705314"/>
                <a:gd name="csY239" fmla="*/ 1267905 h 1484893"/>
                <a:gd name="csX240" fmla="*/ 516634 w 3705314"/>
                <a:gd name="csY240" fmla="*/ 1267905 h 1484893"/>
                <a:gd name="csX241" fmla="*/ 516634 w 3705314"/>
                <a:gd name="csY241" fmla="*/ 1266254 h 1484893"/>
                <a:gd name="csX242" fmla="*/ 521713 w 3705314"/>
                <a:gd name="csY242" fmla="*/ 1266254 h 1484893"/>
                <a:gd name="csX243" fmla="*/ 521713 w 3705314"/>
                <a:gd name="csY243" fmla="*/ 1264604 h 1484893"/>
                <a:gd name="csX244" fmla="*/ 524252 w 3705314"/>
                <a:gd name="csY244" fmla="*/ 1264604 h 1484893"/>
                <a:gd name="csX245" fmla="*/ 524252 w 3705314"/>
                <a:gd name="csY245" fmla="*/ 1262953 h 1484893"/>
                <a:gd name="csX246" fmla="*/ 530600 w 3705314"/>
                <a:gd name="csY246" fmla="*/ 1262953 h 1484893"/>
                <a:gd name="csX247" fmla="*/ 530600 w 3705314"/>
                <a:gd name="csY247" fmla="*/ 1261302 h 1484893"/>
                <a:gd name="csX248" fmla="*/ 538219 w 3705314"/>
                <a:gd name="csY248" fmla="*/ 1261302 h 1484893"/>
                <a:gd name="csX249" fmla="*/ 539488 w 3705314"/>
                <a:gd name="csY249" fmla="*/ 1261302 h 1484893"/>
                <a:gd name="csX250" fmla="*/ 545837 w 3705314"/>
                <a:gd name="csY250" fmla="*/ 1261302 h 1484893"/>
                <a:gd name="csX251" fmla="*/ 545837 w 3705314"/>
                <a:gd name="csY251" fmla="*/ 1259525 h 1484893"/>
                <a:gd name="csX252" fmla="*/ 548376 w 3705314"/>
                <a:gd name="csY252" fmla="*/ 1259525 h 1484893"/>
                <a:gd name="csX253" fmla="*/ 548376 w 3705314"/>
                <a:gd name="csY253" fmla="*/ 1257874 h 1484893"/>
                <a:gd name="csX254" fmla="*/ 550915 w 3705314"/>
                <a:gd name="csY254" fmla="*/ 1257874 h 1484893"/>
                <a:gd name="csX255" fmla="*/ 550915 w 3705314"/>
                <a:gd name="csY255" fmla="*/ 1256224 h 1484893"/>
                <a:gd name="csX256" fmla="*/ 558533 w 3705314"/>
                <a:gd name="csY256" fmla="*/ 1256224 h 1484893"/>
                <a:gd name="csX257" fmla="*/ 558533 w 3705314"/>
                <a:gd name="csY257" fmla="*/ 1254573 h 1484893"/>
                <a:gd name="csX258" fmla="*/ 561073 w 3705314"/>
                <a:gd name="csY258" fmla="*/ 1254573 h 1484893"/>
                <a:gd name="csX259" fmla="*/ 561073 w 3705314"/>
                <a:gd name="csY259" fmla="*/ 1251272 h 1484893"/>
                <a:gd name="csX260" fmla="*/ 563612 w 3705314"/>
                <a:gd name="csY260" fmla="*/ 1251272 h 1484893"/>
                <a:gd name="csX261" fmla="*/ 563612 w 3705314"/>
                <a:gd name="csY261" fmla="*/ 1249621 h 1484893"/>
                <a:gd name="csX262" fmla="*/ 568691 w 3705314"/>
                <a:gd name="csY262" fmla="*/ 1249621 h 1484893"/>
                <a:gd name="csX263" fmla="*/ 568691 w 3705314"/>
                <a:gd name="csY263" fmla="*/ 1247971 h 1484893"/>
                <a:gd name="csX264" fmla="*/ 578848 w 3705314"/>
                <a:gd name="csY264" fmla="*/ 1247971 h 1484893"/>
                <a:gd name="csX265" fmla="*/ 580118 w 3705314"/>
                <a:gd name="csY265" fmla="*/ 1247971 h 1484893"/>
                <a:gd name="csX266" fmla="*/ 581388 w 3705314"/>
                <a:gd name="csY266" fmla="*/ 1247971 h 1484893"/>
                <a:gd name="csX267" fmla="*/ 581388 w 3705314"/>
                <a:gd name="csY267" fmla="*/ 1246193 h 1484893"/>
                <a:gd name="csX268" fmla="*/ 586466 w 3705314"/>
                <a:gd name="csY268" fmla="*/ 1246193 h 1484893"/>
                <a:gd name="csX269" fmla="*/ 586466 w 3705314"/>
                <a:gd name="csY269" fmla="*/ 1242892 h 1484893"/>
                <a:gd name="csX270" fmla="*/ 591545 w 3705314"/>
                <a:gd name="csY270" fmla="*/ 1242892 h 1484893"/>
                <a:gd name="csX271" fmla="*/ 591545 w 3705314"/>
                <a:gd name="csY271" fmla="*/ 1241242 h 1484893"/>
                <a:gd name="csX272" fmla="*/ 594084 w 3705314"/>
                <a:gd name="csY272" fmla="*/ 1241242 h 1484893"/>
                <a:gd name="csX273" fmla="*/ 595354 w 3705314"/>
                <a:gd name="csY273" fmla="*/ 1241242 h 1484893"/>
                <a:gd name="csX274" fmla="*/ 596624 w 3705314"/>
                <a:gd name="csY274" fmla="*/ 1241242 h 1484893"/>
                <a:gd name="csX275" fmla="*/ 596624 w 3705314"/>
                <a:gd name="csY275" fmla="*/ 1239591 h 1484893"/>
                <a:gd name="csX276" fmla="*/ 606781 w 3705314"/>
                <a:gd name="csY276" fmla="*/ 1239591 h 1484893"/>
                <a:gd name="csX277" fmla="*/ 606781 w 3705314"/>
                <a:gd name="csY277" fmla="*/ 1237940 h 1484893"/>
                <a:gd name="csX278" fmla="*/ 609321 w 3705314"/>
                <a:gd name="csY278" fmla="*/ 1237940 h 1484893"/>
                <a:gd name="csX279" fmla="*/ 609321 w 3705314"/>
                <a:gd name="csY279" fmla="*/ 1234639 h 1484893"/>
                <a:gd name="csX280" fmla="*/ 611860 w 3705314"/>
                <a:gd name="csY280" fmla="*/ 1234639 h 1484893"/>
                <a:gd name="csX281" fmla="*/ 611860 w 3705314"/>
                <a:gd name="csY281" fmla="*/ 1231211 h 1484893"/>
                <a:gd name="csX282" fmla="*/ 614399 w 3705314"/>
                <a:gd name="csY282" fmla="*/ 1231211 h 1484893"/>
                <a:gd name="csX283" fmla="*/ 614399 w 3705314"/>
                <a:gd name="csY283" fmla="*/ 1227910 h 1484893"/>
                <a:gd name="csX284" fmla="*/ 616939 w 3705314"/>
                <a:gd name="csY284" fmla="*/ 1227910 h 1484893"/>
                <a:gd name="csX285" fmla="*/ 616939 w 3705314"/>
                <a:gd name="csY285" fmla="*/ 1226259 h 1484893"/>
                <a:gd name="csX286" fmla="*/ 620748 w 3705314"/>
                <a:gd name="csY286" fmla="*/ 1226259 h 1484893"/>
                <a:gd name="csX287" fmla="*/ 620748 w 3705314"/>
                <a:gd name="csY287" fmla="*/ 1222958 h 1484893"/>
                <a:gd name="csX288" fmla="*/ 623287 w 3705314"/>
                <a:gd name="csY288" fmla="*/ 1222958 h 1484893"/>
                <a:gd name="csX289" fmla="*/ 625827 w 3705314"/>
                <a:gd name="csY289" fmla="*/ 1222958 h 1484893"/>
                <a:gd name="csX290" fmla="*/ 627096 w 3705314"/>
                <a:gd name="csY290" fmla="*/ 1222958 h 1484893"/>
                <a:gd name="csX291" fmla="*/ 633445 w 3705314"/>
                <a:gd name="csY291" fmla="*/ 1222958 h 1484893"/>
                <a:gd name="csX292" fmla="*/ 633445 w 3705314"/>
                <a:gd name="csY292" fmla="*/ 1217879 h 1484893"/>
                <a:gd name="csX293" fmla="*/ 635984 w 3705314"/>
                <a:gd name="csY293" fmla="*/ 1217879 h 1484893"/>
                <a:gd name="csX294" fmla="*/ 635984 w 3705314"/>
                <a:gd name="csY294" fmla="*/ 1216229 h 1484893"/>
                <a:gd name="csX295" fmla="*/ 638523 w 3705314"/>
                <a:gd name="csY295" fmla="*/ 1216229 h 1484893"/>
                <a:gd name="csX296" fmla="*/ 638523 w 3705314"/>
                <a:gd name="csY296" fmla="*/ 1214578 h 1484893"/>
                <a:gd name="csX297" fmla="*/ 646142 w 3705314"/>
                <a:gd name="csY297" fmla="*/ 1214578 h 1484893"/>
                <a:gd name="csX298" fmla="*/ 648681 w 3705314"/>
                <a:gd name="csY298" fmla="*/ 1214578 h 1484893"/>
                <a:gd name="csX299" fmla="*/ 648681 w 3705314"/>
                <a:gd name="csY299" fmla="*/ 1212927 h 1484893"/>
                <a:gd name="csX300" fmla="*/ 651220 w 3705314"/>
                <a:gd name="csY300" fmla="*/ 1212927 h 1484893"/>
                <a:gd name="csX301" fmla="*/ 651220 w 3705314"/>
                <a:gd name="csY301" fmla="*/ 1211277 h 1484893"/>
                <a:gd name="csX302" fmla="*/ 658838 w 3705314"/>
                <a:gd name="csY302" fmla="*/ 1211277 h 1484893"/>
                <a:gd name="csX303" fmla="*/ 658838 w 3705314"/>
                <a:gd name="csY303" fmla="*/ 1209627 h 1484893"/>
                <a:gd name="csX304" fmla="*/ 661378 w 3705314"/>
                <a:gd name="csY304" fmla="*/ 1209627 h 1484893"/>
                <a:gd name="csX305" fmla="*/ 661378 w 3705314"/>
                <a:gd name="csY305" fmla="*/ 1207976 h 1484893"/>
                <a:gd name="csX306" fmla="*/ 668996 w 3705314"/>
                <a:gd name="csY306" fmla="*/ 1207976 h 1484893"/>
                <a:gd name="csX307" fmla="*/ 668996 w 3705314"/>
                <a:gd name="csY307" fmla="*/ 1206325 h 1484893"/>
                <a:gd name="csX308" fmla="*/ 676487 w 3705314"/>
                <a:gd name="csY308" fmla="*/ 1206325 h 1484893"/>
                <a:gd name="csX309" fmla="*/ 676487 w 3705314"/>
                <a:gd name="csY309" fmla="*/ 1204548 h 1484893"/>
                <a:gd name="csX310" fmla="*/ 679153 w 3705314"/>
                <a:gd name="csY310" fmla="*/ 1204548 h 1484893"/>
                <a:gd name="csX311" fmla="*/ 679153 w 3705314"/>
                <a:gd name="csY311" fmla="*/ 1201120 h 1484893"/>
                <a:gd name="csX312" fmla="*/ 684232 w 3705314"/>
                <a:gd name="csY312" fmla="*/ 1201120 h 1484893"/>
                <a:gd name="csX313" fmla="*/ 684232 w 3705314"/>
                <a:gd name="csY313" fmla="*/ 1199469 h 1484893"/>
                <a:gd name="csX314" fmla="*/ 689311 w 3705314"/>
                <a:gd name="csY314" fmla="*/ 1199469 h 1484893"/>
                <a:gd name="csX315" fmla="*/ 690580 w 3705314"/>
                <a:gd name="csY315" fmla="*/ 1199469 h 1484893"/>
                <a:gd name="csX316" fmla="*/ 691850 w 3705314"/>
                <a:gd name="csY316" fmla="*/ 1199469 h 1484893"/>
                <a:gd name="csX317" fmla="*/ 691850 w 3705314"/>
                <a:gd name="csY317" fmla="*/ 1197818 h 1484893"/>
                <a:gd name="csX318" fmla="*/ 694389 w 3705314"/>
                <a:gd name="csY318" fmla="*/ 1197818 h 1484893"/>
                <a:gd name="csX319" fmla="*/ 696929 w 3705314"/>
                <a:gd name="csY319" fmla="*/ 1197818 h 1484893"/>
                <a:gd name="csX320" fmla="*/ 696929 w 3705314"/>
                <a:gd name="csY320" fmla="*/ 1194517 h 1484893"/>
                <a:gd name="csX321" fmla="*/ 699468 w 3705314"/>
                <a:gd name="csY321" fmla="*/ 1194517 h 1484893"/>
                <a:gd name="csX322" fmla="*/ 699468 w 3705314"/>
                <a:gd name="csY322" fmla="*/ 1192867 h 1484893"/>
                <a:gd name="csX323" fmla="*/ 704547 w 3705314"/>
                <a:gd name="csY323" fmla="*/ 1192867 h 1484893"/>
                <a:gd name="csX324" fmla="*/ 704547 w 3705314"/>
                <a:gd name="csY324" fmla="*/ 1191216 h 1484893"/>
                <a:gd name="csX325" fmla="*/ 707086 w 3705314"/>
                <a:gd name="csY325" fmla="*/ 1191216 h 1484893"/>
                <a:gd name="csX326" fmla="*/ 721053 w 3705314"/>
                <a:gd name="csY326" fmla="*/ 1191216 h 1484893"/>
                <a:gd name="csX327" fmla="*/ 722322 w 3705314"/>
                <a:gd name="csY327" fmla="*/ 1191216 h 1484893"/>
                <a:gd name="csX328" fmla="*/ 723592 w 3705314"/>
                <a:gd name="csY328" fmla="*/ 1191216 h 1484893"/>
                <a:gd name="csX329" fmla="*/ 723592 w 3705314"/>
                <a:gd name="csY329" fmla="*/ 1187788 h 1484893"/>
                <a:gd name="csX330" fmla="*/ 726131 w 3705314"/>
                <a:gd name="csY330" fmla="*/ 1187788 h 1484893"/>
                <a:gd name="csX331" fmla="*/ 727401 w 3705314"/>
                <a:gd name="csY331" fmla="*/ 1187788 h 1484893"/>
                <a:gd name="csX332" fmla="*/ 731210 w 3705314"/>
                <a:gd name="csY332" fmla="*/ 1187788 h 1484893"/>
                <a:gd name="csX333" fmla="*/ 731210 w 3705314"/>
                <a:gd name="csY333" fmla="*/ 1184487 h 1484893"/>
                <a:gd name="csX334" fmla="*/ 733750 w 3705314"/>
                <a:gd name="csY334" fmla="*/ 1184487 h 1484893"/>
                <a:gd name="csX335" fmla="*/ 733750 w 3705314"/>
                <a:gd name="csY335" fmla="*/ 1182836 h 1484893"/>
                <a:gd name="csX336" fmla="*/ 741241 w 3705314"/>
                <a:gd name="csY336" fmla="*/ 1182836 h 1484893"/>
                <a:gd name="csX337" fmla="*/ 741241 w 3705314"/>
                <a:gd name="csY337" fmla="*/ 1179535 h 1484893"/>
                <a:gd name="csX338" fmla="*/ 743780 w 3705314"/>
                <a:gd name="csY338" fmla="*/ 1179535 h 1484893"/>
                <a:gd name="csX339" fmla="*/ 743780 w 3705314"/>
                <a:gd name="csY339" fmla="*/ 1174456 h 1484893"/>
                <a:gd name="csX340" fmla="*/ 746319 w 3705314"/>
                <a:gd name="csY340" fmla="*/ 1174456 h 1484893"/>
                <a:gd name="csX341" fmla="*/ 754065 w 3705314"/>
                <a:gd name="csY341" fmla="*/ 1174456 h 1484893"/>
                <a:gd name="csX342" fmla="*/ 754065 w 3705314"/>
                <a:gd name="csY342" fmla="*/ 1172805 h 1484893"/>
                <a:gd name="csX343" fmla="*/ 756604 w 3705314"/>
                <a:gd name="csY343" fmla="*/ 1172805 h 1484893"/>
                <a:gd name="csX344" fmla="*/ 756604 w 3705314"/>
                <a:gd name="csY344" fmla="*/ 1167854 h 1484893"/>
                <a:gd name="csX345" fmla="*/ 759143 w 3705314"/>
                <a:gd name="csY345" fmla="*/ 1167854 h 1484893"/>
                <a:gd name="csX346" fmla="*/ 759143 w 3705314"/>
                <a:gd name="csY346" fmla="*/ 1166203 h 1484893"/>
                <a:gd name="csX347" fmla="*/ 766761 w 3705314"/>
                <a:gd name="csY347" fmla="*/ 1166203 h 1484893"/>
                <a:gd name="csX348" fmla="*/ 768031 w 3705314"/>
                <a:gd name="csY348" fmla="*/ 1166203 h 1484893"/>
                <a:gd name="csX349" fmla="*/ 769301 w 3705314"/>
                <a:gd name="csY349" fmla="*/ 1166203 h 1484893"/>
                <a:gd name="csX350" fmla="*/ 770570 w 3705314"/>
                <a:gd name="csY350" fmla="*/ 1166203 h 1484893"/>
                <a:gd name="csX351" fmla="*/ 771713 w 3705314"/>
                <a:gd name="csY351" fmla="*/ 1166203 h 1484893"/>
                <a:gd name="csX352" fmla="*/ 771713 w 3705314"/>
                <a:gd name="csY352" fmla="*/ 1164553 h 1484893"/>
                <a:gd name="csX353" fmla="*/ 776792 w 3705314"/>
                <a:gd name="csY353" fmla="*/ 1164553 h 1484893"/>
                <a:gd name="csX354" fmla="*/ 776792 w 3705314"/>
                <a:gd name="csY354" fmla="*/ 1162902 h 1484893"/>
                <a:gd name="csX355" fmla="*/ 779331 w 3705314"/>
                <a:gd name="csY355" fmla="*/ 1162902 h 1484893"/>
                <a:gd name="csX356" fmla="*/ 779331 w 3705314"/>
                <a:gd name="csY356" fmla="*/ 1161252 h 1484893"/>
                <a:gd name="csX357" fmla="*/ 784537 w 3705314"/>
                <a:gd name="csY357" fmla="*/ 1161252 h 1484893"/>
                <a:gd name="csX358" fmla="*/ 784537 w 3705314"/>
                <a:gd name="csY358" fmla="*/ 1159474 h 1484893"/>
                <a:gd name="csX359" fmla="*/ 789616 w 3705314"/>
                <a:gd name="csY359" fmla="*/ 1159474 h 1484893"/>
                <a:gd name="csX360" fmla="*/ 790885 w 3705314"/>
                <a:gd name="csY360" fmla="*/ 1159474 h 1484893"/>
                <a:gd name="csX361" fmla="*/ 797234 w 3705314"/>
                <a:gd name="csY361" fmla="*/ 1159474 h 1484893"/>
                <a:gd name="csX362" fmla="*/ 797234 w 3705314"/>
                <a:gd name="csY362" fmla="*/ 1157823 h 1484893"/>
                <a:gd name="csX363" fmla="*/ 807264 w 3705314"/>
                <a:gd name="csY363" fmla="*/ 1157823 h 1484893"/>
                <a:gd name="csX364" fmla="*/ 807264 w 3705314"/>
                <a:gd name="csY364" fmla="*/ 1156173 h 1484893"/>
                <a:gd name="csX365" fmla="*/ 809804 w 3705314"/>
                <a:gd name="csY365" fmla="*/ 1156173 h 1484893"/>
                <a:gd name="csX366" fmla="*/ 809804 w 3705314"/>
                <a:gd name="csY366" fmla="*/ 1154522 h 1484893"/>
                <a:gd name="csX367" fmla="*/ 812343 w 3705314"/>
                <a:gd name="csY367" fmla="*/ 1154522 h 1484893"/>
                <a:gd name="csX368" fmla="*/ 812343 w 3705314"/>
                <a:gd name="csY368" fmla="*/ 1149570 h 1484893"/>
                <a:gd name="csX369" fmla="*/ 816152 w 3705314"/>
                <a:gd name="csY369" fmla="*/ 1149570 h 1484893"/>
                <a:gd name="csX370" fmla="*/ 821358 w 3705314"/>
                <a:gd name="csY370" fmla="*/ 1149570 h 1484893"/>
                <a:gd name="csX371" fmla="*/ 821358 w 3705314"/>
                <a:gd name="csY371" fmla="*/ 1147920 h 1484893"/>
                <a:gd name="csX372" fmla="*/ 823897 w 3705314"/>
                <a:gd name="csY372" fmla="*/ 1147920 h 1484893"/>
                <a:gd name="csX373" fmla="*/ 823897 w 3705314"/>
                <a:gd name="csY373" fmla="*/ 1146142 h 1484893"/>
                <a:gd name="csX374" fmla="*/ 826436 w 3705314"/>
                <a:gd name="csY374" fmla="*/ 1146142 h 1484893"/>
                <a:gd name="csX375" fmla="*/ 826436 w 3705314"/>
                <a:gd name="csY375" fmla="*/ 1144492 h 1484893"/>
                <a:gd name="csX376" fmla="*/ 828976 w 3705314"/>
                <a:gd name="csY376" fmla="*/ 1144492 h 1484893"/>
                <a:gd name="csX377" fmla="*/ 830246 w 3705314"/>
                <a:gd name="csY377" fmla="*/ 1144492 h 1484893"/>
                <a:gd name="csX378" fmla="*/ 834054 w 3705314"/>
                <a:gd name="csY378" fmla="*/ 1144492 h 1484893"/>
                <a:gd name="csX379" fmla="*/ 834054 w 3705314"/>
                <a:gd name="csY379" fmla="*/ 1142841 h 1484893"/>
                <a:gd name="csX380" fmla="*/ 844085 w 3705314"/>
                <a:gd name="csY380" fmla="*/ 1142841 h 1484893"/>
                <a:gd name="csX381" fmla="*/ 844085 w 3705314"/>
                <a:gd name="csY381" fmla="*/ 1141190 h 1484893"/>
                <a:gd name="csX382" fmla="*/ 851703 w 3705314"/>
                <a:gd name="csY382" fmla="*/ 1141190 h 1484893"/>
                <a:gd name="csX383" fmla="*/ 854369 w 3705314"/>
                <a:gd name="csY383" fmla="*/ 1141190 h 1484893"/>
                <a:gd name="csX384" fmla="*/ 854369 w 3705314"/>
                <a:gd name="csY384" fmla="*/ 1139540 h 1484893"/>
                <a:gd name="csX385" fmla="*/ 861988 w 3705314"/>
                <a:gd name="csY385" fmla="*/ 1139540 h 1484893"/>
                <a:gd name="csX386" fmla="*/ 861988 w 3705314"/>
                <a:gd name="csY386" fmla="*/ 1134461 h 1484893"/>
                <a:gd name="csX387" fmla="*/ 864527 w 3705314"/>
                <a:gd name="csY387" fmla="*/ 1134461 h 1484893"/>
                <a:gd name="csX388" fmla="*/ 866939 w 3705314"/>
                <a:gd name="csY388" fmla="*/ 1134461 h 1484893"/>
                <a:gd name="csX389" fmla="*/ 866939 w 3705314"/>
                <a:gd name="csY389" fmla="*/ 1132811 h 1484893"/>
                <a:gd name="csX390" fmla="*/ 872018 w 3705314"/>
                <a:gd name="csY390" fmla="*/ 1132811 h 1484893"/>
                <a:gd name="csX391" fmla="*/ 872018 w 3705314"/>
                <a:gd name="csY391" fmla="*/ 1131160 h 1484893"/>
                <a:gd name="csX392" fmla="*/ 874557 w 3705314"/>
                <a:gd name="csY392" fmla="*/ 1131160 h 1484893"/>
                <a:gd name="csX393" fmla="*/ 874557 w 3705314"/>
                <a:gd name="csY393" fmla="*/ 1129383 h 1484893"/>
                <a:gd name="csX394" fmla="*/ 877097 w 3705314"/>
                <a:gd name="csY394" fmla="*/ 1129383 h 1484893"/>
                <a:gd name="csX395" fmla="*/ 877097 w 3705314"/>
                <a:gd name="csY395" fmla="*/ 1124431 h 1484893"/>
                <a:gd name="csX396" fmla="*/ 879636 w 3705314"/>
                <a:gd name="csY396" fmla="*/ 1124431 h 1484893"/>
                <a:gd name="csX397" fmla="*/ 879636 w 3705314"/>
                <a:gd name="csY397" fmla="*/ 1122780 h 1484893"/>
                <a:gd name="csX398" fmla="*/ 882175 w 3705314"/>
                <a:gd name="csY398" fmla="*/ 1122780 h 1484893"/>
                <a:gd name="csX399" fmla="*/ 883445 w 3705314"/>
                <a:gd name="csY399" fmla="*/ 1122780 h 1484893"/>
                <a:gd name="csX400" fmla="*/ 884715 w 3705314"/>
                <a:gd name="csY400" fmla="*/ 1122780 h 1484893"/>
                <a:gd name="csX401" fmla="*/ 884715 w 3705314"/>
                <a:gd name="csY401" fmla="*/ 1121130 h 1484893"/>
                <a:gd name="csX402" fmla="*/ 887254 w 3705314"/>
                <a:gd name="csY402" fmla="*/ 1121130 h 1484893"/>
                <a:gd name="csX403" fmla="*/ 887254 w 3705314"/>
                <a:gd name="csY403" fmla="*/ 1119479 h 1484893"/>
                <a:gd name="csX404" fmla="*/ 892460 w 3705314"/>
                <a:gd name="csY404" fmla="*/ 1119479 h 1484893"/>
                <a:gd name="csX405" fmla="*/ 892460 w 3705314"/>
                <a:gd name="csY405" fmla="*/ 1117828 h 1484893"/>
                <a:gd name="csX406" fmla="*/ 894999 w 3705314"/>
                <a:gd name="csY406" fmla="*/ 1117828 h 1484893"/>
                <a:gd name="csX407" fmla="*/ 896269 w 3705314"/>
                <a:gd name="csY407" fmla="*/ 1117828 h 1484893"/>
                <a:gd name="csX408" fmla="*/ 897539 w 3705314"/>
                <a:gd name="csY408" fmla="*/ 1117828 h 1484893"/>
                <a:gd name="csX409" fmla="*/ 899951 w 3705314"/>
                <a:gd name="csY409" fmla="*/ 1117828 h 1484893"/>
                <a:gd name="csX410" fmla="*/ 899951 w 3705314"/>
                <a:gd name="csY410" fmla="*/ 1116051 h 1484893"/>
                <a:gd name="csX411" fmla="*/ 902490 w 3705314"/>
                <a:gd name="csY411" fmla="*/ 1116051 h 1484893"/>
                <a:gd name="csX412" fmla="*/ 902490 w 3705314"/>
                <a:gd name="csY412" fmla="*/ 1111099 h 1484893"/>
                <a:gd name="csX413" fmla="*/ 905030 w 3705314"/>
                <a:gd name="csY413" fmla="*/ 1111099 h 1484893"/>
                <a:gd name="csX414" fmla="*/ 905030 w 3705314"/>
                <a:gd name="csY414" fmla="*/ 1109448 h 1484893"/>
                <a:gd name="csX415" fmla="*/ 908839 w 3705314"/>
                <a:gd name="csY415" fmla="*/ 1109448 h 1484893"/>
                <a:gd name="csX416" fmla="*/ 908839 w 3705314"/>
                <a:gd name="csY416" fmla="*/ 1107798 h 1484893"/>
                <a:gd name="csX417" fmla="*/ 911378 w 3705314"/>
                <a:gd name="csY417" fmla="*/ 1107798 h 1484893"/>
                <a:gd name="csX418" fmla="*/ 911378 w 3705314"/>
                <a:gd name="csY418" fmla="*/ 1106147 h 1484893"/>
                <a:gd name="csX419" fmla="*/ 913918 w 3705314"/>
                <a:gd name="csY419" fmla="*/ 1106147 h 1484893"/>
                <a:gd name="csX420" fmla="*/ 913918 w 3705314"/>
                <a:gd name="csY420" fmla="*/ 1104497 h 1484893"/>
                <a:gd name="csX421" fmla="*/ 916457 w 3705314"/>
                <a:gd name="csY421" fmla="*/ 1104497 h 1484893"/>
                <a:gd name="csX422" fmla="*/ 917727 w 3705314"/>
                <a:gd name="csY422" fmla="*/ 1104497 h 1484893"/>
                <a:gd name="csX423" fmla="*/ 918996 w 3705314"/>
                <a:gd name="csY423" fmla="*/ 1104497 h 1484893"/>
                <a:gd name="csX424" fmla="*/ 918996 w 3705314"/>
                <a:gd name="csY424" fmla="*/ 1102719 h 1484893"/>
                <a:gd name="csX425" fmla="*/ 921536 w 3705314"/>
                <a:gd name="csY425" fmla="*/ 1102719 h 1484893"/>
                <a:gd name="csX426" fmla="*/ 921536 w 3705314"/>
                <a:gd name="csY426" fmla="*/ 1101068 h 1484893"/>
                <a:gd name="csX427" fmla="*/ 924202 w 3705314"/>
                <a:gd name="csY427" fmla="*/ 1101068 h 1484893"/>
                <a:gd name="csX428" fmla="*/ 926741 w 3705314"/>
                <a:gd name="csY428" fmla="*/ 1101068 h 1484893"/>
                <a:gd name="csX429" fmla="*/ 926741 w 3705314"/>
                <a:gd name="csY429" fmla="*/ 1097768 h 1484893"/>
                <a:gd name="csX430" fmla="*/ 931693 w 3705314"/>
                <a:gd name="csY430" fmla="*/ 1097768 h 1484893"/>
                <a:gd name="csX431" fmla="*/ 931693 w 3705314"/>
                <a:gd name="csY431" fmla="*/ 1096117 h 1484893"/>
                <a:gd name="csX432" fmla="*/ 939311 w 3705314"/>
                <a:gd name="csY432" fmla="*/ 1096117 h 1484893"/>
                <a:gd name="csX433" fmla="*/ 939311 w 3705314"/>
                <a:gd name="csY433" fmla="*/ 1092816 h 1484893"/>
                <a:gd name="csX434" fmla="*/ 941851 w 3705314"/>
                <a:gd name="csY434" fmla="*/ 1092816 h 1484893"/>
                <a:gd name="csX435" fmla="*/ 944390 w 3705314"/>
                <a:gd name="csY435" fmla="*/ 1092816 h 1484893"/>
                <a:gd name="csX436" fmla="*/ 944390 w 3705314"/>
                <a:gd name="csY436" fmla="*/ 1089514 h 1484893"/>
                <a:gd name="csX437" fmla="*/ 946929 w 3705314"/>
                <a:gd name="csY437" fmla="*/ 1089514 h 1484893"/>
                <a:gd name="csX438" fmla="*/ 946929 w 3705314"/>
                <a:gd name="csY438" fmla="*/ 1087737 h 1484893"/>
                <a:gd name="csX439" fmla="*/ 949469 w 3705314"/>
                <a:gd name="csY439" fmla="*/ 1087737 h 1484893"/>
                <a:gd name="csX440" fmla="*/ 949469 w 3705314"/>
                <a:gd name="csY440" fmla="*/ 1086086 h 1484893"/>
                <a:gd name="csX441" fmla="*/ 954547 w 3705314"/>
                <a:gd name="csY441" fmla="*/ 1086086 h 1484893"/>
                <a:gd name="csX442" fmla="*/ 954547 w 3705314"/>
                <a:gd name="csY442" fmla="*/ 1084436 h 1484893"/>
                <a:gd name="csX443" fmla="*/ 957087 w 3705314"/>
                <a:gd name="csY443" fmla="*/ 1084436 h 1484893"/>
                <a:gd name="csX444" fmla="*/ 957087 w 3705314"/>
                <a:gd name="csY444" fmla="*/ 1082785 h 1484893"/>
                <a:gd name="csX445" fmla="*/ 959753 w 3705314"/>
                <a:gd name="csY445" fmla="*/ 1082785 h 1484893"/>
                <a:gd name="csX446" fmla="*/ 959753 w 3705314"/>
                <a:gd name="csY446" fmla="*/ 1079484 h 1484893"/>
                <a:gd name="csX447" fmla="*/ 962166 w 3705314"/>
                <a:gd name="csY447" fmla="*/ 1079484 h 1484893"/>
                <a:gd name="csX448" fmla="*/ 962166 w 3705314"/>
                <a:gd name="csY448" fmla="*/ 1077833 h 1484893"/>
                <a:gd name="csX449" fmla="*/ 969783 w 3705314"/>
                <a:gd name="csY449" fmla="*/ 1077833 h 1484893"/>
                <a:gd name="csX450" fmla="*/ 969783 w 3705314"/>
                <a:gd name="csY450" fmla="*/ 1076183 h 1484893"/>
                <a:gd name="csX451" fmla="*/ 972323 w 3705314"/>
                <a:gd name="csY451" fmla="*/ 1076183 h 1484893"/>
                <a:gd name="csX452" fmla="*/ 972323 w 3705314"/>
                <a:gd name="csY452" fmla="*/ 1074405 h 1484893"/>
                <a:gd name="csX453" fmla="*/ 977402 w 3705314"/>
                <a:gd name="csY453" fmla="*/ 1074405 h 1484893"/>
                <a:gd name="csX454" fmla="*/ 977402 w 3705314"/>
                <a:gd name="csY454" fmla="*/ 1072755 h 1484893"/>
                <a:gd name="csX455" fmla="*/ 979941 w 3705314"/>
                <a:gd name="csY455" fmla="*/ 1072755 h 1484893"/>
                <a:gd name="csX456" fmla="*/ 981211 w 3705314"/>
                <a:gd name="csY456" fmla="*/ 1072755 h 1484893"/>
                <a:gd name="csX457" fmla="*/ 985020 w 3705314"/>
                <a:gd name="csY457" fmla="*/ 1072755 h 1484893"/>
                <a:gd name="csX458" fmla="*/ 985020 w 3705314"/>
                <a:gd name="csY458" fmla="*/ 1071104 h 1484893"/>
                <a:gd name="csX459" fmla="*/ 987559 w 3705314"/>
                <a:gd name="csY459" fmla="*/ 1071104 h 1484893"/>
                <a:gd name="csX460" fmla="*/ 988829 w 3705314"/>
                <a:gd name="csY460" fmla="*/ 1071104 h 1484893"/>
                <a:gd name="csX461" fmla="*/ 990098 w 3705314"/>
                <a:gd name="csY461" fmla="*/ 1071104 h 1484893"/>
                <a:gd name="csX462" fmla="*/ 990098 w 3705314"/>
                <a:gd name="csY462" fmla="*/ 1067676 h 1484893"/>
                <a:gd name="csX463" fmla="*/ 992638 w 3705314"/>
                <a:gd name="csY463" fmla="*/ 1067676 h 1484893"/>
                <a:gd name="csX464" fmla="*/ 992638 w 3705314"/>
                <a:gd name="csY464" fmla="*/ 1064375 h 1484893"/>
                <a:gd name="csX465" fmla="*/ 995177 w 3705314"/>
                <a:gd name="csY465" fmla="*/ 1064375 h 1484893"/>
                <a:gd name="csX466" fmla="*/ 995177 w 3705314"/>
                <a:gd name="csY466" fmla="*/ 1061074 h 1484893"/>
                <a:gd name="csX467" fmla="*/ 1000256 w 3705314"/>
                <a:gd name="csY467" fmla="*/ 1061074 h 1484893"/>
                <a:gd name="csX468" fmla="*/ 1001526 w 3705314"/>
                <a:gd name="csY468" fmla="*/ 1061074 h 1484893"/>
                <a:gd name="csX469" fmla="*/ 1002795 w 3705314"/>
                <a:gd name="csY469" fmla="*/ 1061074 h 1484893"/>
                <a:gd name="csX470" fmla="*/ 1002795 w 3705314"/>
                <a:gd name="csY470" fmla="*/ 1059423 h 1484893"/>
                <a:gd name="csX471" fmla="*/ 1005335 w 3705314"/>
                <a:gd name="csY471" fmla="*/ 1059423 h 1484893"/>
                <a:gd name="csX472" fmla="*/ 1005335 w 3705314"/>
                <a:gd name="csY472" fmla="*/ 1054344 h 1484893"/>
                <a:gd name="csX473" fmla="*/ 1009144 w 3705314"/>
                <a:gd name="csY473" fmla="*/ 1054344 h 1484893"/>
                <a:gd name="csX474" fmla="*/ 1010413 w 3705314"/>
                <a:gd name="csY474" fmla="*/ 1054344 h 1484893"/>
                <a:gd name="csX475" fmla="*/ 1014222 w 3705314"/>
                <a:gd name="csY475" fmla="*/ 1054344 h 1484893"/>
                <a:gd name="csX476" fmla="*/ 1014222 w 3705314"/>
                <a:gd name="csY476" fmla="*/ 1051043 h 1484893"/>
                <a:gd name="csX477" fmla="*/ 1019301 w 3705314"/>
                <a:gd name="csY477" fmla="*/ 1051043 h 1484893"/>
                <a:gd name="csX478" fmla="*/ 1019301 w 3705314"/>
                <a:gd name="csY478" fmla="*/ 1049393 h 1484893"/>
                <a:gd name="csX479" fmla="*/ 1024380 w 3705314"/>
                <a:gd name="csY479" fmla="*/ 1049393 h 1484893"/>
                <a:gd name="csX480" fmla="*/ 1025650 w 3705314"/>
                <a:gd name="csY480" fmla="*/ 1049393 h 1484893"/>
                <a:gd name="csX481" fmla="*/ 1026919 w 3705314"/>
                <a:gd name="csY481" fmla="*/ 1049393 h 1484893"/>
                <a:gd name="csX482" fmla="*/ 1026919 w 3705314"/>
                <a:gd name="csY482" fmla="*/ 1047742 h 1484893"/>
                <a:gd name="csX483" fmla="*/ 1034537 w 3705314"/>
                <a:gd name="csY483" fmla="*/ 1047742 h 1484893"/>
                <a:gd name="csX484" fmla="*/ 1034537 w 3705314"/>
                <a:gd name="csY484" fmla="*/ 1046091 h 1484893"/>
                <a:gd name="csX485" fmla="*/ 1037077 w 3705314"/>
                <a:gd name="csY485" fmla="*/ 1046091 h 1484893"/>
                <a:gd name="csX486" fmla="*/ 1037077 w 3705314"/>
                <a:gd name="csY486" fmla="*/ 1044314 h 1484893"/>
                <a:gd name="csX487" fmla="*/ 1044695 w 3705314"/>
                <a:gd name="csY487" fmla="*/ 1044314 h 1484893"/>
                <a:gd name="csX488" fmla="*/ 1044695 w 3705314"/>
                <a:gd name="csY488" fmla="*/ 1042663 h 1484893"/>
                <a:gd name="csX489" fmla="*/ 1047234 w 3705314"/>
                <a:gd name="csY489" fmla="*/ 1042663 h 1484893"/>
                <a:gd name="csX490" fmla="*/ 1048504 w 3705314"/>
                <a:gd name="csY490" fmla="*/ 1042663 h 1484893"/>
                <a:gd name="csX491" fmla="*/ 1052313 w 3705314"/>
                <a:gd name="csY491" fmla="*/ 1042663 h 1484893"/>
                <a:gd name="csX492" fmla="*/ 1054852 w 3705314"/>
                <a:gd name="csY492" fmla="*/ 1042663 h 1484893"/>
                <a:gd name="csX493" fmla="*/ 1054852 w 3705314"/>
                <a:gd name="csY493" fmla="*/ 1041013 h 1484893"/>
                <a:gd name="csX494" fmla="*/ 1057392 w 3705314"/>
                <a:gd name="csY494" fmla="*/ 1041013 h 1484893"/>
                <a:gd name="csX495" fmla="*/ 1057392 w 3705314"/>
                <a:gd name="csY495" fmla="*/ 1039362 h 1484893"/>
                <a:gd name="csX496" fmla="*/ 1062470 w 3705314"/>
                <a:gd name="csY496" fmla="*/ 1039362 h 1484893"/>
                <a:gd name="csX497" fmla="*/ 1062470 w 3705314"/>
                <a:gd name="csY497" fmla="*/ 1036061 h 1484893"/>
                <a:gd name="csX498" fmla="*/ 1067549 w 3705314"/>
                <a:gd name="csY498" fmla="*/ 1036061 h 1484893"/>
                <a:gd name="csX499" fmla="*/ 1067549 w 3705314"/>
                <a:gd name="csY499" fmla="*/ 1034410 h 1484893"/>
                <a:gd name="csX500" fmla="*/ 1072628 w 3705314"/>
                <a:gd name="csY500" fmla="*/ 1034410 h 1484893"/>
                <a:gd name="csX501" fmla="*/ 1072628 w 3705314"/>
                <a:gd name="csY501" fmla="*/ 1030982 h 1484893"/>
                <a:gd name="csX502" fmla="*/ 1077707 w 3705314"/>
                <a:gd name="csY502" fmla="*/ 1030982 h 1484893"/>
                <a:gd name="csX503" fmla="*/ 1078976 w 3705314"/>
                <a:gd name="csY503" fmla="*/ 1030982 h 1484893"/>
                <a:gd name="csX504" fmla="*/ 1080246 w 3705314"/>
                <a:gd name="csY504" fmla="*/ 1030982 h 1484893"/>
                <a:gd name="csX505" fmla="*/ 1080246 w 3705314"/>
                <a:gd name="csY505" fmla="*/ 1029331 h 1484893"/>
                <a:gd name="csX506" fmla="*/ 1082785 w 3705314"/>
                <a:gd name="csY506" fmla="*/ 1029331 h 1484893"/>
                <a:gd name="csX507" fmla="*/ 1082785 w 3705314"/>
                <a:gd name="csY507" fmla="*/ 1027681 h 1484893"/>
                <a:gd name="csX508" fmla="*/ 1087864 w 3705314"/>
                <a:gd name="csY508" fmla="*/ 1027681 h 1484893"/>
                <a:gd name="csX509" fmla="*/ 1087864 w 3705314"/>
                <a:gd name="csY509" fmla="*/ 1026030 h 1484893"/>
                <a:gd name="csX510" fmla="*/ 1090403 w 3705314"/>
                <a:gd name="csY510" fmla="*/ 1026030 h 1484893"/>
                <a:gd name="csX511" fmla="*/ 1090403 w 3705314"/>
                <a:gd name="csY511" fmla="*/ 1024380 h 1484893"/>
                <a:gd name="csX512" fmla="*/ 1095482 w 3705314"/>
                <a:gd name="csY512" fmla="*/ 1024380 h 1484893"/>
                <a:gd name="csX513" fmla="*/ 1095482 w 3705314"/>
                <a:gd name="csY513" fmla="*/ 1022729 h 1484893"/>
                <a:gd name="csX514" fmla="*/ 1098022 w 3705314"/>
                <a:gd name="csY514" fmla="*/ 1022729 h 1484893"/>
                <a:gd name="csX515" fmla="*/ 1098022 w 3705314"/>
                <a:gd name="csY515" fmla="*/ 1021079 h 1484893"/>
                <a:gd name="csX516" fmla="*/ 1100561 w 3705314"/>
                <a:gd name="csY516" fmla="*/ 1021079 h 1484893"/>
                <a:gd name="csX517" fmla="*/ 1100561 w 3705314"/>
                <a:gd name="csY517" fmla="*/ 1019428 h 1484893"/>
                <a:gd name="csX518" fmla="*/ 1106909 w 3705314"/>
                <a:gd name="csY518" fmla="*/ 1019428 h 1484893"/>
                <a:gd name="csX519" fmla="*/ 1109449 w 3705314"/>
                <a:gd name="csY519" fmla="*/ 1019428 h 1484893"/>
                <a:gd name="csX520" fmla="*/ 1109449 w 3705314"/>
                <a:gd name="csY520" fmla="*/ 1017777 h 1484893"/>
                <a:gd name="csX521" fmla="*/ 1111988 w 3705314"/>
                <a:gd name="csY521" fmla="*/ 1017777 h 1484893"/>
                <a:gd name="csX522" fmla="*/ 1111988 w 3705314"/>
                <a:gd name="csY522" fmla="*/ 1014349 h 1484893"/>
                <a:gd name="csX523" fmla="*/ 1117067 w 3705314"/>
                <a:gd name="csY523" fmla="*/ 1014349 h 1484893"/>
                <a:gd name="csX524" fmla="*/ 1118336 w 3705314"/>
                <a:gd name="csY524" fmla="*/ 1014349 h 1484893"/>
                <a:gd name="csX525" fmla="*/ 1119606 w 3705314"/>
                <a:gd name="csY525" fmla="*/ 1014349 h 1484893"/>
                <a:gd name="csX526" fmla="*/ 1119606 w 3705314"/>
                <a:gd name="csY526" fmla="*/ 1011048 h 1484893"/>
                <a:gd name="csX527" fmla="*/ 1122145 w 3705314"/>
                <a:gd name="csY527" fmla="*/ 1011048 h 1484893"/>
                <a:gd name="csX528" fmla="*/ 1124685 w 3705314"/>
                <a:gd name="csY528" fmla="*/ 1011048 h 1484893"/>
                <a:gd name="csX529" fmla="*/ 1124685 w 3705314"/>
                <a:gd name="csY529" fmla="*/ 1009397 h 1484893"/>
                <a:gd name="csX530" fmla="*/ 1127224 w 3705314"/>
                <a:gd name="csY530" fmla="*/ 1009397 h 1484893"/>
                <a:gd name="csX531" fmla="*/ 1127224 w 3705314"/>
                <a:gd name="csY531" fmla="*/ 1007747 h 1484893"/>
                <a:gd name="csX532" fmla="*/ 1132303 w 3705314"/>
                <a:gd name="csY532" fmla="*/ 1007747 h 1484893"/>
                <a:gd name="csX533" fmla="*/ 1132303 w 3705314"/>
                <a:gd name="csY533" fmla="*/ 1006096 h 1484893"/>
                <a:gd name="csX534" fmla="*/ 1134842 w 3705314"/>
                <a:gd name="csY534" fmla="*/ 1006096 h 1484893"/>
                <a:gd name="csX535" fmla="*/ 1134842 w 3705314"/>
                <a:gd name="csY535" fmla="*/ 1002668 h 1484893"/>
                <a:gd name="csX536" fmla="*/ 1137382 w 3705314"/>
                <a:gd name="csY536" fmla="*/ 1002668 h 1484893"/>
                <a:gd name="csX537" fmla="*/ 1139921 w 3705314"/>
                <a:gd name="csY537" fmla="*/ 1002668 h 1484893"/>
                <a:gd name="csX538" fmla="*/ 1139921 w 3705314"/>
                <a:gd name="csY538" fmla="*/ 997589 h 1484893"/>
                <a:gd name="csX539" fmla="*/ 1145000 w 3705314"/>
                <a:gd name="csY539" fmla="*/ 997589 h 1484893"/>
                <a:gd name="csX540" fmla="*/ 1145000 w 3705314"/>
                <a:gd name="csY540" fmla="*/ 995939 h 1484893"/>
                <a:gd name="csX541" fmla="*/ 1147539 w 3705314"/>
                <a:gd name="csY541" fmla="*/ 995939 h 1484893"/>
                <a:gd name="csX542" fmla="*/ 1147539 w 3705314"/>
                <a:gd name="csY542" fmla="*/ 992638 h 1484893"/>
                <a:gd name="csX543" fmla="*/ 1150078 w 3705314"/>
                <a:gd name="csY543" fmla="*/ 992638 h 1484893"/>
                <a:gd name="csX544" fmla="*/ 1151348 w 3705314"/>
                <a:gd name="csY544" fmla="*/ 992638 h 1484893"/>
                <a:gd name="csX545" fmla="*/ 1157697 w 3705314"/>
                <a:gd name="csY545" fmla="*/ 992638 h 1484893"/>
                <a:gd name="csX546" fmla="*/ 1157697 w 3705314"/>
                <a:gd name="csY546" fmla="*/ 990987 h 1484893"/>
                <a:gd name="csX547" fmla="*/ 1167854 w 3705314"/>
                <a:gd name="csY547" fmla="*/ 990987 h 1484893"/>
                <a:gd name="csX548" fmla="*/ 1167854 w 3705314"/>
                <a:gd name="csY548" fmla="*/ 989337 h 1484893"/>
                <a:gd name="csX549" fmla="*/ 1172933 w 3705314"/>
                <a:gd name="csY549" fmla="*/ 989337 h 1484893"/>
                <a:gd name="csX550" fmla="*/ 1172933 w 3705314"/>
                <a:gd name="csY550" fmla="*/ 987686 h 1484893"/>
                <a:gd name="csX551" fmla="*/ 1180551 w 3705314"/>
                <a:gd name="csY551" fmla="*/ 987686 h 1484893"/>
                <a:gd name="csX552" fmla="*/ 1180551 w 3705314"/>
                <a:gd name="csY552" fmla="*/ 985909 h 1484893"/>
                <a:gd name="csX553" fmla="*/ 1183090 w 3705314"/>
                <a:gd name="csY553" fmla="*/ 985909 h 1484893"/>
                <a:gd name="csX554" fmla="*/ 1183090 w 3705314"/>
                <a:gd name="csY554" fmla="*/ 984258 h 1484893"/>
                <a:gd name="csX555" fmla="*/ 1185630 w 3705314"/>
                <a:gd name="csY555" fmla="*/ 984258 h 1484893"/>
                <a:gd name="csX556" fmla="*/ 1185630 w 3705314"/>
                <a:gd name="csY556" fmla="*/ 982607 h 1484893"/>
                <a:gd name="csX557" fmla="*/ 1188169 w 3705314"/>
                <a:gd name="csY557" fmla="*/ 982607 h 1484893"/>
                <a:gd name="csX558" fmla="*/ 1188169 w 3705314"/>
                <a:gd name="csY558" fmla="*/ 977655 h 1484893"/>
                <a:gd name="csX559" fmla="*/ 1190708 w 3705314"/>
                <a:gd name="csY559" fmla="*/ 977655 h 1484893"/>
                <a:gd name="csX560" fmla="*/ 1193248 w 3705314"/>
                <a:gd name="csY560" fmla="*/ 977655 h 1484893"/>
                <a:gd name="csX561" fmla="*/ 1193248 w 3705314"/>
                <a:gd name="csY561" fmla="*/ 976005 h 1484893"/>
                <a:gd name="csX562" fmla="*/ 1197057 w 3705314"/>
                <a:gd name="csY562" fmla="*/ 976005 h 1484893"/>
                <a:gd name="csX563" fmla="*/ 1197057 w 3705314"/>
                <a:gd name="csY563" fmla="*/ 974354 h 1484893"/>
                <a:gd name="csX564" fmla="*/ 1199596 w 3705314"/>
                <a:gd name="csY564" fmla="*/ 974354 h 1484893"/>
                <a:gd name="csX565" fmla="*/ 1199596 w 3705314"/>
                <a:gd name="csY565" fmla="*/ 970926 h 1484893"/>
                <a:gd name="csX566" fmla="*/ 1202135 w 3705314"/>
                <a:gd name="csY566" fmla="*/ 970926 h 1484893"/>
                <a:gd name="csX567" fmla="*/ 1202135 w 3705314"/>
                <a:gd name="csY567" fmla="*/ 969275 h 1484893"/>
                <a:gd name="csX568" fmla="*/ 1204548 w 3705314"/>
                <a:gd name="csY568" fmla="*/ 969275 h 1484893"/>
                <a:gd name="csX569" fmla="*/ 1205817 w 3705314"/>
                <a:gd name="csY569" fmla="*/ 969275 h 1484893"/>
                <a:gd name="csX570" fmla="*/ 1209754 w 3705314"/>
                <a:gd name="csY570" fmla="*/ 969275 h 1484893"/>
                <a:gd name="csX571" fmla="*/ 1209754 w 3705314"/>
                <a:gd name="csY571" fmla="*/ 967625 h 1484893"/>
                <a:gd name="csX572" fmla="*/ 1212293 w 3705314"/>
                <a:gd name="csY572" fmla="*/ 967625 h 1484893"/>
                <a:gd name="csX573" fmla="*/ 1212293 w 3705314"/>
                <a:gd name="csY573" fmla="*/ 964324 h 1484893"/>
                <a:gd name="csX574" fmla="*/ 1214832 w 3705314"/>
                <a:gd name="csY574" fmla="*/ 964324 h 1484893"/>
                <a:gd name="csX575" fmla="*/ 1214832 w 3705314"/>
                <a:gd name="csY575" fmla="*/ 962673 h 1484893"/>
                <a:gd name="csX576" fmla="*/ 1224990 w 3705314"/>
                <a:gd name="csY576" fmla="*/ 962673 h 1484893"/>
                <a:gd name="csX577" fmla="*/ 1226259 w 3705314"/>
                <a:gd name="csY577" fmla="*/ 962673 h 1484893"/>
                <a:gd name="csX578" fmla="*/ 1227529 w 3705314"/>
                <a:gd name="csY578" fmla="*/ 962673 h 1484893"/>
                <a:gd name="csX579" fmla="*/ 1227529 w 3705314"/>
                <a:gd name="csY579" fmla="*/ 959245 h 1484893"/>
                <a:gd name="csX580" fmla="*/ 1232608 w 3705314"/>
                <a:gd name="csY580" fmla="*/ 959245 h 1484893"/>
                <a:gd name="csX581" fmla="*/ 1232608 w 3705314"/>
                <a:gd name="csY581" fmla="*/ 957594 h 1484893"/>
                <a:gd name="csX582" fmla="*/ 1235147 w 3705314"/>
                <a:gd name="csY582" fmla="*/ 957594 h 1484893"/>
                <a:gd name="csX583" fmla="*/ 1235147 w 3705314"/>
                <a:gd name="csY583" fmla="*/ 954293 h 1484893"/>
                <a:gd name="csX584" fmla="*/ 1237560 w 3705314"/>
                <a:gd name="csY584" fmla="*/ 954293 h 1484893"/>
                <a:gd name="csX585" fmla="*/ 1240099 w 3705314"/>
                <a:gd name="csY585" fmla="*/ 954293 h 1484893"/>
                <a:gd name="csX586" fmla="*/ 1241369 w 3705314"/>
                <a:gd name="csY586" fmla="*/ 954293 h 1484893"/>
                <a:gd name="csX587" fmla="*/ 1242765 w 3705314"/>
                <a:gd name="csY587" fmla="*/ 954293 h 1484893"/>
                <a:gd name="csX588" fmla="*/ 1242765 w 3705314"/>
                <a:gd name="csY588" fmla="*/ 950992 h 1484893"/>
                <a:gd name="csX589" fmla="*/ 1252923 w 3705314"/>
                <a:gd name="csY589" fmla="*/ 950992 h 1484893"/>
                <a:gd name="csX590" fmla="*/ 1252923 w 3705314"/>
                <a:gd name="csY590" fmla="*/ 949342 h 1484893"/>
                <a:gd name="csX591" fmla="*/ 1258001 w 3705314"/>
                <a:gd name="csY591" fmla="*/ 949342 h 1484893"/>
                <a:gd name="csX592" fmla="*/ 1259271 w 3705314"/>
                <a:gd name="csY592" fmla="*/ 949342 h 1484893"/>
                <a:gd name="csX593" fmla="*/ 1265620 w 3705314"/>
                <a:gd name="csY593" fmla="*/ 949342 h 1484893"/>
                <a:gd name="csX594" fmla="*/ 1265620 w 3705314"/>
                <a:gd name="csY594" fmla="*/ 947691 h 1484893"/>
                <a:gd name="csX595" fmla="*/ 1270571 w 3705314"/>
                <a:gd name="csY595" fmla="*/ 947691 h 1484893"/>
                <a:gd name="csX596" fmla="*/ 1271841 w 3705314"/>
                <a:gd name="csY596" fmla="*/ 947691 h 1484893"/>
                <a:gd name="csX597" fmla="*/ 1278316 w 3705314"/>
                <a:gd name="csY597" fmla="*/ 947691 h 1484893"/>
                <a:gd name="csX598" fmla="*/ 1278316 w 3705314"/>
                <a:gd name="csY598" fmla="*/ 945913 h 1484893"/>
                <a:gd name="csX599" fmla="*/ 1283395 w 3705314"/>
                <a:gd name="csY599" fmla="*/ 945913 h 1484893"/>
                <a:gd name="csX600" fmla="*/ 1285935 w 3705314"/>
                <a:gd name="csY600" fmla="*/ 945913 h 1484893"/>
                <a:gd name="csX601" fmla="*/ 1285935 w 3705314"/>
                <a:gd name="csY601" fmla="*/ 944263 h 1484893"/>
                <a:gd name="csX602" fmla="*/ 1291013 w 3705314"/>
                <a:gd name="csY602" fmla="*/ 944263 h 1484893"/>
                <a:gd name="csX603" fmla="*/ 1291013 w 3705314"/>
                <a:gd name="csY603" fmla="*/ 942612 h 1484893"/>
                <a:gd name="csX604" fmla="*/ 1294822 w 3705314"/>
                <a:gd name="csY604" fmla="*/ 942612 h 1484893"/>
                <a:gd name="csX605" fmla="*/ 1294822 w 3705314"/>
                <a:gd name="csY605" fmla="*/ 939311 h 1484893"/>
                <a:gd name="csX606" fmla="*/ 1297362 w 3705314"/>
                <a:gd name="csY606" fmla="*/ 939311 h 1484893"/>
                <a:gd name="csX607" fmla="*/ 1298631 w 3705314"/>
                <a:gd name="csY607" fmla="*/ 939311 h 1484893"/>
                <a:gd name="csX608" fmla="*/ 1307392 w 3705314"/>
                <a:gd name="csY608" fmla="*/ 939311 h 1484893"/>
                <a:gd name="csX609" fmla="*/ 1308662 w 3705314"/>
                <a:gd name="csY609" fmla="*/ 939311 h 1484893"/>
                <a:gd name="csX610" fmla="*/ 1309932 w 3705314"/>
                <a:gd name="csY610" fmla="*/ 939311 h 1484893"/>
                <a:gd name="csX611" fmla="*/ 1309932 w 3705314"/>
                <a:gd name="csY611" fmla="*/ 937660 h 1484893"/>
                <a:gd name="csX612" fmla="*/ 1312598 w 3705314"/>
                <a:gd name="csY612" fmla="*/ 937660 h 1484893"/>
                <a:gd name="csX613" fmla="*/ 1312598 w 3705314"/>
                <a:gd name="csY613" fmla="*/ 934359 h 1484893"/>
                <a:gd name="csX614" fmla="*/ 1320216 w 3705314"/>
                <a:gd name="csY614" fmla="*/ 934359 h 1484893"/>
                <a:gd name="csX615" fmla="*/ 1321486 w 3705314"/>
                <a:gd name="csY615" fmla="*/ 934359 h 1484893"/>
                <a:gd name="csX616" fmla="*/ 1322755 w 3705314"/>
                <a:gd name="csY616" fmla="*/ 934359 h 1484893"/>
                <a:gd name="csX617" fmla="*/ 1322755 w 3705314"/>
                <a:gd name="csY617" fmla="*/ 932709 h 1484893"/>
                <a:gd name="csX618" fmla="*/ 1325295 w 3705314"/>
                <a:gd name="csY618" fmla="*/ 932709 h 1484893"/>
                <a:gd name="csX619" fmla="*/ 1326564 w 3705314"/>
                <a:gd name="csY619" fmla="*/ 932709 h 1484893"/>
                <a:gd name="csX620" fmla="*/ 1332786 w 3705314"/>
                <a:gd name="csY620" fmla="*/ 932709 h 1484893"/>
                <a:gd name="csX621" fmla="*/ 1334055 w 3705314"/>
                <a:gd name="csY621" fmla="*/ 932709 h 1484893"/>
                <a:gd name="csX622" fmla="*/ 1335325 w 3705314"/>
                <a:gd name="csY622" fmla="*/ 932709 h 1484893"/>
                <a:gd name="csX623" fmla="*/ 1335325 w 3705314"/>
                <a:gd name="csY623" fmla="*/ 929154 h 1484893"/>
                <a:gd name="csX624" fmla="*/ 1337865 w 3705314"/>
                <a:gd name="csY624" fmla="*/ 929154 h 1484893"/>
                <a:gd name="csX625" fmla="*/ 1337865 w 3705314"/>
                <a:gd name="csY625" fmla="*/ 927503 h 1484893"/>
                <a:gd name="csX626" fmla="*/ 1340404 w 3705314"/>
                <a:gd name="csY626" fmla="*/ 927503 h 1484893"/>
                <a:gd name="csX627" fmla="*/ 1340404 w 3705314"/>
                <a:gd name="csY627" fmla="*/ 925852 h 1484893"/>
                <a:gd name="csX628" fmla="*/ 1342943 w 3705314"/>
                <a:gd name="csY628" fmla="*/ 925852 h 1484893"/>
                <a:gd name="csX629" fmla="*/ 1344213 w 3705314"/>
                <a:gd name="csY629" fmla="*/ 925852 h 1484893"/>
                <a:gd name="csX630" fmla="*/ 1345483 w 3705314"/>
                <a:gd name="csY630" fmla="*/ 925852 h 1484893"/>
                <a:gd name="csX631" fmla="*/ 1345483 w 3705314"/>
                <a:gd name="csY631" fmla="*/ 920900 h 1484893"/>
                <a:gd name="csX632" fmla="*/ 1348149 w 3705314"/>
                <a:gd name="csY632" fmla="*/ 920900 h 1484893"/>
                <a:gd name="csX633" fmla="*/ 1350688 w 3705314"/>
                <a:gd name="csY633" fmla="*/ 920900 h 1484893"/>
                <a:gd name="csX634" fmla="*/ 1350688 w 3705314"/>
                <a:gd name="csY634" fmla="*/ 919250 h 1484893"/>
                <a:gd name="csX635" fmla="*/ 1353228 w 3705314"/>
                <a:gd name="csY635" fmla="*/ 919250 h 1484893"/>
                <a:gd name="csX636" fmla="*/ 1353228 w 3705314"/>
                <a:gd name="csY636" fmla="*/ 917600 h 1484893"/>
                <a:gd name="csX637" fmla="*/ 1355767 w 3705314"/>
                <a:gd name="csY637" fmla="*/ 917600 h 1484893"/>
                <a:gd name="csX638" fmla="*/ 1355767 w 3705314"/>
                <a:gd name="csY638" fmla="*/ 912521 h 1484893"/>
                <a:gd name="csX639" fmla="*/ 1360846 w 3705314"/>
                <a:gd name="csY639" fmla="*/ 912521 h 1484893"/>
                <a:gd name="csX640" fmla="*/ 1362116 w 3705314"/>
                <a:gd name="csY640" fmla="*/ 912521 h 1484893"/>
                <a:gd name="csX641" fmla="*/ 1363258 w 3705314"/>
                <a:gd name="csY641" fmla="*/ 912521 h 1484893"/>
                <a:gd name="csX642" fmla="*/ 1363258 w 3705314"/>
                <a:gd name="csY642" fmla="*/ 909220 h 1484893"/>
                <a:gd name="csX643" fmla="*/ 1365798 w 3705314"/>
                <a:gd name="csY643" fmla="*/ 909220 h 1484893"/>
                <a:gd name="csX644" fmla="*/ 1365798 w 3705314"/>
                <a:gd name="csY644" fmla="*/ 905918 h 1484893"/>
                <a:gd name="csX645" fmla="*/ 1368337 w 3705314"/>
                <a:gd name="csY645" fmla="*/ 905918 h 1484893"/>
                <a:gd name="csX646" fmla="*/ 1368337 w 3705314"/>
                <a:gd name="csY646" fmla="*/ 904268 h 1484893"/>
                <a:gd name="csX647" fmla="*/ 1370876 w 3705314"/>
                <a:gd name="csY647" fmla="*/ 904268 h 1484893"/>
                <a:gd name="csX648" fmla="*/ 1370876 w 3705314"/>
                <a:gd name="csY648" fmla="*/ 902617 h 1484893"/>
                <a:gd name="csX649" fmla="*/ 1373416 w 3705314"/>
                <a:gd name="csY649" fmla="*/ 902617 h 1484893"/>
                <a:gd name="csX650" fmla="*/ 1374685 w 3705314"/>
                <a:gd name="csY650" fmla="*/ 902617 h 1484893"/>
                <a:gd name="csX651" fmla="*/ 1378494 w 3705314"/>
                <a:gd name="csY651" fmla="*/ 902617 h 1484893"/>
                <a:gd name="csX652" fmla="*/ 1378494 w 3705314"/>
                <a:gd name="csY652" fmla="*/ 897538 h 1484893"/>
                <a:gd name="csX653" fmla="*/ 1381034 w 3705314"/>
                <a:gd name="csY653" fmla="*/ 897538 h 1484893"/>
                <a:gd name="csX654" fmla="*/ 1381034 w 3705314"/>
                <a:gd name="csY654" fmla="*/ 895888 h 1484893"/>
                <a:gd name="csX655" fmla="*/ 1383700 w 3705314"/>
                <a:gd name="csY655" fmla="*/ 895888 h 1484893"/>
                <a:gd name="csX656" fmla="*/ 1386239 w 3705314"/>
                <a:gd name="csY656" fmla="*/ 895888 h 1484893"/>
                <a:gd name="csX657" fmla="*/ 1386239 w 3705314"/>
                <a:gd name="csY657" fmla="*/ 892587 h 1484893"/>
                <a:gd name="csX658" fmla="*/ 1388779 w 3705314"/>
                <a:gd name="csY658" fmla="*/ 892587 h 1484893"/>
                <a:gd name="csX659" fmla="*/ 1390049 w 3705314"/>
                <a:gd name="csY659" fmla="*/ 892587 h 1484893"/>
                <a:gd name="csX660" fmla="*/ 1392588 w 3705314"/>
                <a:gd name="csY660" fmla="*/ 892587 h 1484893"/>
                <a:gd name="csX661" fmla="*/ 1392588 w 3705314"/>
                <a:gd name="csY661" fmla="*/ 890936 h 1484893"/>
                <a:gd name="csX662" fmla="*/ 1395000 w 3705314"/>
                <a:gd name="csY662" fmla="*/ 890936 h 1484893"/>
                <a:gd name="csX663" fmla="*/ 1395000 w 3705314"/>
                <a:gd name="csY663" fmla="*/ 889286 h 1484893"/>
                <a:gd name="csX664" fmla="*/ 1397540 w 3705314"/>
                <a:gd name="csY664" fmla="*/ 889286 h 1484893"/>
                <a:gd name="csX665" fmla="*/ 1397540 w 3705314"/>
                <a:gd name="csY665" fmla="*/ 887508 h 1484893"/>
                <a:gd name="csX666" fmla="*/ 1402618 w 3705314"/>
                <a:gd name="csY666" fmla="*/ 887508 h 1484893"/>
                <a:gd name="csX667" fmla="*/ 1403888 w 3705314"/>
                <a:gd name="csY667" fmla="*/ 887508 h 1484893"/>
                <a:gd name="csX668" fmla="*/ 1407697 w 3705314"/>
                <a:gd name="csY668" fmla="*/ 887508 h 1484893"/>
                <a:gd name="csX669" fmla="*/ 1408967 w 3705314"/>
                <a:gd name="csY669" fmla="*/ 887508 h 1484893"/>
                <a:gd name="csX670" fmla="*/ 1410236 w 3705314"/>
                <a:gd name="csY670" fmla="*/ 887508 h 1484893"/>
                <a:gd name="csX671" fmla="*/ 1412776 w 3705314"/>
                <a:gd name="csY671" fmla="*/ 887508 h 1484893"/>
                <a:gd name="csX672" fmla="*/ 1412776 w 3705314"/>
                <a:gd name="csY672" fmla="*/ 885858 h 1484893"/>
                <a:gd name="csX673" fmla="*/ 1415315 w 3705314"/>
                <a:gd name="csY673" fmla="*/ 885858 h 1484893"/>
                <a:gd name="csX674" fmla="*/ 1416585 w 3705314"/>
                <a:gd name="csY674" fmla="*/ 885858 h 1484893"/>
                <a:gd name="csX675" fmla="*/ 1417855 w 3705314"/>
                <a:gd name="csY675" fmla="*/ 885858 h 1484893"/>
                <a:gd name="csX676" fmla="*/ 1417855 w 3705314"/>
                <a:gd name="csY676" fmla="*/ 884207 h 1484893"/>
                <a:gd name="csX677" fmla="*/ 1420521 w 3705314"/>
                <a:gd name="csY677" fmla="*/ 884207 h 1484893"/>
                <a:gd name="csX678" fmla="*/ 1421791 w 3705314"/>
                <a:gd name="csY678" fmla="*/ 884207 h 1484893"/>
                <a:gd name="csX679" fmla="*/ 1423060 w 3705314"/>
                <a:gd name="csY679" fmla="*/ 884207 h 1484893"/>
                <a:gd name="csX680" fmla="*/ 1423060 w 3705314"/>
                <a:gd name="csY680" fmla="*/ 880906 h 1484893"/>
                <a:gd name="csX681" fmla="*/ 1428012 w 3705314"/>
                <a:gd name="csY681" fmla="*/ 880906 h 1484893"/>
                <a:gd name="csX682" fmla="*/ 1428012 w 3705314"/>
                <a:gd name="csY682" fmla="*/ 879255 h 1484893"/>
                <a:gd name="csX683" fmla="*/ 1433091 w 3705314"/>
                <a:gd name="csY683" fmla="*/ 879255 h 1484893"/>
                <a:gd name="csX684" fmla="*/ 1434360 w 3705314"/>
                <a:gd name="csY684" fmla="*/ 879255 h 1484893"/>
                <a:gd name="csX685" fmla="*/ 1438169 w 3705314"/>
                <a:gd name="csY685" fmla="*/ 879255 h 1484893"/>
                <a:gd name="csX686" fmla="*/ 1439439 w 3705314"/>
                <a:gd name="csY686" fmla="*/ 879255 h 1484893"/>
                <a:gd name="csX687" fmla="*/ 1440709 w 3705314"/>
                <a:gd name="csY687" fmla="*/ 879255 h 1484893"/>
                <a:gd name="csX688" fmla="*/ 1441978 w 3705314"/>
                <a:gd name="csY688" fmla="*/ 879255 h 1484893"/>
                <a:gd name="csX689" fmla="*/ 1443248 w 3705314"/>
                <a:gd name="csY689" fmla="*/ 879255 h 1484893"/>
                <a:gd name="csX690" fmla="*/ 1445788 w 3705314"/>
                <a:gd name="csY690" fmla="*/ 879255 h 1484893"/>
                <a:gd name="csX691" fmla="*/ 1447057 w 3705314"/>
                <a:gd name="csY691" fmla="*/ 879255 h 1484893"/>
                <a:gd name="csX692" fmla="*/ 1448327 w 3705314"/>
                <a:gd name="csY692" fmla="*/ 879255 h 1484893"/>
                <a:gd name="csX693" fmla="*/ 1448327 w 3705314"/>
                <a:gd name="csY693" fmla="*/ 877604 h 1484893"/>
                <a:gd name="csX694" fmla="*/ 1450866 w 3705314"/>
                <a:gd name="csY694" fmla="*/ 877604 h 1484893"/>
                <a:gd name="csX695" fmla="*/ 1450866 w 3705314"/>
                <a:gd name="csY695" fmla="*/ 875954 h 1484893"/>
                <a:gd name="csX696" fmla="*/ 1453533 w 3705314"/>
                <a:gd name="csY696" fmla="*/ 875954 h 1484893"/>
                <a:gd name="csX697" fmla="*/ 1454802 w 3705314"/>
                <a:gd name="csY697" fmla="*/ 875954 h 1484893"/>
                <a:gd name="csX698" fmla="*/ 1456072 w 3705314"/>
                <a:gd name="csY698" fmla="*/ 875954 h 1484893"/>
                <a:gd name="csX699" fmla="*/ 1456072 w 3705314"/>
                <a:gd name="csY699" fmla="*/ 872526 h 1484893"/>
                <a:gd name="csX700" fmla="*/ 1458484 w 3705314"/>
                <a:gd name="csY700" fmla="*/ 872526 h 1484893"/>
                <a:gd name="csX701" fmla="*/ 1459754 w 3705314"/>
                <a:gd name="csY701" fmla="*/ 872526 h 1484893"/>
                <a:gd name="csX702" fmla="*/ 1461024 w 3705314"/>
                <a:gd name="csY702" fmla="*/ 872526 h 1484893"/>
                <a:gd name="csX703" fmla="*/ 1461024 w 3705314"/>
                <a:gd name="csY703" fmla="*/ 870875 h 1484893"/>
                <a:gd name="csX704" fmla="*/ 1463563 w 3705314"/>
                <a:gd name="csY704" fmla="*/ 870875 h 1484893"/>
                <a:gd name="csX705" fmla="*/ 1466102 w 3705314"/>
                <a:gd name="csY705" fmla="*/ 870875 h 1484893"/>
                <a:gd name="csX706" fmla="*/ 1467372 w 3705314"/>
                <a:gd name="csY706" fmla="*/ 870875 h 1484893"/>
                <a:gd name="csX707" fmla="*/ 1468642 w 3705314"/>
                <a:gd name="csY707" fmla="*/ 870875 h 1484893"/>
                <a:gd name="csX708" fmla="*/ 1468642 w 3705314"/>
                <a:gd name="csY708" fmla="*/ 869225 h 1484893"/>
                <a:gd name="csX709" fmla="*/ 1471181 w 3705314"/>
                <a:gd name="csY709" fmla="*/ 869225 h 1484893"/>
                <a:gd name="csX710" fmla="*/ 1471181 w 3705314"/>
                <a:gd name="csY710" fmla="*/ 867574 h 1484893"/>
                <a:gd name="csX711" fmla="*/ 1473721 w 3705314"/>
                <a:gd name="csY711" fmla="*/ 867574 h 1484893"/>
                <a:gd name="csX712" fmla="*/ 1474990 w 3705314"/>
                <a:gd name="csY712" fmla="*/ 867574 h 1484893"/>
                <a:gd name="csX713" fmla="*/ 1476260 w 3705314"/>
                <a:gd name="csY713" fmla="*/ 867574 h 1484893"/>
                <a:gd name="csX714" fmla="*/ 1477530 w 3705314"/>
                <a:gd name="csY714" fmla="*/ 867574 h 1484893"/>
                <a:gd name="csX715" fmla="*/ 1478799 w 3705314"/>
                <a:gd name="csY715" fmla="*/ 867574 h 1484893"/>
                <a:gd name="csX716" fmla="*/ 1478799 w 3705314"/>
                <a:gd name="csY716" fmla="*/ 865923 h 1484893"/>
                <a:gd name="csX717" fmla="*/ 1481339 w 3705314"/>
                <a:gd name="csY717" fmla="*/ 865923 h 1484893"/>
                <a:gd name="csX718" fmla="*/ 1481339 w 3705314"/>
                <a:gd name="csY718" fmla="*/ 864273 h 1484893"/>
                <a:gd name="csX719" fmla="*/ 1487687 w 3705314"/>
                <a:gd name="csY719" fmla="*/ 864273 h 1484893"/>
                <a:gd name="csX720" fmla="*/ 1489084 w 3705314"/>
                <a:gd name="csY720" fmla="*/ 864273 h 1484893"/>
                <a:gd name="csX721" fmla="*/ 1490226 w 3705314"/>
                <a:gd name="csY721" fmla="*/ 864273 h 1484893"/>
                <a:gd name="csX722" fmla="*/ 1490226 w 3705314"/>
                <a:gd name="csY722" fmla="*/ 862622 h 1484893"/>
                <a:gd name="csX723" fmla="*/ 1492766 w 3705314"/>
                <a:gd name="csY723" fmla="*/ 862622 h 1484893"/>
                <a:gd name="csX724" fmla="*/ 1495305 w 3705314"/>
                <a:gd name="csY724" fmla="*/ 862622 h 1484893"/>
                <a:gd name="csX725" fmla="*/ 1495305 w 3705314"/>
                <a:gd name="csY725" fmla="*/ 860971 h 1484893"/>
                <a:gd name="csX726" fmla="*/ 1497844 w 3705314"/>
                <a:gd name="csY726" fmla="*/ 860971 h 1484893"/>
                <a:gd name="csX727" fmla="*/ 1499114 w 3705314"/>
                <a:gd name="csY727" fmla="*/ 860971 h 1484893"/>
                <a:gd name="csX728" fmla="*/ 1500384 w 3705314"/>
                <a:gd name="csY728" fmla="*/ 860971 h 1484893"/>
                <a:gd name="csX729" fmla="*/ 1500384 w 3705314"/>
                <a:gd name="csY729" fmla="*/ 855766 h 1484893"/>
                <a:gd name="csX730" fmla="*/ 1502923 w 3705314"/>
                <a:gd name="csY730" fmla="*/ 855766 h 1484893"/>
                <a:gd name="csX731" fmla="*/ 1504193 w 3705314"/>
                <a:gd name="csY731" fmla="*/ 855766 h 1484893"/>
                <a:gd name="csX732" fmla="*/ 1505463 w 3705314"/>
                <a:gd name="csY732" fmla="*/ 855766 h 1484893"/>
                <a:gd name="csX733" fmla="*/ 1506732 w 3705314"/>
                <a:gd name="csY733" fmla="*/ 855766 h 1484893"/>
                <a:gd name="csX734" fmla="*/ 1508002 w 3705314"/>
                <a:gd name="csY734" fmla="*/ 855766 h 1484893"/>
                <a:gd name="csX735" fmla="*/ 1509272 w 3705314"/>
                <a:gd name="csY735" fmla="*/ 855766 h 1484893"/>
                <a:gd name="csX736" fmla="*/ 1510541 w 3705314"/>
                <a:gd name="csY736" fmla="*/ 855766 h 1484893"/>
                <a:gd name="csX737" fmla="*/ 1510541 w 3705314"/>
                <a:gd name="csY737" fmla="*/ 854115 h 1484893"/>
                <a:gd name="csX738" fmla="*/ 1513081 w 3705314"/>
                <a:gd name="csY738" fmla="*/ 854115 h 1484893"/>
                <a:gd name="csX739" fmla="*/ 1514350 w 3705314"/>
                <a:gd name="csY739" fmla="*/ 854115 h 1484893"/>
                <a:gd name="csX740" fmla="*/ 1515620 w 3705314"/>
                <a:gd name="csY740" fmla="*/ 854115 h 1484893"/>
                <a:gd name="csX741" fmla="*/ 1515620 w 3705314"/>
                <a:gd name="csY741" fmla="*/ 852465 h 1484893"/>
                <a:gd name="csX742" fmla="*/ 1518159 w 3705314"/>
                <a:gd name="csY742" fmla="*/ 852465 h 1484893"/>
                <a:gd name="csX743" fmla="*/ 1519429 w 3705314"/>
                <a:gd name="csY743" fmla="*/ 852465 h 1484893"/>
                <a:gd name="csX744" fmla="*/ 1520699 w 3705314"/>
                <a:gd name="csY744" fmla="*/ 852465 h 1484893"/>
                <a:gd name="csX745" fmla="*/ 1520699 w 3705314"/>
                <a:gd name="csY745" fmla="*/ 850814 h 1484893"/>
                <a:gd name="csX746" fmla="*/ 1523238 w 3705314"/>
                <a:gd name="csY746" fmla="*/ 850814 h 1484893"/>
                <a:gd name="csX747" fmla="*/ 1523238 w 3705314"/>
                <a:gd name="csY747" fmla="*/ 849163 h 1484893"/>
                <a:gd name="csX748" fmla="*/ 1525778 w 3705314"/>
                <a:gd name="csY748" fmla="*/ 849163 h 1484893"/>
                <a:gd name="csX749" fmla="*/ 1527047 w 3705314"/>
                <a:gd name="csY749" fmla="*/ 849163 h 1484893"/>
                <a:gd name="csX750" fmla="*/ 1528317 w 3705314"/>
                <a:gd name="csY750" fmla="*/ 849163 h 1484893"/>
                <a:gd name="csX751" fmla="*/ 1529586 w 3705314"/>
                <a:gd name="csY751" fmla="*/ 849163 h 1484893"/>
                <a:gd name="csX752" fmla="*/ 1530856 w 3705314"/>
                <a:gd name="csY752" fmla="*/ 849163 h 1484893"/>
                <a:gd name="csX753" fmla="*/ 1532126 w 3705314"/>
                <a:gd name="csY753" fmla="*/ 849163 h 1484893"/>
                <a:gd name="csX754" fmla="*/ 1533396 w 3705314"/>
                <a:gd name="csY754" fmla="*/ 849163 h 1484893"/>
                <a:gd name="csX755" fmla="*/ 1534665 w 3705314"/>
                <a:gd name="csY755" fmla="*/ 849163 h 1484893"/>
                <a:gd name="csX756" fmla="*/ 1535935 w 3705314"/>
                <a:gd name="csY756" fmla="*/ 849163 h 1484893"/>
                <a:gd name="csX757" fmla="*/ 1537205 w 3705314"/>
                <a:gd name="csY757" fmla="*/ 849163 h 1484893"/>
                <a:gd name="csX758" fmla="*/ 1538474 w 3705314"/>
                <a:gd name="csY758" fmla="*/ 849163 h 1484893"/>
                <a:gd name="csX759" fmla="*/ 1539744 w 3705314"/>
                <a:gd name="csY759" fmla="*/ 849163 h 1484893"/>
                <a:gd name="csX760" fmla="*/ 1541014 w 3705314"/>
                <a:gd name="csY760" fmla="*/ 849163 h 1484893"/>
                <a:gd name="csX761" fmla="*/ 1542283 w 3705314"/>
                <a:gd name="csY761" fmla="*/ 849163 h 1484893"/>
                <a:gd name="csX762" fmla="*/ 1543553 w 3705314"/>
                <a:gd name="csY762" fmla="*/ 849163 h 1484893"/>
                <a:gd name="csX763" fmla="*/ 1543553 w 3705314"/>
                <a:gd name="csY763" fmla="*/ 847513 h 1484893"/>
                <a:gd name="csX764" fmla="*/ 1546092 w 3705314"/>
                <a:gd name="csY764" fmla="*/ 847513 h 1484893"/>
                <a:gd name="csX765" fmla="*/ 1547362 w 3705314"/>
                <a:gd name="csY765" fmla="*/ 847513 h 1484893"/>
                <a:gd name="csX766" fmla="*/ 1548632 w 3705314"/>
                <a:gd name="csY766" fmla="*/ 847513 h 1484893"/>
                <a:gd name="csX767" fmla="*/ 1548632 w 3705314"/>
                <a:gd name="csY767" fmla="*/ 845862 h 1484893"/>
                <a:gd name="csX768" fmla="*/ 1551171 w 3705314"/>
                <a:gd name="csY768" fmla="*/ 845862 h 1484893"/>
                <a:gd name="csX769" fmla="*/ 1551171 w 3705314"/>
                <a:gd name="csY769" fmla="*/ 844085 h 1484893"/>
                <a:gd name="csX770" fmla="*/ 1553711 w 3705314"/>
                <a:gd name="csY770" fmla="*/ 844085 h 1484893"/>
                <a:gd name="csX771" fmla="*/ 1554980 w 3705314"/>
                <a:gd name="csY771" fmla="*/ 844085 h 1484893"/>
                <a:gd name="csX772" fmla="*/ 1556250 w 3705314"/>
                <a:gd name="csY772" fmla="*/ 844085 h 1484893"/>
                <a:gd name="csX773" fmla="*/ 1557520 w 3705314"/>
                <a:gd name="csY773" fmla="*/ 844085 h 1484893"/>
                <a:gd name="csX774" fmla="*/ 1558789 w 3705314"/>
                <a:gd name="csY774" fmla="*/ 844085 h 1484893"/>
                <a:gd name="csX775" fmla="*/ 1558789 w 3705314"/>
                <a:gd name="csY775" fmla="*/ 842434 h 1484893"/>
                <a:gd name="csX776" fmla="*/ 1561329 w 3705314"/>
                <a:gd name="csY776" fmla="*/ 842434 h 1484893"/>
                <a:gd name="csX777" fmla="*/ 1562598 w 3705314"/>
                <a:gd name="csY777" fmla="*/ 842434 h 1484893"/>
                <a:gd name="csX778" fmla="*/ 1563868 w 3705314"/>
                <a:gd name="csY778" fmla="*/ 842434 h 1484893"/>
                <a:gd name="csX779" fmla="*/ 1563868 w 3705314"/>
                <a:gd name="csY779" fmla="*/ 839133 h 1484893"/>
                <a:gd name="csX780" fmla="*/ 1566407 w 3705314"/>
                <a:gd name="csY780" fmla="*/ 839133 h 1484893"/>
                <a:gd name="csX781" fmla="*/ 1567677 w 3705314"/>
                <a:gd name="csY781" fmla="*/ 839133 h 1484893"/>
                <a:gd name="csX782" fmla="*/ 1568947 w 3705314"/>
                <a:gd name="csY782" fmla="*/ 839133 h 1484893"/>
                <a:gd name="csX783" fmla="*/ 1568947 w 3705314"/>
                <a:gd name="csY783" fmla="*/ 837483 h 1484893"/>
                <a:gd name="csX784" fmla="*/ 1571486 w 3705314"/>
                <a:gd name="csY784" fmla="*/ 837483 h 1484893"/>
                <a:gd name="csX785" fmla="*/ 1571486 w 3705314"/>
                <a:gd name="csY785" fmla="*/ 835832 h 1484893"/>
                <a:gd name="csX786" fmla="*/ 1574025 w 3705314"/>
                <a:gd name="csY786" fmla="*/ 835832 h 1484893"/>
                <a:gd name="csX787" fmla="*/ 1575295 w 3705314"/>
                <a:gd name="csY787" fmla="*/ 835832 h 1484893"/>
                <a:gd name="csX788" fmla="*/ 1577834 w 3705314"/>
                <a:gd name="csY788" fmla="*/ 835832 h 1484893"/>
                <a:gd name="csX789" fmla="*/ 1577834 w 3705314"/>
                <a:gd name="csY789" fmla="*/ 834181 h 1484893"/>
                <a:gd name="csX790" fmla="*/ 1580374 w 3705314"/>
                <a:gd name="csY790" fmla="*/ 834181 h 1484893"/>
                <a:gd name="csX791" fmla="*/ 1582913 w 3705314"/>
                <a:gd name="csY791" fmla="*/ 834181 h 1484893"/>
                <a:gd name="csX792" fmla="*/ 1582913 w 3705314"/>
                <a:gd name="csY792" fmla="*/ 832531 h 1484893"/>
                <a:gd name="csX793" fmla="*/ 1585453 w 3705314"/>
                <a:gd name="csY793" fmla="*/ 832531 h 1484893"/>
                <a:gd name="csX794" fmla="*/ 1585453 w 3705314"/>
                <a:gd name="csY794" fmla="*/ 830880 h 1484893"/>
                <a:gd name="csX795" fmla="*/ 1587992 w 3705314"/>
                <a:gd name="csY795" fmla="*/ 830880 h 1484893"/>
                <a:gd name="csX796" fmla="*/ 1589262 w 3705314"/>
                <a:gd name="csY796" fmla="*/ 830880 h 1484893"/>
                <a:gd name="csX797" fmla="*/ 1590531 w 3705314"/>
                <a:gd name="csY797" fmla="*/ 830880 h 1484893"/>
                <a:gd name="csX798" fmla="*/ 1591801 w 3705314"/>
                <a:gd name="csY798" fmla="*/ 830880 h 1484893"/>
                <a:gd name="csX799" fmla="*/ 1593071 w 3705314"/>
                <a:gd name="csY799" fmla="*/ 830880 h 1484893"/>
                <a:gd name="csX800" fmla="*/ 1593071 w 3705314"/>
                <a:gd name="csY800" fmla="*/ 829103 h 1484893"/>
                <a:gd name="csX801" fmla="*/ 1595610 w 3705314"/>
                <a:gd name="csY801" fmla="*/ 829103 h 1484893"/>
                <a:gd name="csX802" fmla="*/ 1596880 w 3705314"/>
                <a:gd name="csY802" fmla="*/ 829103 h 1484893"/>
                <a:gd name="csX803" fmla="*/ 1598149 w 3705314"/>
                <a:gd name="csY803" fmla="*/ 829103 h 1484893"/>
                <a:gd name="csX804" fmla="*/ 1598149 w 3705314"/>
                <a:gd name="csY804" fmla="*/ 825801 h 1484893"/>
                <a:gd name="csX805" fmla="*/ 1600689 w 3705314"/>
                <a:gd name="csY805" fmla="*/ 825801 h 1484893"/>
                <a:gd name="csX806" fmla="*/ 1601959 w 3705314"/>
                <a:gd name="csY806" fmla="*/ 825801 h 1484893"/>
                <a:gd name="csX807" fmla="*/ 1603228 w 3705314"/>
                <a:gd name="csY807" fmla="*/ 825801 h 1484893"/>
                <a:gd name="csX808" fmla="*/ 1604498 w 3705314"/>
                <a:gd name="csY808" fmla="*/ 825801 h 1484893"/>
                <a:gd name="csX809" fmla="*/ 1605767 w 3705314"/>
                <a:gd name="csY809" fmla="*/ 825801 h 1484893"/>
                <a:gd name="csX810" fmla="*/ 1607037 w 3705314"/>
                <a:gd name="csY810" fmla="*/ 825801 h 1484893"/>
                <a:gd name="csX811" fmla="*/ 1608307 w 3705314"/>
                <a:gd name="csY811" fmla="*/ 825801 h 1484893"/>
                <a:gd name="csX812" fmla="*/ 1608307 w 3705314"/>
                <a:gd name="csY812" fmla="*/ 824151 h 1484893"/>
                <a:gd name="csX813" fmla="*/ 1610846 w 3705314"/>
                <a:gd name="csY813" fmla="*/ 824151 h 1484893"/>
                <a:gd name="csX814" fmla="*/ 1612116 w 3705314"/>
                <a:gd name="csY814" fmla="*/ 824151 h 1484893"/>
                <a:gd name="csX815" fmla="*/ 1613386 w 3705314"/>
                <a:gd name="csY815" fmla="*/ 824151 h 1484893"/>
                <a:gd name="csX816" fmla="*/ 1615925 w 3705314"/>
                <a:gd name="csY816" fmla="*/ 824151 h 1484893"/>
                <a:gd name="csX817" fmla="*/ 1617195 w 3705314"/>
                <a:gd name="csY817" fmla="*/ 824151 h 1484893"/>
                <a:gd name="csX818" fmla="*/ 1618464 w 3705314"/>
                <a:gd name="csY818" fmla="*/ 824151 h 1484893"/>
                <a:gd name="csX819" fmla="*/ 1619734 w 3705314"/>
                <a:gd name="csY819" fmla="*/ 824151 h 1484893"/>
                <a:gd name="csX820" fmla="*/ 1621004 w 3705314"/>
                <a:gd name="csY820" fmla="*/ 824151 h 1484893"/>
                <a:gd name="csX821" fmla="*/ 1622273 w 3705314"/>
                <a:gd name="csY821" fmla="*/ 824151 h 1484893"/>
                <a:gd name="csX822" fmla="*/ 1623543 w 3705314"/>
                <a:gd name="csY822" fmla="*/ 824151 h 1484893"/>
                <a:gd name="csX823" fmla="*/ 1624813 w 3705314"/>
                <a:gd name="csY823" fmla="*/ 824151 h 1484893"/>
                <a:gd name="csX824" fmla="*/ 1626082 w 3705314"/>
                <a:gd name="csY824" fmla="*/ 824151 h 1484893"/>
                <a:gd name="csX825" fmla="*/ 1627352 w 3705314"/>
                <a:gd name="csY825" fmla="*/ 824151 h 1484893"/>
                <a:gd name="csX826" fmla="*/ 1628622 w 3705314"/>
                <a:gd name="csY826" fmla="*/ 824151 h 1484893"/>
                <a:gd name="csX827" fmla="*/ 1629892 w 3705314"/>
                <a:gd name="csY827" fmla="*/ 824151 h 1484893"/>
                <a:gd name="csX828" fmla="*/ 1631161 w 3705314"/>
                <a:gd name="csY828" fmla="*/ 824151 h 1484893"/>
                <a:gd name="csX829" fmla="*/ 1631161 w 3705314"/>
                <a:gd name="csY829" fmla="*/ 822500 h 1484893"/>
                <a:gd name="csX830" fmla="*/ 1633701 w 3705314"/>
                <a:gd name="csY830" fmla="*/ 822500 h 1484893"/>
                <a:gd name="csX831" fmla="*/ 1633701 w 3705314"/>
                <a:gd name="csY831" fmla="*/ 820850 h 1484893"/>
                <a:gd name="csX832" fmla="*/ 1636240 w 3705314"/>
                <a:gd name="csY832" fmla="*/ 820850 h 1484893"/>
                <a:gd name="csX833" fmla="*/ 1636240 w 3705314"/>
                <a:gd name="csY833" fmla="*/ 815771 h 1484893"/>
                <a:gd name="csX834" fmla="*/ 1638779 w 3705314"/>
                <a:gd name="csY834" fmla="*/ 815771 h 1484893"/>
                <a:gd name="csX835" fmla="*/ 1638779 w 3705314"/>
                <a:gd name="csY835" fmla="*/ 814120 h 1484893"/>
                <a:gd name="csX836" fmla="*/ 1641319 w 3705314"/>
                <a:gd name="csY836" fmla="*/ 814120 h 1484893"/>
                <a:gd name="csX837" fmla="*/ 1641319 w 3705314"/>
                <a:gd name="csY837" fmla="*/ 812470 h 1484893"/>
                <a:gd name="csX838" fmla="*/ 1643858 w 3705314"/>
                <a:gd name="csY838" fmla="*/ 812470 h 1484893"/>
                <a:gd name="csX839" fmla="*/ 1643858 w 3705314"/>
                <a:gd name="csY839" fmla="*/ 809169 h 1484893"/>
                <a:gd name="csX840" fmla="*/ 1646397 w 3705314"/>
                <a:gd name="csY840" fmla="*/ 809169 h 1484893"/>
                <a:gd name="csX841" fmla="*/ 1647667 w 3705314"/>
                <a:gd name="csY841" fmla="*/ 809169 h 1484893"/>
                <a:gd name="csX842" fmla="*/ 1648937 w 3705314"/>
                <a:gd name="csY842" fmla="*/ 809169 h 1484893"/>
                <a:gd name="csX843" fmla="*/ 1648937 w 3705314"/>
                <a:gd name="csY843" fmla="*/ 804217 h 1484893"/>
                <a:gd name="csX844" fmla="*/ 1651476 w 3705314"/>
                <a:gd name="csY844" fmla="*/ 804217 h 1484893"/>
                <a:gd name="csX845" fmla="*/ 1651476 w 3705314"/>
                <a:gd name="csY845" fmla="*/ 802439 h 1484893"/>
                <a:gd name="csX846" fmla="*/ 1654015 w 3705314"/>
                <a:gd name="csY846" fmla="*/ 802439 h 1484893"/>
                <a:gd name="csX847" fmla="*/ 1655285 w 3705314"/>
                <a:gd name="csY847" fmla="*/ 802439 h 1484893"/>
                <a:gd name="csX848" fmla="*/ 1656555 w 3705314"/>
                <a:gd name="csY848" fmla="*/ 802439 h 1484893"/>
                <a:gd name="csX849" fmla="*/ 1657824 w 3705314"/>
                <a:gd name="csY849" fmla="*/ 802439 h 1484893"/>
                <a:gd name="csX850" fmla="*/ 1659094 w 3705314"/>
                <a:gd name="csY850" fmla="*/ 802439 h 1484893"/>
                <a:gd name="csX851" fmla="*/ 1659094 w 3705314"/>
                <a:gd name="csY851" fmla="*/ 799138 h 1484893"/>
                <a:gd name="csX852" fmla="*/ 1661634 w 3705314"/>
                <a:gd name="csY852" fmla="*/ 799138 h 1484893"/>
                <a:gd name="csX853" fmla="*/ 1661634 w 3705314"/>
                <a:gd name="csY853" fmla="*/ 797488 h 1484893"/>
                <a:gd name="csX854" fmla="*/ 1664173 w 3705314"/>
                <a:gd name="csY854" fmla="*/ 797488 h 1484893"/>
                <a:gd name="csX855" fmla="*/ 1665443 w 3705314"/>
                <a:gd name="csY855" fmla="*/ 797488 h 1484893"/>
                <a:gd name="csX856" fmla="*/ 1666712 w 3705314"/>
                <a:gd name="csY856" fmla="*/ 797488 h 1484893"/>
                <a:gd name="csX857" fmla="*/ 1666712 w 3705314"/>
                <a:gd name="csY857" fmla="*/ 795837 h 1484893"/>
                <a:gd name="csX858" fmla="*/ 1669252 w 3705314"/>
                <a:gd name="csY858" fmla="*/ 795837 h 1484893"/>
                <a:gd name="csX859" fmla="*/ 1670521 w 3705314"/>
                <a:gd name="csY859" fmla="*/ 795837 h 1484893"/>
                <a:gd name="csX860" fmla="*/ 1671791 w 3705314"/>
                <a:gd name="csY860" fmla="*/ 795837 h 1484893"/>
                <a:gd name="csX861" fmla="*/ 1673061 w 3705314"/>
                <a:gd name="csY861" fmla="*/ 795837 h 1484893"/>
                <a:gd name="csX862" fmla="*/ 1674330 w 3705314"/>
                <a:gd name="csY862" fmla="*/ 795837 h 1484893"/>
                <a:gd name="csX863" fmla="*/ 1675600 w 3705314"/>
                <a:gd name="csY863" fmla="*/ 795837 h 1484893"/>
                <a:gd name="csX864" fmla="*/ 1676870 w 3705314"/>
                <a:gd name="csY864" fmla="*/ 795837 h 1484893"/>
                <a:gd name="csX865" fmla="*/ 1676870 w 3705314"/>
                <a:gd name="csY865" fmla="*/ 794186 h 1484893"/>
                <a:gd name="csX866" fmla="*/ 1680679 w 3705314"/>
                <a:gd name="csY866" fmla="*/ 794186 h 1484893"/>
                <a:gd name="csX867" fmla="*/ 1681948 w 3705314"/>
                <a:gd name="csY867" fmla="*/ 794186 h 1484893"/>
                <a:gd name="csX868" fmla="*/ 1683218 w 3705314"/>
                <a:gd name="csY868" fmla="*/ 794186 h 1484893"/>
                <a:gd name="csX869" fmla="*/ 1683218 w 3705314"/>
                <a:gd name="csY869" fmla="*/ 792536 h 1484893"/>
                <a:gd name="csX870" fmla="*/ 1685757 w 3705314"/>
                <a:gd name="csY870" fmla="*/ 792536 h 1484893"/>
                <a:gd name="csX871" fmla="*/ 1688297 w 3705314"/>
                <a:gd name="csY871" fmla="*/ 792536 h 1484893"/>
                <a:gd name="csX872" fmla="*/ 1688297 w 3705314"/>
                <a:gd name="csY872" fmla="*/ 789108 h 1484893"/>
                <a:gd name="csX873" fmla="*/ 1690836 w 3705314"/>
                <a:gd name="csY873" fmla="*/ 789108 h 1484893"/>
                <a:gd name="csX874" fmla="*/ 1692106 w 3705314"/>
                <a:gd name="csY874" fmla="*/ 789108 h 1484893"/>
                <a:gd name="csX875" fmla="*/ 1693376 w 3705314"/>
                <a:gd name="csY875" fmla="*/ 789108 h 1484893"/>
                <a:gd name="csX876" fmla="*/ 1694645 w 3705314"/>
                <a:gd name="csY876" fmla="*/ 789108 h 1484893"/>
                <a:gd name="csX877" fmla="*/ 1695915 w 3705314"/>
                <a:gd name="csY877" fmla="*/ 789108 h 1484893"/>
                <a:gd name="csX878" fmla="*/ 1695915 w 3705314"/>
                <a:gd name="csY878" fmla="*/ 787457 h 1484893"/>
                <a:gd name="csX879" fmla="*/ 1698454 w 3705314"/>
                <a:gd name="csY879" fmla="*/ 787457 h 1484893"/>
                <a:gd name="csX880" fmla="*/ 1698454 w 3705314"/>
                <a:gd name="csY880" fmla="*/ 784029 h 1484893"/>
                <a:gd name="csX881" fmla="*/ 1700994 w 3705314"/>
                <a:gd name="csY881" fmla="*/ 784029 h 1484893"/>
                <a:gd name="csX882" fmla="*/ 1702263 w 3705314"/>
                <a:gd name="csY882" fmla="*/ 784029 h 1484893"/>
                <a:gd name="csX883" fmla="*/ 1703533 w 3705314"/>
                <a:gd name="csY883" fmla="*/ 784029 h 1484893"/>
                <a:gd name="csX884" fmla="*/ 1704803 w 3705314"/>
                <a:gd name="csY884" fmla="*/ 784029 h 1484893"/>
                <a:gd name="csX885" fmla="*/ 1706072 w 3705314"/>
                <a:gd name="csY885" fmla="*/ 784029 h 1484893"/>
                <a:gd name="csX886" fmla="*/ 1706072 w 3705314"/>
                <a:gd name="csY886" fmla="*/ 782378 h 1484893"/>
                <a:gd name="csX887" fmla="*/ 1708612 w 3705314"/>
                <a:gd name="csY887" fmla="*/ 782378 h 1484893"/>
                <a:gd name="csX888" fmla="*/ 1709882 w 3705314"/>
                <a:gd name="csY888" fmla="*/ 782378 h 1484893"/>
                <a:gd name="csX889" fmla="*/ 1711151 w 3705314"/>
                <a:gd name="csY889" fmla="*/ 782378 h 1484893"/>
                <a:gd name="csX890" fmla="*/ 1712421 w 3705314"/>
                <a:gd name="csY890" fmla="*/ 782378 h 1484893"/>
                <a:gd name="csX891" fmla="*/ 1713690 w 3705314"/>
                <a:gd name="csY891" fmla="*/ 782378 h 1484893"/>
                <a:gd name="csX892" fmla="*/ 1713690 w 3705314"/>
                <a:gd name="csY892" fmla="*/ 777427 h 1484893"/>
                <a:gd name="csX893" fmla="*/ 1716230 w 3705314"/>
                <a:gd name="csY893" fmla="*/ 777427 h 1484893"/>
                <a:gd name="csX894" fmla="*/ 1717500 w 3705314"/>
                <a:gd name="csY894" fmla="*/ 777427 h 1484893"/>
                <a:gd name="csX895" fmla="*/ 1718769 w 3705314"/>
                <a:gd name="csY895" fmla="*/ 777427 h 1484893"/>
                <a:gd name="csX896" fmla="*/ 1718769 w 3705314"/>
                <a:gd name="csY896" fmla="*/ 774125 h 1484893"/>
                <a:gd name="csX897" fmla="*/ 1721309 w 3705314"/>
                <a:gd name="csY897" fmla="*/ 774125 h 1484893"/>
                <a:gd name="csX898" fmla="*/ 1722578 w 3705314"/>
                <a:gd name="csY898" fmla="*/ 774125 h 1484893"/>
                <a:gd name="csX899" fmla="*/ 1723848 w 3705314"/>
                <a:gd name="csY899" fmla="*/ 774125 h 1484893"/>
                <a:gd name="csX900" fmla="*/ 1725118 w 3705314"/>
                <a:gd name="csY900" fmla="*/ 774125 h 1484893"/>
                <a:gd name="csX901" fmla="*/ 1726387 w 3705314"/>
                <a:gd name="csY901" fmla="*/ 774125 h 1484893"/>
                <a:gd name="csX902" fmla="*/ 1726387 w 3705314"/>
                <a:gd name="csY902" fmla="*/ 772348 h 1484893"/>
                <a:gd name="csX903" fmla="*/ 1728927 w 3705314"/>
                <a:gd name="csY903" fmla="*/ 772348 h 1484893"/>
                <a:gd name="csX904" fmla="*/ 1730196 w 3705314"/>
                <a:gd name="csY904" fmla="*/ 772348 h 1484893"/>
                <a:gd name="csX905" fmla="*/ 1731339 w 3705314"/>
                <a:gd name="csY905" fmla="*/ 772348 h 1484893"/>
                <a:gd name="csX906" fmla="*/ 1731339 w 3705314"/>
                <a:gd name="csY906" fmla="*/ 769047 h 1484893"/>
                <a:gd name="csX907" fmla="*/ 1733879 w 3705314"/>
                <a:gd name="csY907" fmla="*/ 769047 h 1484893"/>
                <a:gd name="csX908" fmla="*/ 1733879 w 3705314"/>
                <a:gd name="csY908" fmla="*/ 767396 h 1484893"/>
                <a:gd name="csX909" fmla="*/ 1736545 w 3705314"/>
                <a:gd name="csY909" fmla="*/ 767396 h 1484893"/>
                <a:gd name="csX910" fmla="*/ 1736545 w 3705314"/>
                <a:gd name="csY910" fmla="*/ 764095 h 1484893"/>
                <a:gd name="csX911" fmla="*/ 1739084 w 3705314"/>
                <a:gd name="csY911" fmla="*/ 764095 h 1484893"/>
                <a:gd name="csX912" fmla="*/ 1740354 w 3705314"/>
                <a:gd name="csY912" fmla="*/ 764095 h 1484893"/>
                <a:gd name="csX913" fmla="*/ 1741624 w 3705314"/>
                <a:gd name="csY913" fmla="*/ 764095 h 1484893"/>
                <a:gd name="csX914" fmla="*/ 1741624 w 3705314"/>
                <a:gd name="csY914" fmla="*/ 762444 h 1484893"/>
                <a:gd name="csX915" fmla="*/ 1744163 w 3705314"/>
                <a:gd name="csY915" fmla="*/ 762444 h 1484893"/>
                <a:gd name="csX916" fmla="*/ 1744163 w 3705314"/>
                <a:gd name="csY916" fmla="*/ 759143 h 1484893"/>
                <a:gd name="csX917" fmla="*/ 1746702 w 3705314"/>
                <a:gd name="csY917" fmla="*/ 759143 h 1484893"/>
                <a:gd name="csX918" fmla="*/ 1747972 w 3705314"/>
                <a:gd name="csY918" fmla="*/ 759143 h 1484893"/>
                <a:gd name="csX919" fmla="*/ 1749242 w 3705314"/>
                <a:gd name="csY919" fmla="*/ 759143 h 1484893"/>
                <a:gd name="csX920" fmla="*/ 1750511 w 3705314"/>
                <a:gd name="csY920" fmla="*/ 759143 h 1484893"/>
                <a:gd name="csX921" fmla="*/ 1751781 w 3705314"/>
                <a:gd name="csY921" fmla="*/ 759143 h 1484893"/>
                <a:gd name="csX922" fmla="*/ 1751781 w 3705314"/>
                <a:gd name="csY922" fmla="*/ 757366 h 1484893"/>
                <a:gd name="csX923" fmla="*/ 1754320 w 3705314"/>
                <a:gd name="csY923" fmla="*/ 757366 h 1484893"/>
                <a:gd name="csX924" fmla="*/ 1761938 w 3705314"/>
                <a:gd name="csY924" fmla="*/ 757366 h 1484893"/>
                <a:gd name="csX925" fmla="*/ 1763081 w 3705314"/>
                <a:gd name="csY925" fmla="*/ 757366 h 1484893"/>
                <a:gd name="csX926" fmla="*/ 1764351 w 3705314"/>
                <a:gd name="csY926" fmla="*/ 757366 h 1484893"/>
                <a:gd name="csX927" fmla="*/ 1764351 w 3705314"/>
                <a:gd name="csY927" fmla="*/ 755715 h 1484893"/>
                <a:gd name="csX928" fmla="*/ 1766890 w 3705314"/>
                <a:gd name="csY928" fmla="*/ 755715 h 1484893"/>
                <a:gd name="csX929" fmla="*/ 1768160 w 3705314"/>
                <a:gd name="csY929" fmla="*/ 755715 h 1484893"/>
                <a:gd name="csX930" fmla="*/ 1769430 w 3705314"/>
                <a:gd name="csY930" fmla="*/ 755715 h 1484893"/>
                <a:gd name="csX931" fmla="*/ 1769430 w 3705314"/>
                <a:gd name="csY931" fmla="*/ 754064 h 1484893"/>
                <a:gd name="csX932" fmla="*/ 1773366 w 3705314"/>
                <a:gd name="csY932" fmla="*/ 754064 h 1484893"/>
                <a:gd name="csX933" fmla="*/ 1773366 w 3705314"/>
                <a:gd name="csY933" fmla="*/ 750763 h 1484893"/>
                <a:gd name="csX934" fmla="*/ 1775905 w 3705314"/>
                <a:gd name="csY934" fmla="*/ 750763 h 1484893"/>
                <a:gd name="csX935" fmla="*/ 1777175 w 3705314"/>
                <a:gd name="csY935" fmla="*/ 750763 h 1484893"/>
                <a:gd name="csX936" fmla="*/ 1778444 w 3705314"/>
                <a:gd name="csY936" fmla="*/ 750763 h 1484893"/>
                <a:gd name="csX937" fmla="*/ 1779714 w 3705314"/>
                <a:gd name="csY937" fmla="*/ 750763 h 1484893"/>
                <a:gd name="csX938" fmla="*/ 1780984 w 3705314"/>
                <a:gd name="csY938" fmla="*/ 750763 h 1484893"/>
                <a:gd name="csX939" fmla="*/ 1782253 w 3705314"/>
                <a:gd name="csY939" fmla="*/ 750763 h 1484893"/>
                <a:gd name="csX940" fmla="*/ 1783523 w 3705314"/>
                <a:gd name="csY940" fmla="*/ 750763 h 1484893"/>
                <a:gd name="csX941" fmla="*/ 1784793 w 3705314"/>
                <a:gd name="csY941" fmla="*/ 750763 h 1484893"/>
                <a:gd name="csX942" fmla="*/ 1786063 w 3705314"/>
                <a:gd name="csY942" fmla="*/ 750763 h 1484893"/>
                <a:gd name="csX943" fmla="*/ 1786063 w 3705314"/>
                <a:gd name="csY943" fmla="*/ 749113 h 1484893"/>
                <a:gd name="csX944" fmla="*/ 1788602 w 3705314"/>
                <a:gd name="csY944" fmla="*/ 749113 h 1484893"/>
                <a:gd name="csX945" fmla="*/ 1788602 w 3705314"/>
                <a:gd name="csY945" fmla="*/ 747462 h 1484893"/>
                <a:gd name="csX946" fmla="*/ 1791141 w 3705314"/>
                <a:gd name="csY946" fmla="*/ 747462 h 1484893"/>
                <a:gd name="csX947" fmla="*/ 1791141 w 3705314"/>
                <a:gd name="csY947" fmla="*/ 745811 h 1484893"/>
                <a:gd name="csX948" fmla="*/ 1793680 w 3705314"/>
                <a:gd name="csY948" fmla="*/ 745811 h 1484893"/>
                <a:gd name="csX949" fmla="*/ 1793680 w 3705314"/>
                <a:gd name="csY949" fmla="*/ 744034 h 1484893"/>
                <a:gd name="csX950" fmla="*/ 1796093 w 3705314"/>
                <a:gd name="csY950" fmla="*/ 744034 h 1484893"/>
                <a:gd name="csX951" fmla="*/ 1798632 w 3705314"/>
                <a:gd name="csY951" fmla="*/ 744034 h 1484893"/>
                <a:gd name="csX952" fmla="*/ 1798632 w 3705314"/>
                <a:gd name="csY952" fmla="*/ 742383 h 1484893"/>
                <a:gd name="csX953" fmla="*/ 1801172 w 3705314"/>
                <a:gd name="csY953" fmla="*/ 742383 h 1484893"/>
                <a:gd name="csX954" fmla="*/ 1802441 w 3705314"/>
                <a:gd name="csY954" fmla="*/ 742383 h 1484893"/>
                <a:gd name="csX955" fmla="*/ 1803711 w 3705314"/>
                <a:gd name="csY955" fmla="*/ 742383 h 1484893"/>
                <a:gd name="csX956" fmla="*/ 1803711 w 3705314"/>
                <a:gd name="csY956" fmla="*/ 739082 h 1484893"/>
                <a:gd name="csX957" fmla="*/ 1806377 w 3705314"/>
                <a:gd name="csY957" fmla="*/ 739082 h 1484893"/>
                <a:gd name="csX958" fmla="*/ 1806377 w 3705314"/>
                <a:gd name="csY958" fmla="*/ 735781 h 1484893"/>
                <a:gd name="csX959" fmla="*/ 1808917 w 3705314"/>
                <a:gd name="csY959" fmla="*/ 735781 h 1484893"/>
                <a:gd name="csX960" fmla="*/ 1810186 w 3705314"/>
                <a:gd name="csY960" fmla="*/ 735781 h 1484893"/>
                <a:gd name="csX961" fmla="*/ 1811456 w 3705314"/>
                <a:gd name="csY961" fmla="*/ 735781 h 1484893"/>
                <a:gd name="csX962" fmla="*/ 1811456 w 3705314"/>
                <a:gd name="csY962" fmla="*/ 730702 h 1484893"/>
                <a:gd name="csX963" fmla="*/ 1813995 w 3705314"/>
                <a:gd name="csY963" fmla="*/ 730702 h 1484893"/>
                <a:gd name="csX964" fmla="*/ 1816535 w 3705314"/>
                <a:gd name="csY964" fmla="*/ 730702 h 1484893"/>
                <a:gd name="csX965" fmla="*/ 1817805 w 3705314"/>
                <a:gd name="csY965" fmla="*/ 730702 h 1484893"/>
                <a:gd name="csX966" fmla="*/ 1819074 w 3705314"/>
                <a:gd name="csY966" fmla="*/ 730702 h 1484893"/>
                <a:gd name="csX967" fmla="*/ 1820344 w 3705314"/>
                <a:gd name="csY967" fmla="*/ 730702 h 1484893"/>
                <a:gd name="csX968" fmla="*/ 1821613 w 3705314"/>
                <a:gd name="csY968" fmla="*/ 730702 h 1484893"/>
                <a:gd name="csX969" fmla="*/ 1821613 w 3705314"/>
                <a:gd name="csY969" fmla="*/ 729052 h 1484893"/>
                <a:gd name="csX970" fmla="*/ 1824153 w 3705314"/>
                <a:gd name="csY970" fmla="*/ 729052 h 1484893"/>
                <a:gd name="csX971" fmla="*/ 1825423 w 3705314"/>
                <a:gd name="csY971" fmla="*/ 729052 h 1484893"/>
                <a:gd name="csX972" fmla="*/ 1826565 w 3705314"/>
                <a:gd name="csY972" fmla="*/ 729052 h 1484893"/>
                <a:gd name="csX973" fmla="*/ 1827835 w 3705314"/>
                <a:gd name="csY973" fmla="*/ 729052 h 1484893"/>
                <a:gd name="csX974" fmla="*/ 1829105 w 3705314"/>
                <a:gd name="csY974" fmla="*/ 729052 h 1484893"/>
                <a:gd name="csX975" fmla="*/ 1829105 w 3705314"/>
                <a:gd name="csY975" fmla="*/ 727401 h 1484893"/>
                <a:gd name="csX976" fmla="*/ 1831644 w 3705314"/>
                <a:gd name="csY976" fmla="*/ 727401 h 1484893"/>
                <a:gd name="csX977" fmla="*/ 1831644 w 3705314"/>
                <a:gd name="csY977" fmla="*/ 725750 h 1484893"/>
                <a:gd name="csX978" fmla="*/ 1834183 w 3705314"/>
                <a:gd name="csY978" fmla="*/ 725750 h 1484893"/>
                <a:gd name="csX979" fmla="*/ 1834183 w 3705314"/>
                <a:gd name="csY979" fmla="*/ 724100 h 1484893"/>
                <a:gd name="csX980" fmla="*/ 1836723 w 3705314"/>
                <a:gd name="csY980" fmla="*/ 724100 h 1484893"/>
                <a:gd name="csX981" fmla="*/ 1837992 w 3705314"/>
                <a:gd name="csY981" fmla="*/ 724100 h 1484893"/>
                <a:gd name="csX982" fmla="*/ 1839262 w 3705314"/>
                <a:gd name="csY982" fmla="*/ 724100 h 1484893"/>
                <a:gd name="csX983" fmla="*/ 1840532 w 3705314"/>
                <a:gd name="csY983" fmla="*/ 724100 h 1484893"/>
                <a:gd name="csX984" fmla="*/ 1841928 w 3705314"/>
                <a:gd name="csY984" fmla="*/ 724100 h 1484893"/>
                <a:gd name="csX985" fmla="*/ 1843198 w 3705314"/>
                <a:gd name="csY985" fmla="*/ 724100 h 1484893"/>
                <a:gd name="csX986" fmla="*/ 1844468 w 3705314"/>
                <a:gd name="csY986" fmla="*/ 724100 h 1484893"/>
                <a:gd name="csX987" fmla="*/ 1844468 w 3705314"/>
                <a:gd name="csY987" fmla="*/ 722449 h 1484893"/>
                <a:gd name="csX988" fmla="*/ 1847007 w 3705314"/>
                <a:gd name="csY988" fmla="*/ 722449 h 1484893"/>
                <a:gd name="csX989" fmla="*/ 1848277 w 3705314"/>
                <a:gd name="csY989" fmla="*/ 722449 h 1484893"/>
                <a:gd name="csX990" fmla="*/ 1849547 w 3705314"/>
                <a:gd name="csY990" fmla="*/ 722449 h 1484893"/>
                <a:gd name="csX991" fmla="*/ 1850816 w 3705314"/>
                <a:gd name="csY991" fmla="*/ 722449 h 1484893"/>
                <a:gd name="csX992" fmla="*/ 1852086 w 3705314"/>
                <a:gd name="csY992" fmla="*/ 722449 h 1484893"/>
                <a:gd name="csX993" fmla="*/ 1852086 w 3705314"/>
                <a:gd name="csY993" fmla="*/ 720672 h 1484893"/>
                <a:gd name="csX994" fmla="*/ 1854625 w 3705314"/>
                <a:gd name="csY994" fmla="*/ 720672 h 1484893"/>
                <a:gd name="csX995" fmla="*/ 1854625 w 3705314"/>
                <a:gd name="csY995" fmla="*/ 719021 h 1484893"/>
                <a:gd name="csX996" fmla="*/ 1857165 w 3705314"/>
                <a:gd name="csY996" fmla="*/ 719021 h 1484893"/>
                <a:gd name="csX997" fmla="*/ 1857165 w 3705314"/>
                <a:gd name="csY997" fmla="*/ 717371 h 1484893"/>
                <a:gd name="csX998" fmla="*/ 1859577 w 3705314"/>
                <a:gd name="csY998" fmla="*/ 717371 h 1484893"/>
                <a:gd name="csX999" fmla="*/ 1860847 w 3705314"/>
                <a:gd name="csY999" fmla="*/ 717371 h 1484893"/>
                <a:gd name="csX1000" fmla="*/ 1862116 w 3705314"/>
                <a:gd name="csY1000" fmla="*/ 717371 h 1484893"/>
                <a:gd name="csX1001" fmla="*/ 1862116 w 3705314"/>
                <a:gd name="csY1001" fmla="*/ 713942 h 1484893"/>
                <a:gd name="csX1002" fmla="*/ 1865925 w 3705314"/>
                <a:gd name="csY1002" fmla="*/ 713942 h 1484893"/>
                <a:gd name="csX1003" fmla="*/ 1865925 w 3705314"/>
                <a:gd name="csY1003" fmla="*/ 710641 h 1484893"/>
                <a:gd name="csX1004" fmla="*/ 1868465 w 3705314"/>
                <a:gd name="csY1004" fmla="*/ 710641 h 1484893"/>
                <a:gd name="csX1005" fmla="*/ 1868465 w 3705314"/>
                <a:gd name="csY1005" fmla="*/ 705690 h 1484893"/>
                <a:gd name="csX1006" fmla="*/ 1871004 w 3705314"/>
                <a:gd name="csY1006" fmla="*/ 705690 h 1484893"/>
                <a:gd name="csX1007" fmla="*/ 1871004 w 3705314"/>
                <a:gd name="csY1007" fmla="*/ 702388 h 1484893"/>
                <a:gd name="csX1008" fmla="*/ 1873544 w 3705314"/>
                <a:gd name="csY1008" fmla="*/ 702388 h 1484893"/>
                <a:gd name="csX1009" fmla="*/ 1874813 w 3705314"/>
                <a:gd name="csY1009" fmla="*/ 702388 h 1484893"/>
                <a:gd name="csX1010" fmla="*/ 1876083 w 3705314"/>
                <a:gd name="csY1010" fmla="*/ 702388 h 1484893"/>
                <a:gd name="csX1011" fmla="*/ 1876083 w 3705314"/>
                <a:gd name="csY1011" fmla="*/ 700611 h 1484893"/>
                <a:gd name="csX1012" fmla="*/ 1878749 w 3705314"/>
                <a:gd name="csY1012" fmla="*/ 700611 h 1484893"/>
                <a:gd name="csX1013" fmla="*/ 1880019 w 3705314"/>
                <a:gd name="csY1013" fmla="*/ 700611 h 1484893"/>
                <a:gd name="csX1014" fmla="*/ 1881289 w 3705314"/>
                <a:gd name="csY1014" fmla="*/ 700611 h 1484893"/>
                <a:gd name="csX1015" fmla="*/ 1881289 w 3705314"/>
                <a:gd name="csY1015" fmla="*/ 698960 h 1484893"/>
                <a:gd name="csX1016" fmla="*/ 1883828 w 3705314"/>
                <a:gd name="csY1016" fmla="*/ 698960 h 1484893"/>
                <a:gd name="csX1017" fmla="*/ 1885098 w 3705314"/>
                <a:gd name="csY1017" fmla="*/ 698960 h 1484893"/>
                <a:gd name="csX1018" fmla="*/ 1886367 w 3705314"/>
                <a:gd name="csY1018" fmla="*/ 698960 h 1484893"/>
                <a:gd name="csX1019" fmla="*/ 1887637 w 3705314"/>
                <a:gd name="csY1019" fmla="*/ 698960 h 1484893"/>
                <a:gd name="csX1020" fmla="*/ 1888907 w 3705314"/>
                <a:gd name="csY1020" fmla="*/ 698960 h 1484893"/>
                <a:gd name="csX1021" fmla="*/ 1890049 w 3705314"/>
                <a:gd name="csY1021" fmla="*/ 698960 h 1484893"/>
                <a:gd name="csX1022" fmla="*/ 1891319 w 3705314"/>
                <a:gd name="csY1022" fmla="*/ 698960 h 1484893"/>
                <a:gd name="csX1023" fmla="*/ 1891319 w 3705314"/>
                <a:gd name="csY1023" fmla="*/ 697310 h 1484893"/>
                <a:gd name="csX1024" fmla="*/ 1893858 w 3705314"/>
                <a:gd name="csY1024" fmla="*/ 697310 h 1484893"/>
                <a:gd name="csX1025" fmla="*/ 1893858 w 3705314"/>
                <a:gd name="csY1025" fmla="*/ 694008 h 1484893"/>
                <a:gd name="csX1026" fmla="*/ 1896398 w 3705314"/>
                <a:gd name="csY1026" fmla="*/ 694008 h 1484893"/>
                <a:gd name="csX1027" fmla="*/ 1896398 w 3705314"/>
                <a:gd name="csY1027" fmla="*/ 692358 h 1484893"/>
                <a:gd name="csX1028" fmla="*/ 1898937 w 3705314"/>
                <a:gd name="csY1028" fmla="*/ 692358 h 1484893"/>
                <a:gd name="csX1029" fmla="*/ 1900207 w 3705314"/>
                <a:gd name="csY1029" fmla="*/ 692358 h 1484893"/>
                <a:gd name="csX1030" fmla="*/ 1901477 w 3705314"/>
                <a:gd name="csY1030" fmla="*/ 692358 h 1484893"/>
                <a:gd name="csX1031" fmla="*/ 1901477 w 3705314"/>
                <a:gd name="csY1031" fmla="*/ 690707 h 1484893"/>
                <a:gd name="csX1032" fmla="*/ 1904016 w 3705314"/>
                <a:gd name="csY1032" fmla="*/ 690707 h 1484893"/>
                <a:gd name="csX1033" fmla="*/ 1904016 w 3705314"/>
                <a:gd name="csY1033" fmla="*/ 685629 h 1484893"/>
                <a:gd name="csX1034" fmla="*/ 1906555 w 3705314"/>
                <a:gd name="csY1034" fmla="*/ 685629 h 1484893"/>
                <a:gd name="csX1035" fmla="*/ 1907825 w 3705314"/>
                <a:gd name="csY1035" fmla="*/ 685629 h 1484893"/>
                <a:gd name="csX1036" fmla="*/ 1909095 w 3705314"/>
                <a:gd name="csY1036" fmla="*/ 685629 h 1484893"/>
                <a:gd name="csX1037" fmla="*/ 1910364 w 3705314"/>
                <a:gd name="csY1037" fmla="*/ 685629 h 1484893"/>
                <a:gd name="csX1038" fmla="*/ 1911634 w 3705314"/>
                <a:gd name="csY1038" fmla="*/ 685629 h 1484893"/>
                <a:gd name="csX1039" fmla="*/ 1913031 w 3705314"/>
                <a:gd name="csY1039" fmla="*/ 685629 h 1484893"/>
                <a:gd name="csX1040" fmla="*/ 1914300 w 3705314"/>
                <a:gd name="csY1040" fmla="*/ 685629 h 1484893"/>
                <a:gd name="csX1041" fmla="*/ 1915570 w 3705314"/>
                <a:gd name="csY1041" fmla="*/ 685629 h 1484893"/>
                <a:gd name="csX1042" fmla="*/ 1916840 w 3705314"/>
                <a:gd name="csY1042" fmla="*/ 685629 h 1484893"/>
                <a:gd name="csX1043" fmla="*/ 1916840 w 3705314"/>
                <a:gd name="csY1043" fmla="*/ 683978 h 1484893"/>
                <a:gd name="csX1044" fmla="*/ 1919379 w 3705314"/>
                <a:gd name="csY1044" fmla="*/ 683978 h 1484893"/>
                <a:gd name="csX1045" fmla="*/ 1920649 w 3705314"/>
                <a:gd name="csY1045" fmla="*/ 683978 h 1484893"/>
                <a:gd name="csX1046" fmla="*/ 1921791 w 3705314"/>
                <a:gd name="csY1046" fmla="*/ 683978 h 1484893"/>
                <a:gd name="csX1047" fmla="*/ 1923061 w 3705314"/>
                <a:gd name="csY1047" fmla="*/ 683978 h 1484893"/>
                <a:gd name="csX1048" fmla="*/ 1924331 w 3705314"/>
                <a:gd name="csY1048" fmla="*/ 683978 h 1484893"/>
                <a:gd name="csX1049" fmla="*/ 1924331 w 3705314"/>
                <a:gd name="csY1049" fmla="*/ 680677 h 1484893"/>
                <a:gd name="csX1050" fmla="*/ 1926870 w 3705314"/>
                <a:gd name="csY1050" fmla="*/ 680677 h 1484893"/>
                <a:gd name="csX1051" fmla="*/ 1928140 w 3705314"/>
                <a:gd name="csY1051" fmla="*/ 680677 h 1484893"/>
                <a:gd name="csX1052" fmla="*/ 1929410 w 3705314"/>
                <a:gd name="csY1052" fmla="*/ 680677 h 1484893"/>
                <a:gd name="csX1053" fmla="*/ 1929410 w 3705314"/>
                <a:gd name="csY1053" fmla="*/ 679026 h 1484893"/>
                <a:gd name="csX1054" fmla="*/ 1931949 w 3705314"/>
                <a:gd name="csY1054" fmla="*/ 679026 h 1484893"/>
                <a:gd name="csX1055" fmla="*/ 1933219 w 3705314"/>
                <a:gd name="csY1055" fmla="*/ 679026 h 1484893"/>
                <a:gd name="csX1056" fmla="*/ 1934488 w 3705314"/>
                <a:gd name="csY1056" fmla="*/ 679026 h 1484893"/>
                <a:gd name="csX1057" fmla="*/ 1934488 w 3705314"/>
                <a:gd name="csY1057" fmla="*/ 677375 h 1484893"/>
                <a:gd name="csX1058" fmla="*/ 1937028 w 3705314"/>
                <a:gd name="csY1058" fmla="*/ 677375 h 1484893"/>
                <a:gd name="csX1059" fmla="*/ 1938297 w 3705314"/>
                <a:gd name="csY1059" fmla="*/ 677375 h 1484893"/>
                <a:gd name="csX1060" fmla="*/ 1939567 w 3705314"/>
                <a:gd name="csY1060" fmla="*/ 677375 h 1484893"/>
                <a:gd name="csX1061" fmla="*/ 1939567 w 3705314"/>
                <a:gd name="csY1061" fmla="*/ 675725 h 1484893"/>
                <a:gd name="csX1062" fmla="*/ 1942106 w 3705314"/>
                <a:gd name="csY1062" fmla="*/ 675725 h 1484893"/>
                <a:gd name="csX1063" fmla="*/ 1943376 w 3705314"/>
                <a:gd name="csY1063" fmla="*/ 675725 h 1484893"/>
                <a:gd name="csX1064" fmla="*/ 1944646 w 3705314"/>
                <a:gd name="csY1064" fmla="*/ 675725 h 1484893"/>
                <a:gd name="csX1065" fmla="*/ 1945915 w 3705314"/>
                <a:gd name="csY1065" fmla="*/ 675725 h 1484893"/>
                <a:gd name="csX1066" fmla="*/ 1947185 w 3705314"/>
                <a:gd name="csY1066" fmla="*/ 675725 h 1484893"/>
                <a:gd name="csX1067" fmla="*/ 1948582 w 3705314"/>
                <a:gd name="csY1067" fmla="*/ 675725 h 1484893"/>
                <a:gd name="csX1068" fmla="*/ 1949851 w 3705314"/>
                <a:gd name="csY1068" fmla="*/ 675725 h 1484893"/>
                <a:gd name="csX1069" fmla="*/ 1949851 w 3705314"/>
                <a:gd name="csY1069" fmla="*/ 674074 h 1484893"/>
                <a:gd name="csX1070" fmla="*/ 1952391 w 3705314"/>
                <a:gd name="csY1070" fmla="*/ 674074 h 1484893"/>
                <a:gd name="csX1071" fmla="*/ 1952391 w 3705314"/>
                <a:gd name="csY1071" fmla="*/ 670646 h 1484893"/>
                <a:gd name="csX1072" fmla="*/ 1954803 w 3705314"/>
                <a:gd name="csY1072" fmla="*/ 670646 h 1484893"/>
                <a:gd name="csX1073" fmla="*/ 1956073 w 3705314"/>
                <a:gd name="csY1073" fmla="*/ 670646 h 1484893"/>
                <a:gd name="csX1074" fmla="*/ 1957343 w 3705314"/>
                <a:gd name="csY1074" fmla="*/ 670646 h 1484893"/>
                <a:gd name="csX1075" fmla="*/ 1958612 w 3705314"/>
                <a:gd name="csY1075" fmla="*/ 670646 h 1484893"/>
                <a:gd name="csX1076" fmla="*/ 1959882 w 3705314"/>
                <a:gd name="csY1076" fmla="*/ 670646 h 1484893"/>
                <a:gd name="csX1077" fmla="*/ 1959882 w 3705314"/>
                <a:gd name="csY1077" fmla="*/ 668996 h 1484893"/>
                <a:gd name="csX1078" fmla="*/ 1962421 w 3705314"/>
                <a:gd name="csY1078" fmla="*/ 668996 h 1484893"/>
                <a:gd name="csX1079" fmla="*/ 1963691 w 3705314"/>
                <a:gd name="csY1079" fmla="*/ 668996 h 1484893"/>
                <a:gd name="csX1080" fmla="*/ 1964961 w 3705314"/>
                <a:gd name="csY1080" fmla="*/ 668996 h 1484893"/>
                <a:gd name="csX1081" fmla="*/ 1966230 w 3705314"/>
                <a:gd name="csY1081" fmla="*/ 668996 h 1484893"/>
                <a:gd name="csX1082" fmla="*/ 1968770 w 3705314"/>
                <a:gd name="csY1082" fmla="*/ 668996 h 1484893"/>
                <a:gd name="csX1083" fmla="*/ 1968770 w 3705314"/>
                <a:gd name="csY1083" fmla="*/ 667345 h 1484893"/>
                <a:gd name="csX1084" fmla="*/ 1971309 w 3705314"/>
                <a:gd name="csY1084" fmla="*/ 667345 h 1484893"/>
                <a:gd name="csX1085" fmla="*/ 1972579 w 3705314"/>
                <a:gd name="csY1085" fmla="*/ 667345 h 1484893"/>
                <a:gd name="csX1086" fmla="*/ 1973848 w 3705314"/>
                <a:gd name="csY1086" fmla="*/ 667345 h 1484893"/>
                <a:gd name="csX1087" fmla="*/ 1975118 w 3705314"/>
                <a:gd name="csY1087" fmla="*/ 667345 h 1484893"/>
                <a:gd name="csX1088" fmla="*/ 1976388 w 3705314"/>
                <a:gd name="csY1088" fmla="*/ 667345 h 1484893"/>
                <a:gd name="csX1089" fmla="*/ 1976388 w 3705314"/>
                <a:gd name="csY1089" fmla="*/ 664044 h 1484893"/>
                <a:gd name="csX1090" fmla="*/ 1981467 w 3705314"/>
                <a:gd name="csY1090" fmla="*/ 664044 h 1484893"/>
                <a:gd name="csX1091" fmla="*/ 1981467 w 3705314"/>
                <a:gd name="csY1091" fmla="*/ 658965 h 1484893"/>
                <a:gd name="csX1092" fmla="*/ 1984133 w 3705314"/>
                <a:gd name="csY1092" fmla="*/ 658965 h 1484893"/>
                <a:gd name="csX1093" fmla="*/ 1986545 w 3705314"/>
                <a:gd name="csY1093" fmla="*/ 658965 h 1484893"/>
                <a:gd name="csX1094" fmla="*/ 1987815 w 3705314"/>
                <a:gd name="csY1094" fmla="*/ 658965 h 1484893"/>
                <a:gd name="csX1095" fmla="*/ 1989085 w 3705314"/>
                <a:gd name="csY1095" fmla="*/ 658965 h 1484893"/>
                <a:gd name="csX1096" fmla="*/ 1990354 w 3705314"/>
                <a:gd name="csY1096" fmla="*/ 658965 h 1484893"/>
                <a:gd name="csX1097" fmla="*/ 1991624 w 3705314"/>
                <a:gd name="csY1097" fmla="*/ 658965 h 1484893"/>
                <a:gd name="csX1098" fmla="*/ 1991624 w 3705314"/>
                <a:gd name="csY1098" fmla="*/ 657314 h 1484893"/>
                <a:gd name="csX1099" fmla="*/ 1994163 w 3705314"/>
                <a:gd name="csY1099" fmla="*/ 657314 h 1484893"/>
                <a:gd name="csX1100" fmla="*/ 1995433 w 3705314"/>
                <a:gd name="csY1100" fmla="*/ 657314 h 1484893"/>
                <a:gd name="csX1101" fmla="*/ 1996703 w 3705314"/>
                <a:gd name="csY1101" fmla="*/ 657314 h 1484893"/>
                <a:gd name="csX1102" fmla="*/ 1997972 w 3705314"/>
                <a:gd name="csY1102" fmla="*/ 657314 h 1484893"/>
                <a:gd name="csX1103" fmla="*/ 1999242 w 3705314"/>
                <a:gd name="csY1103" fmla="*/ 657314 h 1484893"/>
                <a:gd name="csX1104" fmla="*/ 2000512 w 3705314"/>
                <a:gd name="csY1104" fmla="*/ 657314 h 1484893"/>
                <a:gd name="csX1105" fmla="*/ 2001781 w 3705314"/>
                <a:gd name="csY1105" fmla="*/ 657314 h 1484893"/>
                <a:gd name="csX1106" fmla="*/ 2001781 w 3705314"/>
                <a:gd name="csY1106" fmla="*/ 654013 h 1484893"/>
                <a:gd name="csX1107" fmla="*/ 2004321 w 3705314"/>
                <a:gd name="csY1107" fmla="*/ 654013 h 1484893"/>
                <a:gd name="csX1108" fmla="*/ 2004321 w 3705314"/>
                <a:gd name="csY1108" fmla="*/ 650585 h 1484893"/>
                <a:gd name="csX1109" fmla="*/ 2006860 w 3705314"/>
                <a:gd name="csY1109" fmla="*/ 650585 h 1484893"/>
                <a:gd name="csX1110" fmla="*/ 2006860 w 3705314"/>
                <a:gd name="csY1110" fmla="*/ 648935 h 1484893"/>
                <a:gd name="csX1111" fmla="*/ 2009400 w 3705314"/>
                <a:gd name="csY1111" fmla="*/ 648935 h 1484893"/>
                <a:gd name="csX1112" fmla="*/ 2010669 w 3705314"/>
                <a:gd name="csY1112" fmla="*/ 648935 h 1484893"/>
                <a:gd name="csX1113" fmla="*/ 2011939 w 3705314"/>
                <a:gd name="csY1113" fmla="*/ 648935 h 1484893"/>
                <a:gd name="csX1114" fmla="*/ 2013209 w 3705314"/>
                <a:gd name="csY1114" fmla="*/ 648935 h 1484893"/>
                <a:gd name="csX1115" fmla="*/ 2014478 w 3705314"/>
                <a:gd name="csY1115" fmla="*/ 648935 h 1484893"/>
                <a:gd name="csX1116" fmla="*/ 2015748 w 3705314"/>
                <a:gd name="csY1116" fmla="*/ 648935 h 1484893"/>
                <a:gd name="csX1117" fmla="*/ 2017018 w 3705314"/>
                <a:gd name="csY1117" fmla="*/ 648935 h 1484893"/>
                <a:gd name="csX1118" fmla="*/ 2017018 w 3705314"/>
                <a:gd name="csY1118" fmla="*/ 647284 h 1484893"/>
                <a:gd name="csX1119" fmla="*/ 2019557 w 3705314"/>
                <a:gd name="csY1119" fmla="*/ 647284 h 1484893"/>
                <a:gd name="csX1120" fmla="*/ 2019557 w 3705314"/>
                <a:gd name="csY1120" fmla="*/ 643983 h 1484893"/>
                <a:gd name="csX1121" fmla="*/ 2022096 w 3705314"/>
                <a:gd name="csY1121" fmla="*/ 643983 h 1484893"/>
                <a:gd name="csX1122" fmla="*/ 2023366 w 3705314"/>
                <a:gd name="csY1122" fmla="*/ 643983 h 1484893"/>
                <a:gd name="csX1123" fmla="*/ 2024636 w 3705314"/>
                <a:gd name="csY1123" fmla="*/ 643983 h 1484893"/>
                <a:gd name="csX1124" fmla="*/ 2025906 w 3705314"/>
                <a:gd name="csY1124" fmla="*/ 643983 h 1484893"/>
                <a:gd name="csX1125" fmla="*/ 2027175 w 3705314"/>
                <a:gd name="csY1125" fmla="*/ 643983 h 1484893"/>
                <a:gd name="csX1126" fmla="*/ 2027175 w 3705314"/>
                <a:gd name="csY1126" fmla="*/ 642205 h 1484893"/>
                <a:gd name="csX1127" fmla="*/ 2029714 w 3705314"/>
                <a:gd name="csY1127" fmla="*/ 642205 h 1484893"/>
                <a:gd name="csX1128" fmla="*/ 2029714 w 3705314"/>
                <a:gd name="csY1128" fmla="*/ 640555 h 1484893"/>
                <a:gd name="csX1129" fmla="*/ 2032254 w 3705314"/>
                <a:gd name="csY1129" fmla="*/ 640555 h 1484893"/>
                <a:gd name="csX1130" fmla="*/ 2033524 w 3705314"/>
                <a:gd name="csY1130" fmla="*/ 640555 h 1484893"/>
                <a:gd name="csX1131" fmla="*/ 2034793 w 3705314"/>
                <a:gd name="csY1131" fmla="*/ 640555 h 1484893"/>
                <a:gd name="csX1132" fmla="*/ 2036063 w 3705314"/>
                <a:gd name="csY1132" fmla="*/ 640555 h 1484893"/>
                <a:gd name="csX1133" fmla="*/ 2037333 w 3705314"/>
                <a:gd name="csY1133" fmla="*/ 640555 h 1484893"/>
                <a:gd name="csX1134" fmla="*/ 2038602 w 3705314"/>
                <a:gd name="csY1134" fmla="*/ 640555 h 1484893"/>
                <a:gd name="csX1135" fmla="*/ 2039872 w 3705314"/>
                <a:gd name="csY1135" fmla="*/ 640555 h 1484893"/>
                <a:gd name="csX1136" fmla="*/ 2039872 w 3705314"/>
                <a:gd name="csY1136" fmla="*/ 637253 h 1484893"/>
                <a:gd name="csX1137" fmla="*/ 2042411 w 3705314"/>
                <a:gd name="csY1137" fmla="*/ 637253 h 1484893"/>
                <a:gd name="csX1138" fmla="*/ 2043681 w 3705314"/>
                <a:gd name="csY1138" fmla="*/ 637253 h 1484893"/>
                <a:gd name="csX1139" fmla="*/ 2044951 w 3705314"/>
                <a:gd name="csY1139" fmla="*/ 637253 h 1484893"/>
                <a:gd name="csX1140" fmla="*/ 2046220 w 3705314"/>
                <a:gd name="csY1140" fmla="*/ 637253 h 1484893"/>
                <a:gd name="csX1141" fmla="*/ 2047490 w 3705314"/>
                <a:gd name="csY1141" fmla="*/ 637253 h 1484893"/>
                <a:gd name="csX1142" fmla="*/ 2048760 w 3705314"/>
                <a:gd name="csY1142" fmla="*/ 637253 h 1484893"/>
                <a:gd name="csX1143" fmla="*/ 2050029 w 3705314"/>
                <a:gd name="csY1143" fmla="*/ 637253 h 1484893"/>
                <a:gd name="csX1144" fmla="*/ 2050029 w 3705314"/>
                <a:gd name="csY1144" fmla="*/ 635603 h 1484893"/>
                <a:gd name="csX1145" fmla="*/ 2052569 w 3705314"/>
                <a:gd name="csY1145" fmla="*/ 635603 h 1484893"/>
                <a:gd name="csX1146" fmla="*/ 2052569 w 3705314"/>
                <a:gd name="csY1146" fmla="*/ 633952 h 1484893"/>
                <a:gd name="csX1147" fmla="*/ 2055108 w 3705314"/>
                <a:gd name="csY1147" fmla="*/ 633952 h 1484893"/>
                <a:gd name="csX1148" fmla="*/ 2055108 w 3705314"/>
                <a:gd name="csY1148" fmla="*/ 632302 h 1484893"/>
                <a:gd name="csX1149" fmla="*/ 2057648 w 3705314"/>
                <a:gd name="csY1149" fmla="*/ 632302 h 1484893"/>
                <a:gd name="csX1150" fmla="*/ 2057648 w 3705314"/>
                <a:gd name="csY1150" fmla="*/ 630651 h 1484893"/>
                <a:gd name="csX1151" fmla="*/ 2061456 w 3705314"/>
                <a:gd name="csY1151" fmla="*/ 630651 h 1484893"/>
                <a:gd name="csX1152" fmla="*/ 2062726 w 3705314"/>
                <a:gd name="csY1152" fmla="*/ 630651 h 1484893"/>
                <a:gd name="csX1153" fmla="*/ 2063996 w 3705314"/>
                <a:gd name="csY1153" fmla="*/ 630651 h 1484893"/>
                <a:gd name="csX1154" fmla="*/ 2065266 w 3705314"/>
                <a:gd name="csY1154" fmla="*/ 630651 h 1484893"/>
                <a:gd name="csX1155" fmla="*/ 2066535 w 3705314"/>
                <a:gd name="csY1155" fmla="*/ 630651 h 1484893"/>
                <a:gd name="csX1156" fmla="*/ 2066535 w 3705314"/>
                <a:gd name="csY1156" fmla="*/ 625572 h 1484893"/>
                <a:gd name="csX1157" fmla="*/ 2069075 w 3705314"/>
                <a:gd name="csY1157" fmla="*/ 625572 h 1484893"/>
                <a:gd name="csX1158" fmla="*/ 2070344 w 3705314"/>
                <a:gd name="csY1158" fmla="*/ 625572 h 1484893"/>
                <a:gd name="csX1159" fmla="*/ 2071614 w 3705314"/>
                <a:gd name="csY1159" fmla="*/ 625572 h 1484893"/>
                <a:gd name="csX1160" fmla="*/ 2071614 w 3705314"/>
                <a:gd name="csY1160" fmla="*/ 620621 h 1484893"/>
                <a:gd name="csX1161" fmla="*/ 2074153 w 3705314"/>
                <a:gd name="csY1161" fmla="*/ 620621 h 1484893"/>
                <a:gd name="csX1162" fmla="*/ 2075423 w 3705314"/>
                <a:gd name="csY1162" fmla="*/ 620621 h 1484893"/>
                <a:gd name="csX1163" fmla="*/ 2076693 w 3705314"/>
                <a:gd name="csY1163" fmla="*/ 620621 h 1484893"/>
                <a:gd name="csX1164" fmla="*/ 2077962 w 3705314"/>
                <a:gd name="csY1164" fmla="*/ 620621 h 1484893"/>
                <a:gd name="csX1165" fmla="*/ 2079232 w 3705314"/>
                <a:gd name="csY1165" fmla="*/ 620621 h 1484893"/>
                <a:gd name="csX1166" fmla="*/ 2079232 w 3705314"/>
                <a:gd name="csY1166" fmla="*/ 617320 h 1484893"/>
                <a:gd name="csX1167" fmla="*/ 2081771 w 3705314"/>
                <a:gd name="csY1167" fmla="*/ 617320 h 1484893"/>
                <a:gd name="csX1168" fmla="*/ 2083041 w 3705314"/>
                <a:gd name="csY1168" fmla="*/ 617320 h 1484893"/>
                <a:gd name="csX1169" fmla="*/ 2084311 w 3705314"/>
                <a:gd name="csY1169" fmla="*/ 617320 h 1484893"/>
                <a:gd name="csX1170" fmla="*/ 2085581 w 3705314"/>
                <a:gd name="csY1170" fmla="*/ 617320 h 1484893"/>
                <a:gd name="csX1171" fmla="*/ 2086850 w 3705314"/>
                <a:gd name="csY1171" fmla="*/ 617320 h 1484893"/>
                <a:gd name="csX1172" fmla="*/ 2088120 w 3705314"/>
                <a:gd name="csY1172" fmla="*/ 617320 h 1484893"/>
                <a:gd name="csX1173" fmla="*/ 2089390 w 3705314"/>
                <a:gd name="csY1173" fmla="*/ 617320 h 1484893"/>
                <a:gd name="csX1174" fmla="*/ 2090659 w 3705314"/>
                <a:gd name="csY1174" fmla="*/ 617320 h 1484893"/>
                <a:gd name="csX1175" fmla="*/ 2091929 w 3705314"/>
                <a:gd name="csY1175" fmla="*/ 617320 h 1484893"/>
                <a:gd name="csX1176" fmla="*/ 2093199 w 3705314"/>
                <a:gd name="csY1176" fmla="*/ 617320 h 1484893"/>
                <a:gd name="csX1177" fmla="*/ 2094468 w 3705314"/>
                <a:gd name="csY1177" fmla="*/ 617320 h 1484893"/>
                <a:gd name="csX1178" fmla="*/ 2094468 w 3705314"/>
                <a:gd name="csY1178" fmla="*/ 615669 h 1484893"/>
                <a:gd name="csX1179" fmla="*/ 2097008 w 3705314"/>
                <a:gd name="csY1179" fmla="*/ 615669 h 1484893"/>
                <a:gd name="csX1180" fmla="*/ 2098277 w 3705314"/>
                <a:gd name="csY1180" fmla="*/ 615669 h 1484893"/>
                <a:gd name="csX1181" fmla="*/ 2099547 w 3705314"/>
                <a:gd name="csY1181" fmla="*/ 615669 h 1484893"/>
                <a:gd name="csX1182" fmla="*/ 2100817 w 3705314"/>
                <a:gd name="csY1182" fmla="*/ 615669 h 1484893"/>
                <a:gd name="csX1183" fmla="*/ 2102087 w 3705314"/>
                <a:gd name="csY1183" fmla="*/ 615669 h 1484893"/>
                <a:gd name="csX1184" fmla="*/ 2102087 w 3705314"/>
                <a:gd name="csY1184" fmla="*/ 607289 h 1484893"/>
                <a:gd name="csX1185" fmla="*/ 2104626 w 3705314"/>
                <a:gd name="csY1185" fmla="*/ 607289 h 1484893"/>
                <a:gd name="csX1186" fmla="*/ 2104626 w 3705314"/>
                <a:gd name="csY1186" fmla="*/ 605639 h 1484893"/>
                <a:gd name="csX1187" fmla="*/ 2107165 w 3705314"/>
                <a:gd name="csY1187" fmla="*/ 605639 h 1484893"/>
                <a:gd name="csX1188" fmla="*/ 2108435 w 3705314"/>
                <a:gd name="csY1188" fmla="*/ 605639 h 1484893"/>
                <a:gd name="csX1189" fmla="*/ 2109705 w 3705314"/>
                <a:gd name="csY1189" fmla="*/ 605639 h 1484893"/>
                <a:gd name="csX1190" fmla="*/ 2110974 w 3705314"/>
                <a:gd name="csY1190" fmla="*/ 605639 h 1484893"/>
                <a:gd name="csX1191" fmla="*/ 2112244 w 3705314"/>
                <a:gd name="csY1191" fmla="*/ 605639 h 1484893"/>
                <a:gd name="csX1192" fmla="*/ 2112244 w 3705314"/>
                <a:gd name="csY1192" fmla="*/ 602337 h 1484893"/>
                <a:gd name="csX1193" fmla="*/ 2114783 w 3705314"/>
                <a:gd name="csY1193" fmla="*/ 602337 h 1484893"/>
                <a:gd name="csX1194" fmla="*/ 2116053 w 3705314"/>
                <a:gd name="csY1194" fmla="*/ 602337 h 1484893"/>
                <a:gd name="csX1195" fmla="*/ 2117323 w 3705314"/>
                <a:gd name="csY1195" fmla="*/ 602337 h 1484893"/>
                <a:gd name="csX1196" fmla="*/ 2117323 w 3705314"/>
                <a:gd name="csY1196" fmla="*/ 598909 h 1484893"/>
                <a:gd name="csX1197" fmla="*/ 2119862 w 3705314"/>
                <a:gd name="csY1197" fmla="*/ 598909 h 1484893"/>
                <a:gd name="csX1198" fmla="*/ 2121132 w 3705314"/>
                <a:gd name="csY1198" fmla="*/ 598909 h 1484893"/>
                <a:gd name="csX1199" fmla="*/ 2122401 w 3705314"/>
                <a:gd name="csY1199" fmla="*/ 598909 h 1484893"/>
                <a:gd name="csX1200" fmla="*/ 2122401 w 3705314"/>
                <a:gd name="csY1200" fmla="*/ 597259 h 1484893"/>
                <a:gd name="csX1201" fmla="*/ 2124941 w 3705314"/>
                <a:gd name="csY1201" fmla="*/ 597259 h 1484893"/>
                <a:gd name="csX1202" fmla="*/ 2126210 w 3705314"/>
                <a:gd name="csY1202" fmla="*/ 597259 h 1484893"/>
                <a:gd name="csX1203" fmla="*/ 2127480 w 3705314"/>
                <a:gd name="csY1203" fmla="*/ 597259 h 1484893"/>
                <a:gd name="csX1204" fmla="*/ 2128750 w 3705314"/>
                <a:gd name="csY1204" fmla="*/ 597259 h 1484893"/>
                <a:gd name="csX1205" fmla="*/ 2130020 w 3705314"/>
                <a:gd name="csY1205" fmla="*/ 597259 h 1484893"/>
                <a:gd name="csX1206" fmla="*/ 2130020 w 3705314"/>
                <a:gd name="csY1206" fmla="*/ 593957 h 1484893"/>
                <a:gd name="csX1207" fmla="*/ 2132559 w 3705314"/>
                <a:gd name="csY1207" fmla="*/ 593957 h 1484893"/>
                <a:gd name="csX1208" fmla="*/ 2133829 w 3705314"/>
                <a:gd name="csY1208" fmla="*/ 593957 h 1484893"/>
                <a:gd name="csX1209" fmla="*/ 2135098 w 3705314"/>
                <a:gd name="csY1209" fmla="*/ 593957 h 1484893"/>
                <a:gd name="csX1210" fmla="*/ 2136368 w 3705314"/>
                <a:gd name="csY1210" fmla="*/ 593957 h 1484893"/>
                <a:gd name="csX1211" fmla="*/ 2137638 w 3705314"/>
                <a:gd name="csY1211" fmla="*/ 593957 h 1484893"/>
                <a:gd name="csX1212" fmla="*/ 2137638 w 3705314"/>
                <a:gd name="csY1212" fmla="*/ 592307 h 1484893"/>
                <a:gd name="csX1213" fmla="*/ 2140177 w 3705314"/>
                <a:gd name="csY1213" fmla="*/ 592307 h 1484893"/>
                <a:gd name="csX1214" fmla="*/ 2140177 w 3705314"/>
                <a:gd name="csY1214" fmla="*/ 590656 h 1484893"/>
                <a:gd name="csX1215" fmla="*/ 2142716 w 3705314"/>
                <a:gd name="csY1215" fmla="*/ 590656 h 1484893"/>
                <a:gd name="csX1216" fmla="*/ 2142716 w 3705314"/>
                <a:gd name="csY1216" fmla="*/ 587228 h 1484893"/>
                <a:gd name="csX1217" fmla="*/ 2145256 w 3705314"/>
                <a:gd name="csY1217" fmla="*/ 587228 h 1484893"/>
                <a:gd name="csX1218" fmla="*/ 2146525 w 3705314"/>
                <a:gd name="csY1218" fmla="*/ 587228 h 1484893"/>
                <a:gd name="csX1219" fmla="*/ 2147795 w 3705314"/>
                <a:gd name="csY1219" fmla="*/ 587228 h 1484893"/>
                <a:gd name="csX1220" fmla="*/ 2149065 w 3705314"/>
                <a:gd name="csY1220" fmla="*/ 587228 h 1484893"/>
                <a:gd name="csX1221" fmla="*/ 2150335 w 3705314"/>
                <a:gd name="csY1221" fmla="*/ 587228 h 1484893"/>
                <a:gd name="csX1222" fmla="*/ 2150335 w 3705314"/>
                <a:gd name="csY1222" fmla="*/ 585577 h 1484893"/>
                <a:gd name="csX1223" fmla="*/ 2154143 w 3705314"/>
                <a:gd name="csY1223" fmla="*/ 585577 h 1484893"/>
                <a:gd name="csX1224" fmla="*/ 2155413 w 3705314"/>
                <a:gd name="csY1224" fmla="*/ 585577 h 1484893"/>
                <a:gd name="csX1225" fmla="*/ 2156683 w 3705314"/>
                <a:gd name="csY1225" fmla="*/ 585577 h 1484893"/>
                <a:gd name="csX1226" fmla="*/ 2157953 w 3705314"/>
                <a:gd name="csY1226" fmla="*/ 585577 h 1484893"/>
                <a:gd name="csX1227" fmla="*/ 2159222 w 3705314"/>
                <a:gd name="csY1227" fmla="*/ 585577 h 1484893"/>
                <a:gd name="csX1228" fmla="*/ 2159222 w 3705314"/>
                <a:gd name="csY1228" fmla="*/ 583927 h 1484893"/>
                <a:gd name="csX1229" fmla="*/ 2161762 w 3705314"/>
                <a:gd name="csY1229" fmla="*/ 583927 h 1484893"/>
                <a:gd name="csX1230" fmla="*/ 2163031 w 3705314"/>
                <a:gd name="csY1230" fmla="*/ 583927 h 1484893"/>
                <a:gd name="csX1231" fmla="*/ 2164301 w 3705314"/>
                <a:gd name="csY1231" fmla="*/ 583927 h 1484893"/>
                <a:gd name="csX1232" fmla="*/ 2165570 w 3705314"/>
                <a:gd name="csY1232" fmla="*/ 583927 h 1484893"/>
                <a:gd name="csX1233" fmla="*/ 2166840 w 3705314"/>
                <a:gd name="csY1233" fmla="*/ 583927 h 1484893"/>
                <a:gd name="csX1234" fmla="*/ 2166840 w 3705314"/>
                <a:gd name="csY1234" fmla="*/ 580499 h 1484893"/>
                <a:gd name="csX1235" fmla="*/ 2169380 w 3705314"/>
                <a:gd name="csY1235" fmla="*/ 580499 h 1484893"/>
                <a:gd name="csX1236" fmla="*/ 2170650 w 3705314"/>
                <a:gd name="csY1236" fmla="*/ 580499 h 1484893"/>
                <a:gd name="csX1237" fmla="*/ 2171919 w 3705314"/>
                <a:gd name="csY1237" fmla="*/ 580499 h 1484893"/>
                <a:gd name="csX1238" fmla="*/ 2173189 w 3705314"/>
                <a:gd name="csY1238" fmla="*/ 580499 h 1484893"/>
                <a:gd name="csX1239" fmla="*/ 2174458 w 3705314"/>
                <a:gd name="csY1239" fmla="*/ 580499 h 1484893"/>
                <a:gd name="csX1240" fmla="*/ 2175728 w 3705314"/>
                <a:gd name="csY1240" fmla="*/ 580499 h 1484893"/>
                <a:gd name="csX1241" fmla="*/ 2176998 w 3705314"/>
                <a:gd name="csY1241" fmla="*/ 580499 h 1484893"/>
                <a:gd name="csX1242" fmla="*/ 2176998 w 3705314"/>
                <a:gd name="csY1242" fmla="*/ 578848 h 1484893"/>
                <a:gd name="csX1243" fmla="*/ 2179537 w 3705314"/>
                <a:gd name="csY1243" fmla="*/ 578848 h 1484893"/>
                <a:gd name="csX1244" fmla="*/ 2180807 w 3705314"/>
                <a:gd name="csY1244" fmla="*/ 578848 h 1484893"/>
                <a:gd name="csX1245" fmla="*/ 2182077 w 3705314"/>
                <a:gd name="csY1245" fmla="*/ 578848 h 1484893"/>
                <a:gd name="csX1246" fmla="*/ 2182077 w 3705314"/>
                <a:gd name="csY1246" fmla="*/ 575547 h 1484893"/>
                <a:gd name="csX1247" fmla="*/ 2184616 w 3705314"/>
                <a:gd name="csY1247" fmla="*/ 575547 h 1484893"/>
                <a:gd name="csX1248" fmla="*/ 2184616 w 3705314"/>
                <a:gd name="csY1248" fmla="*/ 573896 h 1484893"/>
                <a:gd name="csX1249" fmla="*/ 2187155 w 3705314"/>
                <a:gd name="csY1249" fmla="*/ 573896 h 1484893"/>
                <a:gd name="csX1250" fmla="*/ 2187155 w 3705314"/>
                <a:gd name="csY1250" fmla="*/ 572246 h 1484893"/>
                <a:gd name="csX1251" fmla="*/ 2189695 w 3705314"/>
                <a:gd name="csY1251" fmla="*/ 572246 h 1484893"/>
                <a:gd name="csX1252" fmla="*/ 2189695 w 3705314"/>
                <a:gd name="csY1252" fmla="*/ 570468 h 1484893"/>
                <a:gd name="csX1253" fmla="*/ 2192234 w 3705314"/>
                <a:gd name="csY1253" fmla="*/ 570468 h 1484893"/>
                <a:gd name="csX1254" fmla="*/ 2192234 w 3705314"/>
                <a:gd name="csY1254" fmla="*/ 568818 h 1484893"/>
                <a:gd name="csX1255" fmla="*/ 2194773 w 3705314"/>
                <a:gd name="csY1255" fmla="*/ 568818 h 1484893"/>
                <a:gd name="csX1256" fmla="*/ 2194773 w 3705314"/>
                <a:gd name="csY1256" fmla="*/ 565516 h 1484893"/>
                <a:gd name="csX1257" fmla="*/ 2197313 w 3705314"/>
                <a:gd name="csY1257" fmla="*/ 565516 h 1484893"/>
                <a:gd name="csX1258" fmla="*/ 2197313 w 3705314"/>
                <a:gd name="csY1258" fmla="*/ 563866 h 1484893"/>
                <a:gd name="csX1259" fmla="*/ 2199852 w 3705314"/>
                <a:gd name="csY1259" fmla="*/ 563866 h 1484893"/>
                <a:gd name="csX1260" fmla="*/ 2201122 w 3705314"/>
                <a:gd name="csY1260" fmla="*/ 563866 h 1484893"/>
                <a:gd name="csX1261" fmla="*/ 2202392 w 3705314"/>
                <a:gd name="csY1261" fmla="*/ 563866 h 1484893"/>
                <a:gd name="csX1262" fmla="*/ 2203661 w 3705314"/>
                <a:gd name="csY1262" fmla="*/ 563866 h 1484893"/>
                <a:gd name="csX1263" fmla="*/ 2204931 w 3705314"/>
                <a:gd name="csY1263" fmla="*/ 563866 h 1484893"/>
                <a:gd name="csX1264" fmla="*/ 2206200 w 3705314"/>
                <a:gd name="csY1264" fmla="*/ 563866 h 1484893"/>
                <a:gd name="csX1265" fmla="*/ 2207470 w 3705314"/>
                <a:gd name="csY1265" fmla="*/ 563866 h 1484893"/>
                <a:gd name="csX1266" fmla="*/ 2208740 w 3705314"/>
                <a:gd name="csY1266" fmla="*/ 563866 h 1484893"/>
                <a:gd name="csX1267" fmla="*/ 2210009 w 3705314"/>
                <a:gd name="csY1267" fmla="*/ 563866 h 1484893"/>
                <a:gd name="csX1268" fmla="*/ 2211279 w 3705314"/>
                <a:gd name="csY1268" fmla="*/ 563866 h 1484893"/>
                <a:gd name="csX1269" fmla="*/ 2212549 w 3705314"/>
                <a:gd name="csY1269" fmla="*/ 563866 h 1484893"/>
                <a:gd name="csX1270" fmla="*/ 2213819 w 3705314"/>
                <a:gd name="csY1270" fmla="*/ 563866 h 1484893"/>
                <a:gd name="csX1271" fmla="*/ 2215088 w 3705314"/>
                <a:gd name="csY1271" fmla="*/ 563866 h 1484893"/>
                <a:gd name="csX1272" fmla="*/ 2215088 w 3705314"/>
                <a:gd name="csY1272" fmla="*/ 562215 h 1484893"/>
                <a:gd name="csX1273" fmla="*/ 2217628 w 3705314"/>
                <a:gd name="csY1273" fmla="*/ 562215 h 1484893"/>
                <a:gd name="csX1274" fmla="*/ 2217628 w 3705314"/>
                <a:gd name="csY1274" fmla="*/ 560565 h 1484893"/>
                <a:gd name="csX1275" fmla="*/ 2220167 w 3705314"/>
                <a:gd name="csY1275" fmla="*/ 560565 h 1484893"/>
                <a:gd name="csX1276" fmla="*/ 2220167 w 3705314"/>
                <a:gd name="csY1276" fmla="*/ 558914 h 1484893"/>
                <a:gd name="csX1277" fmla="*/ 2222706 w 3705314"/>
                <a:gd name="csY1277" fmla="*/ 558914 h 1484893"/>
                <a:gd name="csX1278" fmla="*/ 2223976 w 3705314"/>
                <a:gd name="csY1278" fmla="*/ 558914 h 1484893"/>
                <a:gd name="csX1279" fmla="*/ 2225246 w 3705314"/>
                <a:gd name="csY1279" fmla="*/ 558914 h 1484893"/>
                <a:gd name="csX1280" fmla="*/ 2225246 w 3705314"/>
                <a:gd name="csY1280" fmla="*/ 555486 h 1484893"/>
                <a:gd name="csX1281" fmla="*/ 2227658 w 3705314"/>
                <a:gd name="csY1281" fmla="*/ 555486 h 1484893"/>
                <a:gd name="csX1282" fmla="*/ 2228928 w 3705314"/>
                <a:gd name="csY1282" fmla="*/ 555486 h 1484893"/>
                <a:gd name="csX1283" fmla="*/ 2230324 w 3705314"/>
                <a:gd name="csY1283" fmla="*/ 555486 h 1484893"/>
                <a:gd name="csX1284" fmla="*/ 2230324 w 3705314"/>
                <a:gd name="csY1284" fmla="*/ 553835 h 1484893"/>
                <a:gd name="csX1285" fmla="*/ 2232864 w 3705314"/>
                <a:gd name="csY1285" fmla="*/ 553835 h 1484893"/>
                <a:gd name="csX1286" fmla="*/ 2232864 w 3705314"/>
                <a:gd name="csY1286" fmla="*/ 550534 h 1484893"/>
                <a:gd name="csX1287" fmla="*/ 2235403 w 3705314"/>
                <a:gd name="csY1287" fmla="*/ 550534 h 1484893"/>
                <a:gd name="csX1288" fmla="*/ 2235403 w 3705314"/>
                <a:gd name="csY1288" fmla="*/ 548884 h 1484893"/>
                <a:gd name="csX1289" fmla="*/ 2237943 w 3705314"/>
                <a:gd name="csY1289" fmla="*/ 548884 h 1484893"/>
                <a:gd name="csX1290" fmla="*/ 2239212 w 3705314"/>
                <a:gd name="csY1290" fmla="*/ 548884 h 1484893"/>
                <a:gd name="csX1291" fmla="*/ 2240482 w 3705314"/>
                <a:gd name="csY1291" fmla="*/ 548884 h 1484893"/>
                <a:gd name="csX1292" fmla="*/ 2241751 w 3705314"/>
                <a:gd name="csY1292" fmla="*/ 548884 h 1484893"/>
                <a:gd name="csX1293" fmla="*/ 2243021 w 3705314"/>
                <a:gd name="csY1293" fmla="*/ 548884 h 1484893"/>
                <a:gd name="csX1294" fmla="*/ 2244291 w 3705314"/>
                <a:gd name="csY1294" fmla="*/ 548884 h 1484893"/>
                <a:gd name="csX1295" fmla="*/ 2245561 w 3705314"/>
                <a:gd name="csY1295" fmla="*/ 548884 h 1484893"/>
                <a:gd name="csX1296" fmla="*/ 2246830 w 3705314"/>
                <a:gd name="csY1296" fmla="*/ 548884 h 1484893"/>
                <a:gd name="csX1297" fmla="*/ 2248100 w 3705314"/>
                <a:gd name="csY1297" fmla="*/ 548884 h 1484893"/>
                <a:gd name="csX1298" fmla="*/ 2249370 w 3705314"/>
                <a:gd name="csY1298" fmla="*/ 548884 h 1484893"/>
                <a:gd name="csX1299" fmla="*/ 2250639 w 3705314"/>
                <a:gd name="csY1299" fmla="*/ 548884 h 1484893"/>
                <a:gd name="csX1300" fmla="*/ 2251909 w 3705314"/>
                <a:gd name="csY1300" fmla="*/ 548884 h 1484893"/>
                <a:gd name="csX1301" fmla="*/ 2253179 w 3705314"/>
                <a:gd name="csY1301" fmla="*/ 548884 h 1484893"/>
                <a:gd name="csX1302" fmla="*/ 2253179 w 3705314"/>
                <a:gd name="csY1302" fmla="*/ 547233 h 1484893"/>
                <a:gd name="csX1303" fmla="*/ 2256988 w 3705314"/>
                <a:gd name="csY1303" fmla="*/ 547233 h 1484893"/>
                <a:gd name="csX1304" fmla="*/ 2256988 w 3705314"/>
                <a:gd name="csY1304" fmla="*/ 545583 h 1484893"/>
                <a:gd name="csX1305" fmla="*/ 2259400 w 3705314"/>
                <a:gd name="csY1305" fmla="*/ 545583 h 1484893"/>
                <a:gd name="csX1306" fmla="*/ 2259400 w 3705314"/>
                <a:gd name="csY1306" fmla="*/ 543805 h 1484893"/>
                <a:gd name="csX1307" fmla="*/ 2261939 w 3705314"/>
                <a:gd name="csY1307" fmla="*/ 543805 h 1484893"/>
                <a:gd name="csX1308" fmla="*/ 2261939 w 3705314"/>
                <a:gd name="csY1308" fmla="*/ 542154 h 1484893"/>
                <a:gd name="csX1309" fmla="*/ 2264479 w 3705314"/>
                <a:gd name="csY1309" fmla="*/ 542154 h 1484893"/>
                <a:gd name="csX1310" fmla="*/ 2265876 w 3705314"/>
                <a:gd name="csY1310" fmla="*/ 542154 h 1484893"/>
                <a:gd name="csX1311" fmla="*/ 2267145 w 3705314"/>
                <a:gd name="csY1311" fmla="*/ 542154 h 1484893"/>
                <a:gd name="csX1312" fmla="*/ 2267145 w 3705314"/>
                <a:gd name="csY1312" fmla="*/ 538853 h 1484893"/>
                <a:gd name="csX1313" fmla="*/ 2269685 w 3705314"/>
                <a:gd name="csY1313" fmla="*/ 538853 h 1484893"/>
                <a:gd name="csX1314" fmla="*/ 2270954 w 3705314"/>
                <a:gd name="csY1314" fmla="*/ 538853 h 1484893"/>
                <a:gd name="csX1315" fmla="*/ 2272224 w 3705314"/>
                <a:gd name="csY1315" fmla="*/ 538853 h 1484893"/>
                <a:gd name="csX1316" fmla="*/ 2273493 w 3705314"/>
                <a:gd name="csY1316" fmla="*/ 538853 h 1484893"/>
                <a:gd name="csX1317" fmla="*/ 2274763 w 3705314"/>
                <a:gd name="csY1317" fmla="*/ 538853 h 1484893"/>
                <a:gd name="csX1318" fmla="*/ 2276033 w 3705314"/>
                <a:gd name="csY1318" fmla="*/ 538853 h 1484893"/>
                <a:gd name="csX1319" fmla="*/ 2277303 w 3705314"/>
                <a:gd name="csY1319" fmla="*/ 538853 h 1484893"/>
                <a:gd name="csX1320" fmla="*/ 2277303 w 3705314"/>
                <a:gd name="csY1320" fmla="*/ 537203 h 1484893"/>
                <a:gd name="csX1321" fmla="*/ 2279842 w 3705314"/>
                <a:gd name="csY1321" fmla="*/ 537203 h 1484893"/>
                <a:gd name="csX1322" fmla="*/ 2281112 w 3705314"/>
                <a:gd name="csY1322" fmla="*/ 537203 h 1484893"/>
                <a:gd name="csX1323" fmla="*/ 2282381 w 3705314"/>
                <a:gd name="csY1323" fmla="*/ 537203 h 1484893"/>
                <a:gd name="csX1324" fmla="*/ 2283651 w 3705314"/>
                <a:gd name="csY1324" fmla="*/ 537203 h 1484893"/>
                <a:gd name="csX1325" fmla="*/ 2284921 w 3705314"/>
                <a:gd name="csY1325" fmla="*/ 537203 h 1484893"/>
                <a:gd name="csX1326" fmla="*/ 2286190 w 3705314"/>
                <a:gd name="csY1326" fmla="*/ 537203 h 1484893"/>
                <a:gd name="csX1327" fmla="*/ 2287460 w 3705314"/>
                <a:gd name="csY1327" fmla="*/ 537203 h 1484893"/>
                <a:gd name="csX1328" fmla="*/ 2288730 w 3705314"/>
                <a:gd name="csY1328" fmla="*/ 537203 h 1484893"/>
                <a:gd name="csX1329" fmla="*/ 2289872 w 3705314"/>
                <a:gd name="csY1329" fmla="*/ 537203 h 1484893"/>
                <a:gd name="csX1330" fmla="*/ 2289872 w 3705314"/>
                <a:gd name="csY1330" fmla="*/ 535552 h 1484893"/>
                <a:gd name="csX1331" fmla="*/ 2292412 w 3705314"/>
                <a:gd name="csY1331" fmla="*/ 535552 h 1484893"/>
                <a:gd name="csX1332" fmla="*/ 2292412 w 3705314"/>
                <a:gd name="csY1332" fmla="*/ 530600 h 1484893"/>
                <a:gd name="csX1333" fmla="*/ 2294951 w 3705314"/>
                <a:gd name="csY1333" fmla="*/ 530600 h 1484893"/>
                <a:gd name="csX1334" fmla="*/ 2296221 w 3705314"/>
                <a:gd name="csY1334" fmla="*/ 530600 h 1484893"/>
                <a:gd name="csX1335" fmla="*/ 2297491 w 3705314"/>
                <a:gd name="csY1335" fmla="*/ 530600 h 1484893"/>
                <a:gd name="csX1336" fmla="*/ 2297491 w 3705314"/>
                <a:gd name="csY1336" fmla="*/ 527172 h 1484893"/>
                <a:gd name="csX1337" fmla="*/ 2300030 w 3705314"/>
                <a:gd name="csY1337" fmla="*/ 527172 h 1484893"/>
                <a:gd name="csX1338" fmla="*/ 2300030 w 3705314"/>
                <a:gd name="csY1338" fmla="*/ 525522 h 1484893"/>
                <a:gd name="csX1339" fmla="*/ 2302696 w 3705314"/>
                <a:gd name="csY1339" fmla="*/ 525522 h 1484893"/>
                <a:gd name="csX1340" fmla="*/ 2303966 w 3705314"/>
                <a:gd name="csY1340" fmla="*/ 525522 h 1484893"/>
                <a:gd name="csX1341" fmla="*/ 2305236 w 3705314"/>
                <a:gd name="csY1341" fmla="*/ 525522 h 1484893"/>
                <a:gd name="csX1342" fmla="*/ 2306505 w 3705314"/>
                <a:gd name="csY1342" fmla="*/ 525522 h 1484893"/>
                <a:gd name="csX1343" fmla="*/ 2307775 w 3705314"/>
                <a:gd name="csY1343" fmla="*/ 525522 h 1484893"/>
                <a:gd name="csX1344" fmla="*/ 2307775 w 3705314"/>
                <a:gd name="csY1344" fmla="*/ 523871 h 1484893"/>
                <a:gd name="csX1345" fmla="*/ 2310315 w 3705314"/>
                <a:gd name="csY1345" fmla="*/ 523871 h 1484893"/>
                <a:gd name="csX1346" fmla="*/ 2311584 w 3705314"/>
                <a:gd name="csY1346" fmla="*/ 523871 h 1484893"/>
                <a:gd name="csX1347" fmla="*/ 2312854 w 3705314"/>
                <a:gd name="csY1347" fmla="*/ 523871 h 1484893"/>
                <a:gd name="csX1348" fmla="*/ 2312854 w 3705314"/>
                <a:gd name="csY1348" fmla="*/ 522220 h 1484893"/>
                <a:gd name="csX1349" fmla="*/ 2315393 w 3705314"/>
                <a:gd name="csY1349" fmla="*/ 522220 h 1484893"/>
                <a:gd name="csX1350" fmla="*/ 2316663 w 3705314"/>
                <a:gd name="csY1350" fmla="*/ 522220 h 1484893"/>
                <a:gd name="csX1351" fmla="*/ 2317932 w 3705314"/>
                <a:gd name="csY1351" fmla="*/ 522220 h 1484893"/>
                <a:gd name="csX1352" fmla="*/ 2317932 w 3705314"/>
                <a:gd name="csY1352" fmla="*/ 520570 h 1484893"/>
                <a:gd name="csX1353" fmla="*/ 2320472 w 3705314"/>
                <a:gd name="csY1353" fmla="*/ 520570 h 1484893"/>
                <a:gd name="csX1354" fmla="*/ 2321742 w 3705314"/>
                <a:gd name="csY1354" fmla="*/ 520570 h 1484893"/>
                <a:gd name="csX1355" fmla="*/ 2322884 w 3705314"/>
                <a:gd name="csY1355" fmla="*/ 520570 h 1484893"/>
                <a:gd name="csX1356" fmla="*/ 2324154 w 3705314"/>
                <a:gd name="csY1356" fmla="*/ 520570 h 1484893"/>
                <a:gd name="csX1357" fmla="*/ 2325423 w 3705314"/>
                <a:gd name="csY1357" fmla="*/ 520570 h 1484893"/>
                <a:gd name="csX1358" fmla="*/ 2325423 w 3705314"/>
                <a:gd name="csY1358" fmla="*/ 518919 h 1484893"/>
                <a:gd name="csX1359" fmla="*/ 2327963 w 3705314"/>
                <a:gd name="csY1359" fmla="*/ 518919 h 1484893"/>
                <a:gd name="csX1360" fmla="*/ 2329233 w 3705314"/>
                <a:gd name="csY1360" fmla="*/ 518919 h 1484893"/>
                <a:gd name="csX1361" fmla="*/ 2330502 w 3705314"/>
                <a:gd name="csY1361" fmla="*/ 518919 h 1484893"/>
                <a:gd name="csX1362" fmla="*/ 2330502 w 3705314"/>
                <a:gd name="csY1362" fmla="*/ 517269 h 1484893"/>
                <a:gd name="csX1363" fmla="*/ 2333042 w 3705314"/>
                <a:gd name="csY1363" fmla="*/ 517269 h 1484893"/>
                <a:gd name="csX1364" fmla="*/ 2333042 w 3705314"/>
                <a:gd name="csY1364" fmla="*/ 513841 h 1484893"/>
                <a:gd name="csX1365" fmla="*/ 2335581 w 3705314"/>
                <a:gd name="csY1365" fmla="*/ 513841 h 1484893"/>
                <a:gd name="csX1366" fmla="*/ 2335581 w 3705314"/>
                <a:gd name="csY1366" fmla="*/ 512063 h 1484893"/>
                <a:gd name="csX1367" fmla="*/ 2338247 w 3705314"/>
                <a:gd name="csY1367" fmla="*/ 512063 h 1484893"/>
                <a:gd name="csX1368" fmla="*/ 2339517 w 3705314"/>
                <a:gd name="csY1368" fmla="*/ 512063 h 1484893"/>
                <a:gd name="csX1369" fmla="*/ 2340787 w 3705314"/>
                <a:gd name="csY1369" fmla="*/ 512063 h 1484893"/>
                <a:gd name="csX1370" fmla="*/ 2340787 w 3705314"/>
                <a:gd name="csY1370" fmla="*/ 510412 h 1484893"/>
                <a:gd name="csX1371" fmla="*/ 2343326 w 3705314"/>
                <a:gd name="csY1371" fmla="*/ 510412 h 1484893"/>
                <a:gd name="csX1372" fmla="*/ 2344596 w 3705314"/>
                <a:gd name="csY1372" fmla="*/ 510412 h 1484893"/>
                <a:gd name="csX1373" fmla="*/ 2345866 w 3705314"/>
                <a:gd name="csY1373" fmla="*/ 510412 h 1484893"/>
                <a:gd name="csX1374" fmla="*/ 2347135 w 3705314"/>
                <a:gd name="csY1374" fmla="*/ 510412 h 1484893"/>
                <a:gd name="csX1375" fmla="*/ 2349674 w 3705314"/>
                <a:gd name="csY1375" fmla="*/ 510412 h 1484893"/>
                <a:gd name="csX1376" fmla="*/ 2350944 w 3705314"/>
                <a:gd name="csY1376" fmla="*/ 510412 h 1484893"/>
                <a:gd name="csX1377" fmla="*/ 2352214 w 3705314"/>
                <a:gd name="csY1377" fmla="*/ 510412 h 1484893"/>
                <a:gd name="csX1378" fmla="*/ 2353357 w 3705314"/>
                <a:gd name="csY1378" fmla="*/ 510412 h 1484893"/>
                <a:gd name="csX1379" fmla="*/ 2354626 w 3705314"/>
                <a:gd name="csY1379" fmla="*/ 510412 h 1484893"/>
                <a:gd name="csX1380" fmla="*/ 2354626 w 3705314"/>
                <a:gd name="csY1380" fmla="*/ 508762 h 1484893"/>
                <a:gd name="csX1381" fmla="*/ 2357166 w 3705314"/>
                <a:gd name="csY1381" fmla="*/ 508762 h 1484893"/>
                <a:gd name="csX1382" fmla="*/ 2358435 w 3705314"/>
                <a:gd name="csY1382" fmla="*/ 508762 h 1484893"/>
                <a:gd name="csX1383" fmla="*/ 2359705 w 3705314"/>
                <a:gd name="csY1383" fmla="*/ 508762 h 1484893"/>
                <a:gd name="csX1384" fmla="*/ 2360975 w 3705314"/>
                <a:gd name="csY1384" fmla="*/ 508762 h 1484893"/>
                <a:gd name="csX1385" fmla="*/ 2362245 w 3705314"/>
                <a:gd name="csY1385" fmla="*/ 508762 h 1484893"/>
                <a:gd name="csX1386" fmla="*/ 2362245 w 3705314"/>
                <a:gd name="csY1386" fmla="*/ 507111 h 1484893"/>
                <a:gd name="csX1387" fmla="*/ 2364784 w 3705314"/>
                <a:gd name="csY1387" fmla="*/ 507111 h 1484893"/>
                <a:gd name="csX1388" fmla="*/ 2366053 w 3705314"/>
                <a:gd name="csY1388" fmla="*/ 507111 h 1484893"/>
                <a:gd name="csX1389" fmla="*/ 2367323 w 3705314"/>
                <a:gd name="csY1389" fmla="*/ 507111 h 1484893"/>
                <a:gd name="csX1390" fmla="*/ 2368593 w 3705314"/>
                <a:gd name="csY1390" fmla="*/ 507111 h 1484893"/>
                <a:gd name="csX1391" fmla="*/ 2369862 w 3705314"/>
                <a:gd name="csY1391" fmla="*/ 507111 h 1484893"/>
                <a:gd name="csX1392" fmla="*/ 2369862 w 3705314"/>
                <a:gd name="csY1392" fmla="*/ 503810 h 1484893"/>
                <a:gd name="csX1393" fmla="*/ 2372529 w 3705314"/>
                <a:gd name="csY1393" fmla="*/ 503810 h 1484893"/>
                <a:gd name="csX1394" fmla="*/ 2372529 w 3705314"/>
                <a:gd name="csY1394" fmla="*/ 502159 h 1484893"/>
                <a:gd name="csX1395" fmla="*/ 2375068 w 3705314"/>
                <a:gd name="csY1395" fmla="*/ 502159 h 1484893"/>
                <a:gd name="csX1396" fmla="*/ 2376338 w 3705314"/>
                <a:gd name="csY1396" fmla="*/ 502159 h 1484893"/>
                <a:gd name="csX1397" fmla="*/ 2377608 w 3705314"/>
                <a:gd name="csY1397" fmla="*/ 502159 h 1484893"/>
                <a:gd name="csX1398" fmla="*/ 2378877 w 3705314"/>
                <a:gd name="csY1398" fmla="*/ 502159 h 1484893"/>
                <a:gd name="csX1399" fmla="*/ 2380147 w 3705314"/>
                <a:gd name="csY1399" fmla="*/ 502159 h 1484893"/>
                <a:gd name="csX1400" fmla="*/ 2380147 w 3705314"/>
                <a:gd name="csY1400" fmla="*/ 500509 h 1484893"/>
                <a:gd name="csX1401" fmla="*/ 2382686 w 3705314"/>
                <a:gd name="csY1401" fmla="*/ 500509 h 1484893"/>
                <a:gd name="csX1402" fmla="*/ 2382686 w 3705314"/>
                <a:gd name="csY1402" fmla="*/ 498731 h 1484893"/>
                <a:gd name="csX1403" fmla="*/ 2385226 w 3705314"/>
                <a:gd name="csY1403" fmla="*/ 498731 h 1484893"/>
                <a:gd name="csX1404" fmla="*/ 2386368 w 3705314"/>
                <a:gd name="csY1404" fmla="*/ 498731 h 1484893"/>
                <a:gd name="csX1405" fmla="*/ 2387638 w 3705314"/>
                <a:gd name="csY1405" fmla="*/ 498731 h 1484893"/>
                <a:gd name="csX1406" fmla="*/ 2387638 w 3705314"/>
                <a:gd name="csY1406" fmla="*/ 495430 h 1484893"/>
                <a:gd name="csX1407" fmla="*/ 2390177 w 3705314"/>
                <a:gd name="csY1407" fmla="*/ 495430 h 1484893"/>
                <a:gd name="csX1408" fmla="*/ 2390177 w 3705314"/>
                <a:gd name="csY1408" fmla="*/ 492129 h 1484893"/>
                <a:gd name="csX1409" fmla="*/ 2392717 w 3705314"/>
                <a:gd name="csY1409" fmla="*/ 492129 h 1484893"/>
                <a:gd name="csX1410" fmla="*/ 2393987 w 3705314"/>
                <a:gd name="csY1410" fmla="*/ 492129 h 1484893"/>
                <a:gd name="csX1411" fmla="*/ 2395256 w 3705314"/>
                <a:gd name="csY1411" fmla="*/ 492129 h 1484893"/>
                <a:gd name="csX1412" fmla="*/ 2395256 w 3705314"/>
                <a:gd name="csY1412" fmla="*/ 490478 h 1484893"/>
                <a:gd name="csX1413" fmla="*/ 2397796 w 3705314"/>
                <a:gd name="csY1413" fmla="*/ 490478 h 1484893"/>
                <a:gd name="csX1414" fmla="*/ 2397796 w 3705314"/>
                <a:gd name="csY1414" fmla="*/ 488828 h 1484893"/>
                <a:gd name="csX1415" fmla="*/ 2400335 w 3705314"/>
                <a:gd name="csY1415" fmla="*/ 488828 h 1484893"/>
                <a:gd name="csX1416" fmla="*/ 2401604 w 3705314"/>
                <a:gd name="csY1416" fmla="*/ 488828 h 1484893"/>
                <a:gd name="csX1417" fmla="*/ 2402874 w 3705314"/>
                <a:gd name="csY1417" fmla="*/ 488828 h 1484893"/>
                <a:gd name="csX1418" fmla="*/ 2404144 w 3705314"/>
                <a:gd name="csY1418" fmla="*/ 488828 h 1484893"/>
                <a:gd name="csX1419" fmla="*/ 2405414 w 3705314"/>
                <a:gd name="csY1419" fmla="*/ 488828 h 1484893"/>
                <a:gd name="csX1420" fmla="*/ 2405414 w 3705314"/>
                <a:gd name="csY1420" fmla="*/ 485400 h 1484893"/>
                <a:gd name="csX1421" fmla="*/ 2410619 w 3705314"/>
                <a:gd name="csY1421" fmla="*/ 485400 h 1484893"/>
                <a:gd name="csX1422" fmla="*/ 2411889 w 3705314"/>
                <a:gd name="csY1422" fmla="*/ 485400 h 1484893"/>
                <a:gd name="csX1423" fmla="*/ 2413159 w 3705314"/>
                <a:gd name="csY1423" fmla="*/ 485400 h 1484893"/>
                <a:gd name="csX1424" fmla="*/ 2414428 w 3705314"/>
                <a:gd name="csY1424" fmla="*/ 485400 h 1484893"/>
                <a:gd name="csX1425" fmla="*/ 2415698 w 3705314"/>
                <a:gd name="csY1425" fmla="*/ 485400 h 1484893"/>
                <a:gd name="csX1426" fmla="*/ 2416968 w 3705314"/>
                <a:gd name="csY1426" fmla="*/ 485400 h 1484893"/>
                <a:gd name="csX1427" fmla="*/ 2418111 w 3705314"/>
                <a:gd name="csY1427" fmla="*/ 485400 h 1484893"/>
                <a:gd name="csX1428" fmla="*/ 2419380 w 3705314"/>
                <a:gd name="csY1428" fmla="*/ 485400 h 1484893"/>
                <a:gd name="csX1429" fmla="*/ 2420650 w 3705314"/>
                <a:gd name="csY1429" fmla="*/ 485400 h 1484893"/>
                <a:gd name="csX1430" fmla="*/ 2421919 w 3705314"/>
                <a:gd name="csY1430" fmla="*/ 485400 h 1484893"/>
                <a:gd name="csX1431" fmla="*/ 2423189 w 3705314"/>
                <a:gd name="csY1431" fmla="*/ 485400 h 1484893"/>
                <a:gd name="csX1432" fmla="*/ 2424459 w 3705314"/>
                <a:gd name="csY1432" fmla="*/ 485400 h 1484893"/>
                <a:gd name="csX1433" fmla="*/ 2425729 w 3705314"/>
                <a:gd name="csY1433" fmla="*/ 485400 h 1484893"/>
                <a:gd name="csX1434" fmla="*/ 2426998 w 3705314"/>
                <a:gd name="csY1434" fmla="*/ 485400 h 1484893"/>
                <a:gd name="csX1435" fmla="*/ 2428268 w 3705314"/>
                <a:gd name="csY1435" fmla="*/ 485400 h 1484893"/>
                <a:gd name="csX1436" fmla="*/ 2428268 w 3705314"/>
                <a:gd name="csY1436" fmla="*/ 483749 h 1484893"/>
                <a:gd name="csX1437" fmla="*/ 2430807 w 3705314"/>
                <a:gd name="csY1437" fmla="*/ 483749 h 1484893"/>
                <a:gd name="csX1438" fmla="*/ 2430807 w 3705314"/>
                <a:gd name="csY1438" fmla="*/ 482098 h 1484893"/>
                <a:gd name="csX1439" fmla="*/ 2433346 w 3705314"/>
                <a:gd name="csY1439" fmla="*/ 482098 h 1484893"/>
                <a:gd name="csX1440" fmla="*/ 2433346 w 3705314"/>
                <a:gd name="csY1440" fmla="*/ 480448 h 1484893"/>
                <a:gd name="csX1441" fmla="*/ 2435886 w 3705314"/>
                <a:gd name="csY1441" fmla="*/ 480448 h 1484893"/>
                <a:gd name="csX1442" fmla="*/ 2435886 w 3705314"/>
                <a:gd name="csY1442" fmla="*/ 475496 h 1484893"/>
                <a:gd name="csX1443" fmla="*/ 2438426 w 3705314"/>
                <a:gd name="csY1443" fmla="*/ 475496 h 1484893"/>
                <a:gd name="csX1444" fmla="*/ 2438426 w 3705314"/>
                <a:gd name="csY1444" fmla="*/ 472068 h 1484893"/>
                <a:gd name="csX1445" fmla="*/ 2440965 w 3705314"/>
                <a:gd name="csY1445" fmla="*/ 472068 h 1484893"/>
                <a:gd name="csX1446" fmla="*/ 2442361 w 3705314"/>
                <a:gd name="csY1446" fmla="*/ 472068 h 1484893"/>
                <a:gd name="csX1447" fmla="*/ 2444901 w 3705314"/>
                <a:gd name="csY1447" fmla="*/ 472068 h 1484893"/>
                <a:gd name="csX1448" fmla="*/ 2444901 w 3705314"/>
                <a:gd name="csY1448" fmla="*/ 470417 h 1484893"/>
                <a:gd name="csX1449" fmla="*/ 2447440 w 3705314"/>
                <a:gd name="csY1449" fmla="*/ 470417 h 1484893"/>
                <a:gd name="csX1450" fmla="*/ 2448710 w 3705314"/>
                <a:gd name="csY1450" fmla="*/ 470417 h 1484893"/>
                <a:gd name="csX1451" fmla="*/ 2449853 w 3705314"/>
                <a:gd name="csY1451" fmla="*/ 470417 h 1484893"/>
                <a:gd name="csX1452" fmla="*/ 2449853 w 3705314"/>
                <a:gd name="csY1452" fmla="*/ 468767 h 1484893"/>
                <a:gd name="csX1453" fmla="*/ 2452392 w 3705314"/>
                <a:gd name="csY1453" fmla="*/ 468767 h 1484893"/>
                <a:gd name="csX1454" fmla="*/ 2452392 w 3705314"/>
                <a:gd name="csY1454" fmla="*/ 463815 h 1484893"/>
                <a:gd name="csX1455" fmla="*/ 2454931 w 3705314"/>
                <a:gd name="csY1455" fmla="*/ 463815 h 1484893"/>
                <a:gd name="csX1456" fmla="*/ 2456201 w 3705314"/>
                <a:gd name="csY1456" fmla="*/ 463815 h 1484893"/>
                <a:gd name="csX1457" fmla="*/ 2457471 w 3705314"/>
                <a:gd name="csY1457" fmla="*/ 463815 h 1484893"/>
                <a:gd name="csX1458" fmla="*/ 2458740 w 3705314"/>
                <a:gd name="csY1458" fmla="*/ 463815 h 1484893"/>
                <a:gd name="csX1459" fmla="*/ 2460010 w 3705314"/>
                <a:gd name="csY1459" fmla="*/ 463815 h 1484893"/>
                <a:gd name="csX1460" fmla="*/ 2460010 w 3705314"/>
                <a:gd name="csY1460" fmla="*/ 462164 h 1484893"/>
                <a:gd name="csX1461" fmla="*/ 2462549 w 3705314"/>
                <a:gd name="csY1461" fmla="*/ 462164 h 1484893"/>
                <a:gd name="csX1462" fmla="*/ 2462549 w 3705314"/>
                <a:gd name="csY1462" fmla="*/ 458863 h 1484893"/>
                <a:gd name="csX1463" fmla="*/ 2465089 w 3705314"/>
                <a:gd name="csY1463" fmla="*/ 458863 h 1484893"/>
                <a:gd name="csX1464" fmla="*/ 2465089 w 3705314"/>
                <a:gd name="csY1464" fmla="*/ 455435 h 1484893"/>
                <a:gd name="csX1465" fmla="*/ 2467628 w 3705314"/>
                <a:gd name="csY1465" fmla="*/ 455435 h 1484893"/>
                <a:gd name="csX1466" fmla="*/ 2467628 w 3705314"/>
                <a:gd name="csY1466" fmla="*/ 453784 h 1484893"/>
                <a:gd name="csX1467" fmla="*/ 2470168 w 3705314"/>
                <a:gd name="csY1467" fmla="*/ 453784 h 1484893"/>
                <a:gd name="csX1468" fmla="*/ 2470168 w 3705314"/>
                <a:gd name="csY1468" fmla="*/ 452134 h 1484893"/>
                <a:gd name="csX1469" fmla="*/ 2472707 w 3705314"/>
                <a:gd name="csY1469" fmla="*/ 452134 h 1484893"/>
                <a:gd name="csX1470" fmla="*/ 2472707 w 3705314"/>
                <a:gd name="csY1470" fmla="*/ 445405 h 1484893"/>
                <a:gd name="csX1471" fmla="*/ 2475246 w 3705314"/>
                <a:gd name="csY1471" fmla="*/ 445405 h 1484893"/>
                <a:gd name="csX1472" fmla="*/ 2475246 w 3705314"/>
                <a:gd name="csY1472" fmla="*/ 441976 h 1484893"/>
                <a:gd name="csX1473" fmla="*/ 2477912 w 3705314"/>
                <a:gd name="csY1473" fmla="*/ 441976 h 1484893"/>
                <a:gd name="csX1474" fmla="*/ 2479182 w 3705314"/>
                <a:gd name="csY1474" fmla="*/ 441976 h 1484893"/>
                <a:gd name="csX1475" fmla="*/ 2480452 w 3705314"/>
                <a:gd name="csY1475" fmla="*/ 441976 h 1484893"/>
                <a:gd name="csX1476" fmla="*/ 2481595 w 3705314"/>
                <a:gd name="csY1476" fmla="*/ 441976 h 1484893"/>
                <a:gd name="csX1477" fmla="*/ 2482864 w 3705314"/>
                <a:gd name="csY1477" fmla="*/ 441976 h 1484893"/>
                <a:gd name="csX1478" fmla="*/ 2484134 w 3705314"/>
                <a:gd name="csY1478" fmla="*/ 441976 h 1484893"/>
                <a:gd name="csX1479" fmla="*/ 2485404 w 3705314"/>
                <a:gd name="csY1479" fmla="*/ 441976 h 1484893"/>
                <a:gd name="csX1480" fmla="*/ 2486673 w 3705314"/>
                <a:gd name="csY1480" fmla="*/ 441976 h 1484893"/>
                <a:gd name="csX1481" fmla="*/ 2487943 w 3705314"/>
                <a:gd name="csY1481" fmla="*/ 441976 h 1484893"/>
                <a:gd name="csX1482" fmla="*/ 2489213 w 3705314"/>
                <a:gd name="csY1482" fmla="*/ 441976 h 1484893"/>
                <a:gd name="csX1483" fmla="*/ 2490482 w 3705314"/>
                <a:gd name="csY1483" fmla="*/ 441976 h 1484893"/>
                <a:gd name="csX1484" fmla="*/ 2490482 w 3705314"/>
                <a:gd name="csY1484" fmla="*/ 440326 h 1484893"/>
                <a:gd name="csX1485" fmla="*/ 2493022 w 3705314"/>
                <a:gd name="csY1485" fmla="*/ 440326 h 1484893"/>
                <a:gd name="csX1486" fmla="*/ 2493022 w 3705314"/>
                <a:gd name="csY1486" fmla="*/ 435374 h 1484893"/>
                <a:gd name="csX1487" fmla="*/ 2495561 w 3705314"/>
                <a:gd name="csY1487" fmla="*/ 435374 h 1484893"/>
                <a:gd name="csX1488" fmla="*/ 2495561 w 3705314"/>
                <a:gd name="csY1488" fmla="*/ 433723 h 1484893"/>
                <a:gd name="csX1489" fmla="*/ 2498100 w 3705314"/>
                <a:gd name="csY1489" fmla="*/ 433723 h 1484893"/>
                <a:gd name="csX1490" fmla="*/ 2498100 w 3705314"/>
                <a:gd name="csY1490" fmla="*/ 432073 h 1484893"/>
                <a:gd name="csX1491" fmla="*/ 2500640 w 3705314"/>
                <a:gd name="csY1491" fmla="*/ 432073 h 1484893"/>
                <a:gd name="csX1492" fmla="*/ 2501910 w 3705314"/>
                <a:gd name="csY1492" fmla="*/ 432073 h 1484893"/>
                <a:gd name="csX1493" fmla="*/ 2503179 w 3705314"/>
                <a:gd name="csY1493" fmla="*/ 432073 h 1484893"/>
                <a:gd name="csX1494" fmla="*/ 2504449 w 3705314"/>
                <a:gd name="csY1494" fmla="*/ 432073 h 1484893"/>
                <a:gd name="csX1495" fmla="*/ 2505719 w 3705314"/>
                <a:gd name="csY1495" fmla="*/ 432073 h 1484893"/>
                <a:gd name="csX1496" fmla="*/ 2506988 w 3705314"/>
                <a:gd name="csY1496" fmla="*/ 432073 h 1484893"/>
                <a:gd name="csX1497" fmla="*/ 2508258 w 3705314"/>
                <a:gd name="csY1497" fmla="*/ 432073 h 1484893"/>
                <a:gd name="csX1498" fmla="*/ 2509527 w 3705314"/>
                <a:gd name="csY1498" fmla="*/ 432073 h 1484893"/>
                <a:gd name="csX1499" fmla="*/ 2510797 w 3705314"/>
                <a:gd name="csY1499" fmla="*/ 432073 h 1484893"/>
                <a:gd name="csX1500" fmla="*/ 2512067 w 3705314"/>
                <a:gd name="csY1500" fmla="*/ 432073 h 1484893"/>
                <a:gd name="csX1501" fmla="*/ 2513337 w 3705314"/>
                <a:gd name="csY1501" fmla="*/ 432073 h 1484893"/>
                <a:gd name="csX1502" fmla="*/ 2513337 w 3705314"/>
                <a:gd name="csY1502" fmla="*/ 430422 h 1484893"/>
                <a:gd name="csX1503" fmla="*/ 2515876 w 3705314"/>
                <a:gd name="csY1503" fmla="*/ 430422 h 1484893"/>
                <a:gd name="csX1504" fmla="*/ 2515876 w 3705314"/>
                <a:gd name="csY1504" fmla="*/ 428772 h 1484893"/>
                <a:gd name="csX1505" fmla="*/ 2518415 w 3705314"/>
                <a:gd name="csY1505" fmla="*/ 428772 h 1484893"/>
                <a:gd name="csX1506" fmla="*/ 2519685 w 3705314"/>
                <a:gd name="csY1506" fmla="*/ 428772 h 1484893"/>
                <a:gd name="csX1507" fmla="*/ 2520955 w 3705314"/>
                <a:gd name="csY1507" fmla="*/ 428772 h 1484893"/>
                <a:gd name="csX1508" fmla="*/ 2520955 w 3705314"/>
                <a:gd name="csY1508" fmla="*/ 426994 h 1484893"/>
                <a:gd name="csX1509" fmla="*/ 2523494 w 3705314"/>
                <a:gd name="csY1509" fmla="*/ 426994 h 1484893"/>
                <a:gd name="csX1510" fmla="*/ 2523494 w 3705314"/>
                <a:gd name="csY1510" fmla="*/ 423693 h 1484893"/>
                <a:gd name="csX1511" fmla="*/ 2526034 w 3705314"/>
                <a:gd name="csY1511" fmla="*/ 423693 h 1484893"/>
                <a:gd name="csX1512" fmla="*/ 2527303 w 3705314"/>
                <a:gd name="csY1512" fmla="*/ 423693 h 1484893"/>
                <a:gd name="csX1513" fmla="*/ 2528573 w 3705314"/>
                <a:gd name="csY1513" fmla="*/ 423693 h 1484893"/>
                <a:gd name="csX1514" fmla="*/ 2529842 w 3705314"/>
                <a:gd name="csY1514" fmla="*/ 423693 h 1484893"/>
                <a:gd name="csX1515" fmla="*/ 2531112 w 3705314"/>
                <a:gd name="csY1515" fmla="*/ 423693 h 1484893"/>
                <a:gd name="csX1516" fmla="*/ 2532382 w 3705314"/>
                <a:gd name="csY1516" fmla="*/ 423693 h 1484893"/>
                <a:gd name="csX1517" fmla="*/ 2533652 w 3705314"/>
                <a:gd name="csY1517" fmla="*/ 423693 h 1484893"/>
                <a:gd name="csX1518" fmla="*/ 2533652 w 3705314"/>
                <a:gd name="csY1518" fmla="*/ 422042 h 1484893"/>
                <a:gd name="csX1519" fmla="*/ 2537461 w 3705314"/>
                <a:gd name="csY1519" fmla="*/ 422042 h 1484893"/>
                <a:gd name="csX1520" fmla="*/ 2537461 w 3705314"/>
                <a:gd name="csY1520" fmla="*/ 420392 h 1484893"/>
                <a:gd name="csX1521" fmla="*/ 2540000 w 3705314"/>
                <a:gd name="csY1521" fmla="*/ 420392 h 1484893"/>
                <a:gd name="csX1522" fmla="*/ 2540000 w 3705314"/>
                <a:gd name="csY1522" fmla="*/ 418741 h 1484893"/>
                <a:gd name="csX1523" fmla="*/ 2542539 w 3705314"/>
                <a:gd name="csY1523" fmla="*/ 418741 h 1484893"/>
                <a:gd name="csX1524" fmla="*/ 2542539 w 3705314"/>
                <a:gd name="csY1524" fmla="*/ 417091 h 1484893"/>
                <a:gd name="csX1525" fmla="*/ 2545079 w 3705314"/>
                <a:gd name="csY1525" fmla="*/ 417091 h 1484893"/>
                <a:gd name="csX1526" fmla="*/ 2546349 w 3705314"/>
                <a:gd name="csY1526" fmla="*/ 417091 h 1484893"/>
                <a:gd name="csX1527" fmla="*/ 2547618 w 3705314"/>
                <a:gd name="csY1527" fmla="*/ 417091 h 1484893"/>
                <a:gd name="csX1528" fmla="*/ 2548888 w 3705314"/>
                <a:gd name="csY1528" fmla="*/ 417091 h 1484893"/>
                <a:gd name="csX1529" fmla="*/ 2550157 w 3705314"/>
                <a:gd name="csY1529" fmla="*/ 417091 h 1484893"/>
                <a:gd name="csX1530" fmla="*/ 2551427 w 3705314"/>
                <a:gd name="csY1530" fmla="*/ 417091 h 1484893"/>
                <a:gd name="csX1531" fmla="*/ 2552697 w 3705314"/>
                <a:gd name="csY1531" fmla="*/ 417091 h 1484893"/>
                <a:gd name="csX1532" fmla="*/ 2553966 w 3705314"/>
                <a:gd name="csY1532" fmla="*/ 417091 h 1484893"/>
                <a:gd name="csX1533" fmla="*/ 2555236 w 3705314"/>
                <a:gd name="csY1533" fmla="*/ 417091 h 1484893"/>
                <a:gd name="csX1534" fmla="*/ 2555236 w 3705314"/>
                <a:gd name="csY1534" fmla="*/ 413663 h 1484893"/>
                <a:gd name="csX1535" fmla="*/ 2557776 w 3705314"/>
                <a:gd name="csY1535" fmla="*/ 413663 h 1484893"/>
                <a:gd name="csX1536" fmla="*/ 2559045 w 3705314"/>
                <a:gd name="csY1536" fmla="*/ 413663 h 1484893"/>
                <a:gd name="csX1537" fmla="*/ 2560315 w 3705314"/>
                <a:gd name="csY1537" fmla="*/ 413663 h 1484893"/>
                <a:gd name="csX1538" fmla="*/ 2561584 w 3705314"/>
                <a:gd name="csY1538" fmla="*/ 413663 h 1484893"/>
                <a:gd name="csX1539" fmla="*/ 2562854 w 3705314"/>
                <a:gd name="csY1539" fmla="*/ 413663 h 1484893"/>
                <a:gd name="csX1540" fmla="*/ 2564124 w 3705314"/>
                <a:gd name="csY1540" fmla="*/ 413663 h 1484893"/>
                <a:gd name="csX1541" fmla="*/ 2565394 w 3705314"/>
                <a:gd name="csY1541" fmla="*/ 413663 h 1484893"/>
                <a:gd name="csX1542" fmla="*/ 2566663 w 3705314"/>
                <a:gd name="csY1542" fmla="*/ 413663 h 1484893"/>
                <a:gd name="csX1543" fmla="*/ 2567933 w 3705314"/>
                <a:gd name="csY1543" fmla="*/ 413663 h 1484893"/>
                <a:gd name="csX1544" fmla="*/ 2567933 w 3705314"/>
                <a:gd name="csY1544" fmla="*/ 408711 h 1484893"/>
                <a:gd name="csX1545" fmla="*/ 2570472 w 3705314"/>
                <a:gd name="csY1545" fmla="*/ 408711 h 1484893"/>
                <a:gd name="csX1546" fmla="*/ 2571742 w 3705314"/>
                <a:gd name="csY1546" fmla="*/ 408711 h 1484893"/>
                <a:gd name="csX1547" fmla="*/ 2573012 w 3705314"/>
                <a:gd name="csY1547" fmla="*/ 408711 h 1484893"/>
                <a:gd name="csX1548" fmla="*/ 2574281 w 3705314"/>
                <a:gd name="csY1548" fmla="*/ 408711 h 1484893"/>
                <a:gd name="csX1549" fmla="*/ 2575551 w 3705314"/>
                <a:gd name="csY1549" fmla="*/ 408711 h 1484893"/>
                <a:gd name="csX1550" fmla="*/ 2575551 w 3705314"/>
                <a:gd name="csY1550" fmla="*/ 405410 h 1484893"/>
                <a:gd name="csX1551" fmla="*/ 2578091 w 3705314"/>
                <a:gd name="csY1551" fmla="*/ 405410 h 1484893"/>
                <a:gd name="csX1552" fmla="*/ 2579360 w 3705314"/>
                <a:gd name="csY1552" fmla="*/ 405410 h 1484893"/>
                <a:gd name="csX1553" fmla="*/ 2580630 w 3705314"/>
                <a:gd name="csY1553" fmla="*/ 405410 h 1484893"/>
                <a:gd name="csX1554" fmla="*/ 2581899 w 3705314"/>
                <a:gd name="csY1554" fmla="*/ 405410 h 1484893"/>
                <a:gd name="csX1555" fmla="*/ 2583169 w 3705314"/>
                <a:gd name="csY1555" fmla="*/ 405410 h 1484893"/>
                <a:gd name="csX1556" fmla="*/ 2583169 w 3705314"/>
                <a:gd name="csY1556" fmla="*/ 403759 h 1484893"/>
                <a:gd name="csX1557" fmla="*/ 2585708 w 3705314"/>
                <a:gd name="csY1557" fmla="*/ 403759 h 1484893"/>
                <a:gd name="csX1558" fmla="*/ 2586978 w 3705314"/>
                <a:gd name="csY1558" fmla="*/ 403759 h 1484893"/>
                <a:gd name="csX1559" fmla="*/ 2588248 w 3705314"/>
                <a:gd name="csY1559" fmla="*/ 403759 h 1484893"/>
                <a:gd name="csX1560" fmla="*/ 2589518 w 3705314"/>
                <a:gd name="csY1560" fmla="*/ 403759 h 1484893"/>
                <a:gd name="csX1561" fmla="*/ 2590787 w 3705314"/>
                <a:gd name="csY1561" fmla="*/ 403759 h 1484893"/>
                <a:gd name="csX1562" fmla="*/ 2592057 w 3705314"/>
                <a:gd name="csY1562" fmla="*/ 403759 h 1484893"/>
                <a:gd name="csX1563" fmla="*/ 2593327 w 3705314"/>
                <a:gd name="csY1563" fmla="*/ 403759 h 1484893"/>
                <a:gd name="csX1564" fmla="*/ 2594596 w 3705314"/>
                <a:gd name="csY1564" fmla="*/ 403759 h 1484893"/>
                <a:gd name="csX1565" fmla="*/ 2595866 w 3705314"/>
                <a:gd name="csY1565" fmla="*/ 403759 h 1484893"/>
                <a:gd name="csX1566" fmla="*/ 2597136 w 3705314"/>
                <a:gd name="csY1566" fmla="*/ 403759 h 1484893"/>
                <a:gd name="csX1567" fmla="*/ 2598405 w 3705314"/>
                <a:gd name="csY1567" fmla="*/ 403759 h 1484893"/>
                <a:gd name="csX1568" fmla="*/ 2598405 w 3705314"/>
                <a:gd name="csY1568" fmla="*/ 400331 h 1484893"/>
                <a:gd name="csX1569" fmla="*/ 2600945 w 3705314"/>
                <a:gd name="csY1569" fmla="*/ 400331 h 1484893"/>
                <a:gd name="csX1570" fmla="*/ 2602214 w 3705314"/>
                <a:gd name="csY1570" fmla="*/ 400331 h 1484893"/>
                <a:gd name="csX1571" fmla="*/ 2603484 w 3705314"/>
                <a:gd name="csY1571" fmla="*/ 400331 h 1484893"/>
                <a:gd name="csX1572" fmla="*/ 2603484 w 3705314"/>
                <a:gd name="csY1572" fmla="*/ 393728 h 1484893"/>
                <a:gd name="csX1573" fmla="*/ 2606023 w 3705314"/>
                <a:gd name="csY1573" fmla="*/ 393728 h 1484893"/>
                <a:gd name="csX1574" fmla="*/ 2607293 w 3705314"/>
                <a:gd name="csY1574" fmla="*/ 393728 h 1484893"/>
                <a:gd name="csX1575" fmla="*/ 2608563 w 3705314"/>
                <a:gd name="csY1575" fmla="*/ 393728 h 1484893"/>
                <a:gd name="csX1576" fmla="*/ 2609833 w 3705314"/>
                <a:gd name="csY1576" fmla="*/ 393728 h 1484893"/>
                <a:gd name="csX1577" fmla="*/ 2611102 w 3705314"/>
                <a:gd name="csY1577" fmla="*/ 393728 h 1484893"/>
                <a:gd name="csX1578" fmla="*/ 2611102 w 3705314"/>
                <a:gd name="csY1578" fmla="*/ 392078 h 1484893"/>
                <a:gd name="csX1579" fmla="*/ 2613642 w 3705314"/>
                <a:gd name="csY1579" fmla="*/ 392078 h 1484893"/>
                <a:gd name="csX1580" fmla="*/ 2614911 w 3705314"/>
                <a:gd name="csY1580" fmla="*/ 392078 h 1484893"/>
                <a:gd name="csX1581" fmla="*/ 2616181 w 3705314"/>
                <a:gd name="csY1581" fmla="*/ 392078 h 1484893"/>
                <a:gd name="csX1582" fmla="*/ 2616181 w 3705314"/>
                <a:gd name="csY1582" fmla="*/ 387126 h 1484893"/>
                <a:gd name="csX1583" fmla="*/ 2618720 w 3705314"/>
                <a:gd name="csY1583" fmla="*/ 387126 h 1484893"/>
                <a:gd name="csX1584" fmla="*/ 2619990 w 3705314"/>
                <a:gd name="csY1584" fmla="*/ 387126 h 1484893"/>
                <a:gd name="csX1585" fmla="*/ 2621260 w 3705314"/>
                <a:gd name="csY1585" fmla="*/ 387126 h 1484893"/>
                <a:gd name="csX1586" fmla="*/ 2622529 w 3705314"/>
                <a:gd name="csY1586" fmla="*/ 387126 h 1484893"/>
                <a:gd name="csX1587" fmla="*/ 2623799 w 3705314"/>
                <a:gd name="csY1587" fmla="*/ 387126 h 1484893"/>
                <a:gd name="csX1588" fmla="*/ 2625069 w 3705314"/>
                <a:gd name="csY1588" fmla="*/ 387126 h 1484893"/>
                <a:gd name="csX1589" fmla="*/ 2626338 w 3705314"/>
                <a:gd name="csY1589" fmla="*/ 387126 h 1484893"/>
                <a:gd name="csX1590" fmla="*/ 2627608 w 3705314"/>
                <a:gd name="csY1590" fmla="*/ 387126 h 1484893"/>
                <a:gd name="csX1591" fmla="*/ 2628878 w 3705314"/>
                <a:gd name="csY1591" fmla="*/ 387126 h 1484893"/>
                <a:gd name="csX1592" fmla="*/ 2628878 w 3705314"/>
                <a:gd name="csY1592" fmla="*/ 385349 h 1484893"/>
                <a:gd name="csX1593" fmla="*/ 2631417 w 3705314"/>
                <a:gd name="csY1593" fmla="*/ 385349 h 1484893"/>
                <a:gd name="csX1594" fmla="*/ 2631417 w 3705314"/>
                <a:gd name="csY1594" fmla="*/ 383698 h 1484893"/>
                <a:gd name="csX1595" fmla="*/ 2633957 w 3705314"/>
                <a:gd name="csY1595" fmla="*/ 383698 h 1484893"/>
                <a:gd name="csX1596" fmla="*/ 2635226 w 3705314"/>
                <a:gd name="csY1596" fmla="*/ 383698 h 1484893"/>
                <a:gd name="csX1597" fmla="*/ 2637765 w 3705314"/>
                <a:gd name="csY1597" fmla="*/ 383698 h 1484893"/>
                <a:gd name="csX1598" fmla="*/ 2639035 w 3705314"/>
                <a:gd name="csY1598" fmla="*/ 383698 h 1484893"/>
                <a:gd name="csX1599" fmla="*/ 2640305 w 3705314"/>
                <a:gd name="csY1599" fmla="*/ 383698 h 1484893"/>
                <a:gd name="csX1600" fmla="*/ 2641575 w 3705314"/>
                <a:gd name="csY1600" fmla="*/ 383698 h 1484893"/>
                <a:gd name="csX1601" fmla="*/ 2642844 w 3705314"/>
                <a:gd name="csY1601" fmla="*/ 383698 h 1484893"/>
                <a:gd name="csX1602" fmla="*/ 2642844 w 3705314"/>
                <a:gd name="csY1602" fmla="*/ 380397 h 1484893"/>
                <a:gd name="csX1603" fmla="*/ 2645384 w 3705314"/>
                <a:gd name="csY1603" fmla="*/ 380397 h 1484893"/>
                <a:gd name="csX1604" fmla="*/ 2646653 w 3705314"/>
                <a:gd name="csY1604" fmla="*/ 380397 h 1484893"/>
                <a:gd name="csX1605" fmla="*/ 2647923 w 3705314"/>
                <a:gd name="csY1605" fmla="*/ 380397 h 1484893"/>
                <a:gd name="csX1606" fmla="*/ 2649192 w 3705314"/>
                <a:gd name="csY1606" fmla="*/ 380397 h 1484893"/>
                <a:gd name="csX1607" fmla="*/ 2650462 w 3705314"/>
                <a:gd name="csY1607" fmla="*/ 380397 h 1484893"/>
                <a:gd name="csX1608" fmla="*/ 2651732 w 3705314"/>
                <a:gd name="csY1608" fmla="*/ 380397 h 1484893"/>
                <a:gd name="csX1609" fmla="*/ 2653002 w 3705314"/>
                <a:gd name="csY1609" fmla="*/ 380397 h 1484893"/>
                <a:gd name="csX1610" fmla="*/ 2654272 w 3705314"/>
                <a:gd name="csY1610" fmla="*/ 380397 h 1484893"/>
                <a:gd name="csX1611" fmla="*/ 2655541 w 3705314"/>
                <a:gd name="csY1611" fmla="*/ 380397 h 1484893"/>
                <a:gd name="csX1612" fmla="*/ 2655541 w 3705314"/>
                <a:gd name="csY1612" fmla="*/ 378746 h 1484893"/>
                <a:gd name="csX1613" fmla="*/ 2658080 w 3705314"/>
                <a:gd name="csY1613" fmla="*/ 378746 h 1484893"/>
                <a:gd name="csX1614" fmla="*/ 2659350 w 3705314"/>
                <a:gd name="csY1614" fmla="*/ 378746 h 1484893"/>
                <a:gd name="csX1615" fmla="*/ 2660620 w 3705314"/>
                <a:gd name="csY1615" fmla="*/ 378746 h 1484893"/>
                <a:gd name="csX1616" fmla="*/ 2661889 w 3705314"/>
                <a:gd name="csY1616" fmla="*/ 378746 h 1484893"/>
                <a:gd name="csX1617" fmla="*/ 2663159 w 3705314"/>
                <a:gd name="csY1617" fmla="*/ 378746 h 1484893"/>
                <a:gd name="csX1618" fmla="*/ 2664429 w 3705314"/>
                <a:gd name="csY1618" fmla="*/ 378746 h 1484893"/>
                <a:gd name="csX1619" fmla="*/ 2665699 w 3705314"/>
                <a:gd name="csY1619" fmla="*/ 378746 h 1484893"/>
                <a:gd name="csX1620" fmla="*/ 2666968 w 3705314"/>
                <a:gd name="csY1620" fmla="*/ 378746 h 1484893"/>
                <a:gd name="csX1621" fmla="*/ 2668238 w 3705314"/>
                <a:gd name="csY1621" fmla="*/ 378746 h 1484893"/>
                <a:gd name="csX1622" fmla="*/ 2668238 w 3705314"/>
                <a:gd name="csY1622" fmla="*/ 377096 h 1484893"/>
                <a:gd name="csX1623" fmla="*/ 2670777 w 3705314"/>
                <a:gd name="csY1623" fmla="*/ 377096 h 1484893"/>
                <a:gd name="csX1624" fmla="*/ 2670777 w 3705314"/>
                <a:gd name="csY1624" fmla="*/ 373667 h 1484893"/>
                <a:gd name="csX1625" fmla="*/ 2673317 w 3705314"/>
                <a:gd name="csY1625" fmla="*/ 373667 h 1484893"/>
                <a:gd name="csX1626" fmla="*/ 2674586 w 3705314"/>
                <a:gd name="csY1626" fmla="*/ 373667 h 1484893"/>
                <a:gd name="csX1627" fmla="*/ 2675856 w 3705314"/>
                <a:gd name="csY1627" fmla="*/ 373667 h 1484893"/>
                <a:gd name="csX1628" fmla="*/ 2677126 w 3705314"/>
                <a:gd name="csY1628" fmla="*/ 373667 h 1484893"/>
                <a:gd name="csX1629" fmla="*/ 2678395 w 3705314"/>
                <a:gd name="csY1629" fmla="*/ 373667 h 1484893"/>
                <a:gd name="csX1630" fmla="*/ 2678395 w 3705314"/>
                <a:gd name="csY1630" fmla="*/ 372017 h 1484893"/>
                <a:gd name="csX1631" fmla="*/ 2680935 w 3705314"/>
                <a:gd name="csY1631" fmla="*/ 372017 h 1484893"/>
                <a:gd name="csX1632" fmla="*/ 2682204 w 3705314"/>
                <a:gd name="csY1632" fmla="*/ 372017 h 1484893"/>
                <a:gd name="csX1633" fmla="*/ 2683474 w 3705314"/>
                <a:gd name="csY1633" fmla="*/ 372017 h 1484893"/>
                <a:gd name="csX1634" fmla="*/ 2684744 w 3705314"/>
                <a:gd name="csY1634" fmla="*/ 372017 h 1484893"/>
                <a:gd name="csX1635" fmla="*/ 2686014 w 3705314"/>
                <a:gd name="csY1635" fmla="*/ 372017 h 1484893"/>
                <a:gd name="csX1636" fmla="*/ 2687283 w 3705314"/>
                <a:gd name="csY1636" fmla="*/ 372017 h 1484893"/>
                <a:gd name="csX1637" fmla="*/ 2688553 w 3705314"/>
                <a:gd name="csY1637" fmla="*/ 372017 h 1484893"/>
                <a:gd name="csX1638" fmla="*/ 2688553 w 3705314"/>
                <a:gd name="csY1638" fmla="*/ 370239 h 1484893"/>
                <a:gd name="csX1639" fmla="*/ 2691092 w 3705314"/>
                <a:gd name="csY1639" fmla="*/ 370239 h 1484893"/>
                <a:gd name="csX1640" fmla="*/ 2692362 w 3705314"/>
                <a:gd name="csY1640" fmla="*/ 370239 h 1484893"/>
                <a:gd name="csX1641" fmla="*/ 2693631 w 3705314"/>
                <a:gd name="csY1641" fmla="*/ 370239 h 1484893"/>
                <a:gd name="csX1642" fmla="*/ 2693631 w 3705314"/>
                <a:gd name="csY1642" fmla="*/ 366938 h 1484893"/>
                <a:gd name="csX1643" fmla="*/ 2696171 w 3705314"/>
                <a:gd name="csY1643" fmla="*/ 366938 h 1484893"/>
                <a:gd name="csX1644" fmla="*/ 2697441 w 3705314"/>
                <a:gd name="csY1644" fmla="*/ 366938 h 1484893"/>
                <a:gd name="csX1645" fmla="*/ 2698710 w 3705314"/>
                <a:gd name="csY1645" fmla="*/ 366938 h 1484893"/>
                <a:gd name="csX1646" fmla="*/ 2699980 w 3705314"/>
                <a:gd name="csY1646" fmla="*/ 366938 h 1484893"/>
                <a:gd name="csX1647" fmla="*/ 2701250 w 3705314"/>
                <a:gd name="csY1647" fmla="*/ 366938 h 1484893"/>
                <a:gd name="csX1648" fmla="*/ 2702519 w 3705314"/>
                <a:gd name="csY1648" fmla="*/ 366938 h 1484893"/>
                <a:gd name="csX1649" fmla="*/ 2703789 w 3705314"/>
                <a:gd name="csY1649" fmla="*/ 366938 h 1484893"/>
                <a:gd name="csX1650" fmla="*/ 2703789 w 3705314"/>
                <a:gd name="csY1650" fmla="*/ 365288 h 1484893"/>
                <a:gd name="csX1651" fmla="*/ 2706328 w 3705314"/>
                <a:gd name="csY1651" fmla="*/ 365288 h 1484893"/>
                <a:gd name="csX1652" fmla="*/ 2707598 w 3705314"/>
                <a:gd name="csY1652" fmla="*/ 365288 h 1484893"/>
                <a:gd name="csX1653" fmla="*/ 2708868 w 3705314"/>
                <a:gd name="csY1653" fmla="*/ 365288 h 1484893"/>
                <a:gd name="csX1654" fmla="*/ 2710137 w 3705314"/>
                <a:gd name="csY1654" fmla="*/ 365288 h 1484893"/>
                <a:gd name="csX1655" fmla="*/ 2711407 w 3705314"/>
                <a:gd name="csY1655" fmla="*/ 365288 h 1484893"/>
                <a:gd name="csX1656" fmla="*/ 2712677 w 3705314"/>
                <a:gd name="csY1656" fmla="*/ 365288 h 1484893"/>
                <a:gd name="csX1657" fmla="*/ 2713946 w 3705314"/>
                <a:gd name="csY1657" fmla="*/ 365288 h 1484893"/>
                <a:gd name="csX1658" fmla="*/ 2715216 w 3705314"/>
                <a:gd name="csY1658" fmla="*/ 365288 h 1484893"/>
                <a:gd name="csX1659" fmla="*/ 2716486 w 3705314"/>
                <a:gd name="csY1659" fmla="*/ 365288 h 1484893"/>
                <a:gd name="csX1660" fmla="*/ 2717756 w 3705314"/>
                <a:gd name="csY1660" fmla="*/ 365288 h 1484893"/>
                <a:gd name="csX1661" fmla="*/ 2719025 w 3705314"/>
                <a:gd name="csY1661" fmla="*/ 365288 h 1484893"/>
                <a:gd name="csX1662" fmla="*/ 2719025 w 3705314"/>
                <a:gd name="csY1662" fmla="*/ 363637 h 1484893"/>
                <a:gd name="csX1663" fmla="*/ 2721565 w 3705314"/>
                <a:gd name="csY1663" fmla="*/ 363637 h 1484893"/>
                <a:gd name="csX1664" fmla="*/ 2721565 w 3705314"/>
                <a:gd name="csY1664" fmla="*/ 360336 h 1484893"/>
                <a:gd name="csX1665" fmla="*/ 2724104 w 3705314"/>
                <a:gd name="csY1665" fmla="*/ 360336 h 1484893"/>
                <a:gd name="csX1666" fmla="*/ 2725373 w 3705314"/>
                <a:gd name="csY1666" fmla="*/ 360336 h 1484893"/>
                <a:gd name="csX1667" fmla="*/ 2726643 w 3705314"/>
                <a:gd name="csY1667" fmla="*/ 360336 h 1484893"/>
                <a:gd name="csX1668" fmla="*/ 2726643 w 3705314"/>
                <a:gd name="csY1668" fmla="*/ 358685 h 1484893"/>
                <a:gd name="csX1669" fmla="*/ 2729183 w 3705314"/>
                <a:gd name="csY1669" fmla="*/ 358685 h 1484893"/>
                <a:gd name="csX1670" fmla="*/ 2729183 w 3705314"/>
                <a:gd name="csY1670" fmla="*/ 357035 h 1484893"/>
                <a:gd name="csX1671" fmla="*/ 2732992 w 3705314"/>
                <a:gd name="csY1671" fmla="*/ 357035 h 1484893"/>
                <a:gd name="csX1672" fmla="*/ 2732992 w 3705314"/>
                <a:gd name="csY1672" fmla="*/ 353606 h 1484893"/>
                <a:gd name="csX1673" fmla="*/ 2735531 w 3705314"/>
                <a:gd name="csY1673" fmla="*/ 353606 h 1484893"/>
                <a:gd name="csX1674" fmla="*/ 2736801 w 3705314"/>
                <a:gd name="csY1674" fmla="*/ 353606 h 1484893"/>
                <a:gd name="csX1675" fmla="*/ 2738070 w 3705314"/>
                <a:gd name="csY1675" fmla="*/ 353606 h 1484893"/>
                <a:gd name="csX1676" fmla="*/ 2738070 w 3705314"/>
                <a:gd name="csY1676" fmla="*/ 351956 h 1484893"/>
                <a:gd name="csX1677" fmla="*/ 2740610 w 3705314"/>
                <a:gd name="csY1677" fmla="*/ 351956 h 1484893"/>
                <a:gd name="csX1678" fmla="*/ 2740610 w 3705314"/>
                <a:gd name="csY1678" fmla="*/ 348655 h 1484893"/>
                <a:gd name="csX1679" fmla="*/ 2743149 w 3705314"/>
                <a:gd name="csY1679" fmla="*/ 348655 h 1484893"/>
                <a:gd name="csX1680" fmla="*/ 2744419 w 3705314"/>
                <a:gd name="csY1680" fmla="*/ 348655 h 1484893"/>
                <a:gd name="csX1681" fmla="*/ 2745688 w 3705314"/>
                <a:gd name="csY1681" fmla="*/ 348655 h 1484893"/>
                <a:gd name="csX1682" fmla="*/ 2746958 w 3705314"/>
                <a:gd name="csY1682" fmla="*/ 348655 h 1484893"/>
                <a:gd name="csX1683" fmla="*/ 2748228 w 3705314"/>
                <a:gd name="csY1683" fmla="*/ 348655 h 1484893"/>
                <a:gd name="csX1684" fmla="*/ 2748228 w 3705314"/>
                <a:gd name="csY1684" fmla="*/ 345354 h 1484893"/>
                <a:gd name="csX1685" fmla="*/ 2750767 w 3705314"/>
                <a:gd name="csY1685" fmla="*/ 345354 h 1484893"/>
                <a:gd name="csX1686" fmla="*/ 2752037 w 3705314"/>
                <a:gd name="csY1686" fmla="*/ 345354 h 1484893"/>
                <a:gd name="csX1687" fmla="*/ 2753307 w 3705314"/>
                <a:gd name="csY1687" fmla="*/ 345354 h 1484893"/>
                <a:gd name="csX1688" fmla="*/ 2754449 w 3705314"/>
                <a:gd name="csY1688" fmla="*/ 345354 h 1484893"/>
                <a:gd name="csX1689" fmla="*/ 2755719 w 3705314"/>
                <a:gd name="csY1689" fmla="*/ 345354 h 1484893"/>
                <a:gd name="csX1690" fmla="*/ 2756989 w 3705314"/>
                <a:gd name="csY1690" fmla="*/ 345354 h 1484893"/>
                <a:gd name="csX1691" fmla="*/ 2758259 w 3705314"/>
                <a:gd name="csY1691" fmla="*/ 345354 h 1484893"/>
                <a:gd name="csX1692" fmla="*/ 2758259 w 3705314"/>
                <a:gd name="csY1692" fmla="*/ 340275 h 1484893"/>
                <a:gd name="csX1693" fmla="*/ 2760925 w 3705314"/>
                <a:gd name="csY1693" fmla="*/ 340275 h 1484893"/>
                <a:gd name="csX1694" fmla="*/ 2760925 w 3705314"/>
                <a:gd name="csY1694" fmla="*/ 338624 h 1484893"/>
                <a:gd name="csX1695" fmla="*/ 2763464 w 3705314"/>
                <a:gd name="csY1695" fmla="*/ 338624 h 1484893"/>
                <a:gd name="csX1696" fmla="*/ 2763464 w 3705314"/>
                <a:gd name="csY1696" fmla="*/ 335323 h 1484893"/>
                <a:gd name="csX1697" fmla="*/ 2766003 w 3705314"/>
                <a:gd name="csY1697" fmla="*/ 335323 h 1484893"/>
                <a:gd name="csX1698" fmla="*/ 2767273 w 3705314"/>
                <a:gd name="csY1698" fmla="*/ 335323 h 1484893"/>
                <a:gd name="csX1699" fmla="*/ 2768543 w 3705314"/>
                <a:gd name="csY1699" fmla="*/ 335323 h 1484893"/>
                <a:gd name="csX1700" fmla="*/ 2769812 w 3705314"/>
                <a:gd name="csY1700" fmla="*/ 335323 h 1484893"/>
                <a:gd name="csX1701" fmla="*/ 2771082 w 3705314"/>
                <a:gd name="csY1701" fmla="*/ 335323 h 1484893"/>
                <a:gd name="csX1702" fmla="*/ 2771082 w 3705314"/>
                <a:gd name="csY1702" fmla="*/ 333673 h 1484893"/>
                <a:gd name="csX1703" fmla="*/ 2773622 w 3705314"/>
                <a:gd name="csY1703" fmla="*/ 333673 h 1484893"/>
                <a:gd name="csX1704" fmla="*/ 2774891 w 3705314"/>
                <a:gd name="csY1704" fmla="*/ 333673 h 1484893"/>
                <a:gd name="csX1705" fmla="*/ 2776161 w 3705314"/>
                <a:gd name="csY1705" fmla="*/ 333673 h 1484893"/>
                <a:gd name="csX1706" fmla="*/ 2776161 w 3705314"/>
                <a:gd name="csY1706" fmla="*/ 330371 h 1484893"/>
                <a:gd name="csX1707" fmla="*/ 2778700 w 3705314"/>
                <a:gd name="csY1707" fmla="*/ 330371 h 1484893"/>
                <a:gd name="csX1708" fmla="*/ 2779970 w 3705314"/>
                <a:gd name="csY1708" fmla="*/ 330371 h 1484893"/>
                <a:gd name="csX1709" fmla="*/ 2781240 w 3705314"/>
                <a:gd name="csY1709" fmla="*/ 330371 h 1484893"/>
                <a:gd name="csX1710" fmla="*/ 2781240 w 3705314"/>
                <a:gd name="csY1710" fmla="*/ 328594 h 1484893"/>
                <a:gd name="csX1711" fmla="*/ 2783779 w 3705314"/>
                <a:gd name="csY1711" fmla="*/ 328594 h 1484893"/>
                <a:gd name="csX1712" fmla="*/ 2783779 w 3705314"/>
                <a:gd name="csY1712" fmla="*/ 325293 h 1484893"/>
                <a:gd name="csX1713" fmla="*/ 2786191 w 3705314"/>
                <a:gd name="csY1713" fmla="*/ 325293 h 1484893"/>
                <a:gd name="csX1714" fmla="*/ 2787461 w 3705314"/>
                <a:gd name="csY1714" fmla="*/ 325293 h 1484893"/>
                <a:gd name="csX1715" fmla="*/ 2788731 w 3705314"/>
                <a:gd name="csY1715" fmla="*/ 325293 h 1484893"/>
                <a:gd name="csX1716" fmla="*/ 2790001 w 3705314"/>
                <a:gd name="csY1716" fmla="*/ 325293 h 1484893"/>
                <a:gd name="csX1717" fmla="*/ 2791270 w 3705314"/>
                <a:gd name="csY1717" fmla="*/ 325293 h 1484893"/>
                <a:gd name="csX1718" fmla="*/ 2791270 w 3705314"/>
                <a:gd name="csY1718" fmla="*/ 323642 h 1484893"/>
                <a:gd name="csX1719" fmla="*/ 2793810 w 3705314"/>
                <a:gd name="csY1719" fmla="*/ 323642 h 1484893"/>
                <a:gd name="csX1720" fmla="*/ 2793810 w 3705314"/>
                <a:gd name="csY1720" fmla="*/ 318690 h 1484893"/>
                <a:gd name="csX1721" fmla="*/ 2796476 w 3705314"/>
                <a:gd name="csY1721" fmla="*/ 318690 h 1484893"/>
                <a:gd name="csX1722" fmla="*/ 2796476 w 3705314"/>
                <a:gd name="csY1722" fmla="*/ 317040 h 1484893"/>
                <a:gd name="csX1723" fmla="*/ 2799015 w 3705314"/>
                <a:gd name="csY1723" fmla="*/ 317040 h 1484893"/>
                <a:gd name="csX1724" fmla="*/ 2799015 w 3705314"/>
                <a:gd name="csY1724" fmla="*/ 313612 h 1484893"/>
                <a:gd name="csX1725" fmla="*/ 2801554 w 3705314"/>
                <a:gd name="csY1725" fmla="*/ 313612 h 1484893"/>
                <a:gd name="csX1726" fmla="*/ 2802824 w 3705314"/>
                <a:gd name="csY1726" fmla="*/ 313612 h 1484893"/>
                <a:gd name="csX1727" fmla="*/ 2804094 w 3705314"/>
                <a:gd name="csY1727" fmla="*/ 313612 h 1484893"/>
                <a:gd name="csX1728" fmla="*/ 2804094 w 3705314"/>
                <a:gd name="csY1728" fmla="*/ 311961 h 1484893"/>
                <a:gd name="csX1729" fmla="*/ 2806633 w 3705314"/>
                <a:gd name="csY1729" fmla="*/ 311961 h 1484893"/>
                <a:gd name="csX1730" fmla="*/ 2807903 w 3705314"/>
                <a:gd name="csY1730" fmla="*/ 311961 h 1484893"/>
                <a:gd name="csX1731" fmla="*/ 2809173 w 3705314"/>
                <a:gd name="csY1731" fmla="*/ 311961 h 1484893"/>
                <a:gd name="csX1732" fmla="*/ 2810442 w 3705314"/>
                <a:gd name="csY1732" fmla="*/ 311961 h 1484893"/>
                <a:gd name="csX1733" fmla="*/ 2811712 w 3705314"/>
                <a:gd name="csY1733" fmla="*/ 311961 h 1484893"/>
                <a:gd name="csX1734" fmla="*/ 2812982 w 3705314"/>
                <a:gd name="csY1734" fmla="*/ 311961 h 1484893"/>
                <a:gd name="csX1735" fmla="*/ 2814251 w 3705314"/>
                <a:gd name="csY1735" fmla="*/ 311961 h 1484893"/>
                <a:gd name="csX1736" fmla="*/ 2814251 w 3705314"/>
                <a:gd name="csY1736" fmla="*/ 308660 h 1484893"/>
                <a:gd name="csX1737" fmla="*/ 2816791 w 3705314"/>
                <a:gd name="csY1737" fmla="*/ 308660 h 1484893"/>
                <a:gd name="csX1738" fmla="*/ 2816791 w 3705314"/>
                <a:gd name="csY1738" fmla="*/ 306882 h 1484893"/>
                <a:gd name="csX1739" fmla="*/ 2819203 w 3705314"/>
                <a:gd name="csY1739" fmla="*/ 306882 h 1484893"/>
                <a:gd name="csX1740" fmla="*/ 2820473 w 3705314"/>
                <a:gd name="csY1740" fmla="*/ 306882 h 1484893"/>
                <a:gd name="csX1741" fmla="*/ 2821743 w 3705314"/>
                <a:gd name="csY1741" fmla="*/ 306882 h 1484893"/>
                <a:gd name="csX1742" fmla="*/ 2823012 w 3705314"/>
                <a:gd name="csY1742" fmla="*/ 306882 h 1484893"/>
                <a:gd name="csX1743" fmla="*/ 2825552 w 3705314"/>
                <a:gd name="csY1743" fmla="*/ 306882 h 1484893"/>
                <a:gd name="csX1744" fmla="*/ 2826821 w 3705314"/>
                <a:gd name="csY1744" fmla="*/ 306882 h 1484893"/>
                <a:gd name="csX1745" fmla="*/ 2828091 w 3705314"/>
                <a:gd name="csY1745" fmla="*/ 306882 h 1484893"/>
                <a:gd name="csX1746" fmla="*/ 2828091 w 3705314"/>
                <a:gd name="csY1746" fmla="*/ 303581 h 1484893"/>
                <a:gd name="csX1747" fmla="*/ 2830757 w 3705314"/>
                <a:gd name="csY1747" fmla="*/ 303581 h 1484893"/>
                <a:gd name="csX1748" fmla="*/ 2830757 w 3705314"/>
                <a:gd name="csY1748" fmla="*/ 301930 h 1484893"/>
                <a:gd name="csX1749" fmla="*/ 2833296 w 3705314"/>
                <a:gd name="csY1749" fmla="*/ 301930 h 1484893"/>
                <a:gd name="csX1750" fmla="*/ 2834566 w 3705314"/>
                <a:gd name="csY1750" fmla="*/ 301930 h 1484893"/>
                <a:gd name="csX1751" fmla="*/ 2835836 w 3705314"/>
                <a:gd name="csY1751" fmla="*/ 301930 h 1484893"/>
                <a:gd name="csX1752" fmla="*/ 2837106 w 3705314"/>
                <a:gd name="csY1752" fmla="*/ 301930 h 1484893"/>
                <a:gd name="csX1753" fmla="*/ 2838375 w 3705314"/>
                <a:gd name="csY1753" fmla="*/ 301930 h 1484893"/>
                <a:gd name="csX1754" fmla="*/ 2839645 w 3705314"/>
                <a:gd name="csY1754" fmla="*/ 301930 h 1484893"/>
                <a:gd name="csX1755" fmla="*/ 2840915 w 3705314"/>
                <a:gd name="csY1755" fmla="*/ 301930 h 1484893"/>
                <a:gd name="csX1756" fmla="*/ 2842184 w 3705314"/>
                <a:gd name="csY1756" fmla="*/ 301930 h 1484893"/>
                <a:gd name="csX1757" fmla="*/ 2843454 w 3705314"/>
                <a:gd name="csY1757" fmla="*/ 301930 h 1484893"/>
                <a:gd name="csX1758" fmla="*/ 2843454 w 3705314"/>
                <a:gd name="csY1758" fmla="*/ 300280 h 1484893"/>
                <a:gd name="csX1759" fmla="*/ 2845993 w 3705314"/>
                <a:gd name="csY1759" fmla="*/ 300280 h 1484893"/>
                <a:gd name="csX1760" fmla="*/ 2847263 w 3705314"/>
                <a:gd name="csY1760" fmla="*/ 300280 h 1484893"/>
                <a:gd name="csX1761" fmla="*/ 2848533 w 3705314"/>
                <a:gd name="csY1761" fmla="*/ 300280 h 1484893"/>
                <a:gd name="csX1762" fmla="*/ 2848533 w 3705314"/>
                <a:gd name="csY1762" fmla="*/ 296852 h 1484893"/>
                <a:gd name="csX1763" fmla="*/ 2850945 w 3705314"/>
                <a:gd name="csY1763" fmla="*/ 296852 h 1484893"/>
                <a:gd name="csX1764" fmla="*/ 2852215 w 3705314"/>
                <a:gd name="csY1764" fmla="*/ 296852 h 1484893"/>
                <a:gd name="csX1765" fmla="*/ 2853485 w 3705314"/>
                <a:gd name="csY1765" fmla="*/ 296852 h 1484893"/>
                <a:gd name="csX1766" fmla="*/ 2854754 w 3705314"/>
                <a:gd name="csY1766" fmla="*/ 296852 h 1484893"/>
                <a:gd name="csX1767" fmla="*/ 2856024 w 3705314"/>
                <a:gd name="csY1767" fmla="*/ 296852 h 1484893"/>
                <a:gd name="csX1768" fmla="*/ 2856024 w 3705314"/>
                <a:gd name="csY1768" fmla="*/ 295201 h 1484893"/>
                <a:gd name="csX1769" fmla="*/ 2858563 w 3705314"/>
                <a:gd name="csY1769" fmla="*/ 295201 h 1484893"/>
                <a:gd name="csX1770" fmla="*/ 2858563 w 3705314"/>
                <a:gd name="csY1770" fmla="*/ 291900 h 1484893"/>
                <a:gd name="csX1771" fmla="*/ 2861103 w 3705314"/>
                <a:gd name="csY1771" fmla="*/ 291900 h 1484893"/>
                <a:gd name="csX1772" fmla="*/ 2862372 w 3705314"/>
                <a:gd name="csY1772" fmla="*/ 291900 h 1484893"/>
                <a:gd name="csX1773" fmla="*/ 2863642 w 3705314"/>
                <a:gd name="csY1773" fmla="*/ 291900 h 1484893"/>
                <a:gd name="csX1774" fmla="*/ 2864912 w 3705314"/>
                <a:gd name="csY1774" fmla="*/ 291900 h 1484893"/>
                <a:gd name="csX1775" fmla="*/ 2866308 w 3705314"/>
                <a:gd name="csY1775" fmla="*/ 291900 h 1484893"/>
                <a:gd name="csX1776" fmla="*/ 2866308 w 3705314"/>
                <a:gd name="csY1776" fmla="*/ 286948 h 1484893"/>
                <a:gd name="csX1777" fmla="*/ 2868848 w 3705314"/>
                <a:gd name="csY1777" fmla="*/ 286948 h 1484893"/>
                <a:gd name="csX1778" fmla="*/ 2870118 w 3705314"/>
                <a:gd name="csY1778" fmla="*/ 286948 h 1484893"/>
                <a:gd name="csX1779" fmla="*/ 2871387 w 3705314"/>
                <a:gd name="csY1779" fmla="*/ 286948 h 1484893"/>
                <a:gd name="csX1780" fmla="*/ 2872657 w 3705314"/>
                <a:gd name="csY1780" fmla="*/ 286948 h 1484893"/>
                <a:gd name="csX1781" fmla="*/ 2873926 w 3705314"/>
                <a:gd name="csY1781" fmla="*/ 286948 h 1484893"/>
                <a:gd name="csX1782" fmla="*/ 2875196 w 3705314"/>
                <a:gd name="csY1782" fmla="*/ 286948 h 1484893"/>
                <a:gd name="csX1783" fmla="*/ 2876466 w 3705314"/>
                <a:gd name="csY1783" fmla="*/ 286948 h 1484893"/>
                <a:gd name="csX1784" fmla="*/ 2877735 w 3705314"/>
                <a:gd name="csY1784" fmla="*/ 286948 h 1484893"/>
                <a:gd name="csX1785" fmla="*/ 2879005 w 3705314"/>
                <a:gd name="csY1785" fmla="*/ 286948 h 1484893"/>
                <a:gd name="csX1786" fmla="*/ 2880275 w 3705314"/>
                <a:gd name="csY1786" fmla="*/ 286948 h 1484893"/>
                <a:gd name="csX1787" fmla="*/ 2881418 w 3705314"/>
                <a:gd name="csY1787" fmla="*/ 286948 h 1484893"/>
                <a:gd name="csX1788" fmla="*/ 2881418 w 3705314"/>
                <a:gd name="csY1788" fmla="*/ 285298 h 1484893"/>
                <a:gd name="csX1789" fmla="*/ 2883957 w 3705314"/>
                <a:gd name="csY1789" fmla="*/ 285298 h 1484893"/>
                <a:gd name="csX1790" fmla="*/ 2885227 w 3705314"/>
                <a:gd name="csY1790" fmla="*/ 285298 h 1484893"/>
                <a:gd name="csX1791" fmla="*/ 2886496 w 3705314"/>
                <a:gd name="csY1791" fmla="*/ 285298 h 1484893"/>
                <a:gd name="csX1792" fmla="*/ 2887766 w 3705314"/>
                <a:gd name="csY1792" fmla="*/ 285298 h 1484893"/>
                <a:gd name="csX1793" fmla="*/ 2889036 w 3705314"/>
                <a:gd name="csY1793" fmla="*/ 285298 h 1484893"/>
                <a:gd name="csX1794" fmla="*/ 2890305 w 3705314"/>
                <a:gd name="csY1794" fmla="*/ 285298 h 1484893"/>
                <a:gd name="csX1795" fmla="*/ 2891575 w 3705314"/>
                <a:gd name="csY1795" fmla="*/ 285298 h 1484893"/>
                <a:gd name="csX1796" fmla="*/ 2892845 w 3705314"/>
                <a:gd name="csY1796" fmla="*/ 285298 h 1484893"/>
                <a:gd name="csX1797" fmla="*/ 2894114 w 3705314"/>
                <a:gd name="csY1797" fmla="*/ 285298 h 1484893"/>
                <a:gd name="csX1798" fmla="*/ 2895384 w 3705314"/>
                <a:gd name="csY1798" fmla="*/ 285298 h 1484893"/>
                <a:gd name="csX1799" fmla="*/ 2896654 w 3705314"/>
                <a:gd name="csY1799" fmla="*/ 285298 h 1484893"/>
                <a:gd name="csX1800" fmla="*/ 2897924 w 3705314"/>
                <a:gd name="csY1800" fmla="*/ 285298 h 1484893"/>
                <a:gd name="csX1801" fmla="*/ 2899193 w 3705314"/>
                <a:gd name="csY1801" fmla="*/ 285298 h 1484893"/>
                <a:gd name="csX1802" fmla="*/ 2900590 w 3705314"/>
                <a:gd name="csY1802" fmla="*/ 285298 h 1484893"/>
                <a:gd name="csX1803" fmla="*/ 2901860 w 3705314"/>
                <a:gd name="csY1803" fmla="*/ 285298 h 1484893"/>
                <a:gd name="csX1804" fmla="*/ 2903129 w 3705314"/>
                <a:gd name="csY1804" fmla="*/ 285298 h 1484893"/>
                <a:gd name="csX1805" fmla="*/ 2904399 w 3705314"/>
                <a:gd name="csY1805" fmla="*/ 285298 h 1484893"/>
                <a:gd name="csX1806" fmla="*/ 2905669 w 3705314"/>
                <a:gd name="csY1806" fmla="*/ 285298 h 1484893"/>
                <a:gd name="csX1807" fmla="*/ 2906938 w 3705314"/>
                <a:gd name="csY1807" fmla="*/ 285298 h 1484893"/>
                <a:gd name="csX1808" fmla="*/ 2908208 w 3705314"/>
                <a:gd name="csY1808" fmla="*/ 285298 h 1484893"/>
                <a:gd name="csX1809" fmla="*/ 2909477 w 3705314"/>
                <a:gd name="csY1809" fmla="*/ 285298 h 1484893"/>
                <a:gd name="csX1810" fmla="*/ 2910747 w 3705314"/>
                <a:gd name="csY1810" fmla="*/ 285298 h 1484893"/>
                <a:gd name="csX1811" fmla="*/ 2912017 w 3705314"/>
                <a:gd name="csY1811" fmla="*/ 285298 h 1484893"/>
                <a:gd name="csX1812" fmla="*/ 2913160 w 3705314"/>
                <a:gd name="csY1812" fmla="*/ 285298 h 1484893"/>
                <a:gd name="csX1813" fmla="*/ 2914429 w 3705314"/>
                <a:gd name="csY1813" fmla="*/ 285298 h 1484893"/>
                <a:gd name="csX1814" fmla="*/ 2915699 w 3705314"/>
                <a:gd name="csY1814" fmla="*/ 285298 h 1484893"/>
                <a:gd name="csX1815" fmla="*/ 2916969 w 3705314"/>
                <a:gd name="csY1815" fmla="*/ 285298 h 1484893"/>
                <a:gd name="csX1816" fmla="*/ 2918238 w 3705314"/>
                <a:gd name="csY1816" fmla="*/ 285298 h 1484893"/>
                <a:gd name="csX1817" fmla="*/ 2919508 w 3705314"/>
                <a:gd name="csY1817" fmla="*/ 285298 h 1484893"/>
                <a:gd name="csX1818" fmla="*/ 2920778 w 3705314"/>
                <a:gd name="csY1818" fmla="*/ 285298 h 1484893"/>
                <a:gd name="csX1819" fmla="*/ 2922048 w 3705314"/>
                <a:gd name="csY1819" fmla="*/ 285298 h 1484893"/>
                <a:gd name="csX1820" fmla="*/ 2923317 w 3705314"/>
                <a:gd name="csY1820" fmla="*/ 285298 h 1484893"/>
                <a:gd name="csX1821" fmla="*/ 2925856 w 3705314"/>
                <a:gd name="csY1821" fmla="*/ 285298 h 1484893"/>
                <a:gd name="csX1822" fmla="*/ 2927126 w 3705314"/>
                <a:gd name="csY1822" fmla="*/ 285298 h 1484893"/>
                <a:gd name="csX1823" fmla="*/ 2928396 w 3705314"/>
                <a:gd name="csY1823" fmla="*/ 285298 h 1484893"/>
                <a:gd name="csX1824" fmla="*/ 2928396 w 3705314"/>
                <a:gd name="csY1824" fmla="*/ 281869 h 1484893"/>
                <a:gd name="csX1825" fmla="*/ 2930935 w 3705314"/>
                <a:gd name="csY1825" fmla="*/ 281869 h 1484893"/>
                <a:gd name="csX1826" fmla="*/ 2930935 w 3705314"/>
                <a:gd name="csY1826" fmla="*/ 278568 h 1484893"/>
                <a:gd name="csX1827" fmla="*/ 2933475 w 3705314"/>
                <a:gd name="csY1827" fmla="*/ 278568 h 1484893"/>
                <a:gd name="csX1828" fmla="*/ 2934744 w 3705314"/>
                <a:gd name="csY1828" fmla="*/ 278568 h 1484893"/>
                <a:gd name="csX1829" fmla="*/ 2936141 w 3705314"/>
                <a:gd name="csY1829" fmla="*/ 278568 h 1484893"/>
                <a:gd name="csX1830" fmla="*/ 2936141 w 3705314"/>
                <a:gd name="csY1830" fmla="*/ 276918 h 1484893"/>
                <a:gd name="csX1831" fmla="*/ 2938680 w 3705314"/>
                <a:gd name="csY1831" fmla="*/ 276918 h 1484893"/>
                <a:gd name="csX1832" fmla="*/ 2938680 w 3705314"/>
                <a:gd name="csY1832" fmla="*/ 273616 h 1484893"/>
                <a:gd name="csX1833" fmla="*/ 2941219 w 3705314"/>
                <a:gd name="csY1833" fmla="*/ 273616 h 1484893"/>
                <a:gd name="csX1834" fmla="*/ 2942489 w 3705314"/>
                <a:gd name="csY1834" fmla="*/ 273616 h 1484893"/>
                <a:gd name="csX1835" fmla="*/ 2943759 w 3705314"/>
                <a:gd name="csY1835" fmla="*/ 273616 h 1484893"/>
                <a:gd name="csX1836" fmla="*/ 2944902 w 3705314"/>
                <a:gd name="csY1836" fmla="*/ 273616 h 1484893"/>
                <a:gd name="csX1837" fmla="*/ 2946171 w 3705314"/>
                <a:gd name="csY1837" fmla="*/ 273616 h 1484893"/>
                <a:gd name="csX1838" fmla="*/ 2947441 w 3705314"/>
                <a:gd name="csY1838" fmla="*/ 273616 h 1484893"/>
                <a:gd name="csX1839" fmla="*/ 2948711 w 3705314"/>
                <a:gd name="csY1839" fmla="*/ 273616 h 1484893"/>
                <a:gd name="csX1840" fmla="*/ 2949980 w 3705314"/>
                <a:gd name="csY1840" fmla="*/ 273616 h 1484893"/>
                <a:gd name="csX1841" fmla="*/ 2951250 w 3705314"/>
                <a:gd name="csY1841" fmla="*/ 273616 h 1484893"/>
                <a:gd name="csX1842" fmla="*/ 2952520 w 3705314"/>
                <a:gd name="csY1842" fmla="*/ 273616 h 1484893"/>
                <a:gd name="csX1843" fmla="*/ 2953790 w 3705314"/>
                <a:gd name="csY1843" fmla="*/ 273616 h 1484893"/>
                <a:gd name="csX1844" fmla="*/ 2955059 w 3705314"/>
                <a:gd name="csY1844" fmla="*/ 273616 h 1484893"/>
                <a:gd name="csX1845" fmla="*/ 2956329 w 3705314"/>
                <a:gd name="csY1845" fmla="*/ 273616 h 1484893"/>
                <a:gd name="csX1846" fmla="*/ 2956329 w 3705314"/>
                <a:gd name="csY1846" fmla="*/ 268538 h 1484893"/>
                <a:gd name="csX1847" fmla="*/ 2958868 w 3705314"/>
                <a:gd name="csY1847" fmla="*/ 268538 h 1484893"/>
                <a:gd name="csX1848" fmla="*/ 2960138 w 3705314"/>
                <a:gd name="csY1848" fmla="*/ 268538 h 1484893"/>
                <a:gd name="csX1849" fmla="*/ 2961408 w 3705314"/>
                <a:gd name="csY1849" fmla="*/ 268538 h 1484893"/>
                <a:gd name="csX1850" fmla="*/ 2962677 w 3705314"/>
                <a:gd name="csY1850" fmla="*/ 268538 h 1484893"/>
                <a:gd name="csX1851" fmla="*/ 2963947 w 3705314"/>
                <a:gd name="csY1851" fmla="*/ 268538 h 1484893"/>
                <a:gd name="csX1852" fmla="*/ 2963947 w 3705314"/>
                <a:gd name="csY1852" fmla="*/ 265237 h 1484893"/>
                <a:gd name="csX1853" fmla="*/ 2966486 w 3705314"/>
                <a:gd name="csY1853" fmla="*/ 265237 h 1484893"/>
                <a:gd name="csX1854" fmla="*/ 2967756 w 3705314"/>
                <a:gd name="csY1854" fmla="*/ 265237 h 1484893"/>
                <a:gd name="csX1855" fmla="*/ 2969026 w 3705314"/>
                <a:gd name="csY1855" fmla="*/ 265237 h 1484893"/>
                <a:gd name="csX1856" fmla="*/ 2970295 w 3705314"/>
                <a:gd name="csY1856" fmla="*/ 265237 h 1484893"/>
                <a:gd name="csX1857" fmla="*/ 2971692 w 3705314"/>
                <a:gd name="csY1857" fmla="*/ 265237 h 1484893"/>
                <a:gd name="csX1858" fmla="*/ 2972962 w 3705314"/>
                <a:gd name="csY1858" fmla="*/ 265237 h 1484893"/>
                <a:gd name="csX1859" fmla="*/ 2974231 w 3705314"/>
                <a:gd name="csY1859" fmla="*/ 265237 h 1484893"/>
                <a:gd name="csX1860" fmla="*/ 2975501 w 3705314"/>
                <a:gd name="csY1860" fmla="*/ 265237 h 1484893"/>
                <a:gd name="csX1861" fmla="*/ 2976644 w 3705314"/>
                <a:gd name="csY1861" fmla="*/ 265237 h 1484893"/>
                <a:gd name="csX1862" fmla="*/ 2977913 w 3705314"/>
                <a:gd name="csY1862" fmla="*/ 265237 h 1484893"/>
                <a:gd name="csX1863" fmla="*/ 2979183 w 3705314"/>
                <a:gd name="csY1863" fmla="*/ 265237 h 1484893"/>
                <a:gd name="csX1864" fmla="*/ 2980453 w 3705314"/>
                <a:gd name="csY1864" fmla="*/ 265237 h 1484893"/>
                <a:gd name="csX1865" fmla="*/ 2981722 w 3705314"/>
                <a:gd name="csY1865" fmla="*/ 265237 h 1484893"/>
                <a:gd name="csX1866" fmla="*/ 2982992 w 3705314"/>
                <a:gd name="csY1866" fmla="*/ 265237 h 1484893"/>
                <a:gd name="csX1867" fmla="*/ 2984262 w 3705314"/>
                <a:gd name="csY1867" fmla="*/ 265237 h 1484893"/>
                <a:gd name="csX1868" fmla="*/ 2984262 w 3705314"/>
                <a:gd name="csY1868" fmla="*/ 263586 h 1484893"/>
                <a:gd name="csX1869" fmla="*/ 2986801 w 3705314"/>
                <a:gd name="csY1869" fmla="*/ 263586 h 1484893"/>
                <a:gd name="csX1870" fmla="*/ 2988071 w 3705314"/>
                <a:gd name="csY1870" fmla="*/ 263586 h 1484893"/>
                <a:gd name="csX1871" fmla="*/ 2989341 w 3705314"/>
                <a:gd name="csY1871" fmla="*/ 263586 h 1484893"/>
                <a:gd name="csX1872" fmla="*/ 2990610 w 3705314"/>
                <a:gd name="csY1872" fmla="*/ 263586 h 1484893"/>
                <a:gd name="csX1873" fmla="*/ 2991880 w 3705314"/>
                <a:gd name="csY1873" fmla="*/ 263586 h 1484893"/>
                <a:gd name="csX1874" fmla="*/ 2993150 w 3705314"/>
                <a:gd name="csY1874" fmla="*/ 263586 h 1484893"/>
                <a:gd name="csX1875" fmla="*/ 2994419 w 3705314"/>
                <a:gd name="csY1875" fmla="*/ 263586 h 1484893"/>
                <a:gd name="csX1876" fmla="*/ 2995689 w 3705314"/>
                <a:gd name="csY1876" fmla="*/ 263586 h 1484893"/>
                <a:gd name="csX1877" fmla="*/ 2996959 w 3705314"/>
                <a:gd name="csY1877" fmla="*/ 263586 h 1484893"/>
                <a:gd name="csX1878" fmla="*/ 2998228 w 3705314"/>
                <a:gd name="csY1878" fmla="*/ 263586 h 1484893"/>
                <a:gd name="csX1879" fmla="*/ 2999498 w 3705314"/>
                <a:gd name="csY1879" fmla="*/ 263586 h 1484893"/>
                <a:gd name="csX1880" fmla="*/ 3000768 w 3705314"/>
                <a:gd name="csY1880" fmla="*/ 263586 h 1484893"/>
                <a:gd name="csX1881" fmla="*/ 3002037 w 3705314"/>
                <a:gd name="csY1881" fmla="*/ 263586 h 1484893"/>
                <a:gd name="csX1882" fmla="*/ 3003307 w 3705314"/>
                <a:gd name="csY1882" fmla="*/ 263586 h 1484893"/>
                <a:gd name="csX1883" fmla="*/ 3004577 w 3705314"/>
                <a:gd name="csY1883" fmla="*/ 263586 h 1484893"/>
                <a:gd name="csX1884" fmla="*/ 3004577 w 3705314"/>
                <a:gd name="csY1884" fmla="*/ 251905 h 1484893"/>
                <a:gd name="csX1885" fmla="*/ 3007243 w 3705314"/>
                <a:gd name="csY1885" fmla="*/ 251905 h 1484893"/>
                <a:gd name="csX1886" fmla="*/ 3008386 w 3705314"/>
                <a:gd name="csY1886" fmla="*/ 251905 h 1484893"/>
                <a:gd name="csX1887" fmla="*/ 3009656 w 3705314"/>
                <a:gd name="csY1887" fmla="*/ 251905 h 1484893"/>
                <a:gd name="csX1888" fmla="*/ 3010925 w 3705314"/>
                <a:gd name="csY1888" fmla="*/ 251905 h 1484893"/>
                <a:gd name="csX1889" fmla="*/ 3012195 w 3705314"/>
                <a:gd name="csY1889" fmla="*/ 251905 h 1484893"/>
                <a:gd name="csX1890" fmla="*/ 3013464 w 3705314"/>
                <a:gd name="csY1890" fmla="*/ 251905 h 1484893"/>
                <a:gd name="csX1891" fmla="*/ 3014734 w 3705314"/>
                <a:gd name="csY1891" fmla="*/ 251905 h 1484893"/>
                <a:gd name="csX1892" fmla="*/ 3016004 w 3705314"/>
                <a:gd name="csY1892" fmla="*/ 251905 h 1484893"/>
                <a:gd name="csX1893" fmla="*/ 3017274 w 3705314"/>
                <a:gd name="csY1893" fmla="*/ 251905 h 1484893"/>
                <a:gd name="csX1894" fmla="*/ 3018543 w 3705314"/>
                <a:gd name="csY1894" fmla="*/ 251905 h 1484893"/>
                <a:gd name="csX1895" fmla="*/ 3021083 w 3705314"/>
                <a:gd name="csY1895" fmla="*/ 251905 h 1484893"/>
                <a:gd name="csX1896" fmla="*/ 3022352 w 3705314"/>
                <a:gd name="csY1896" fmla="*/ 251905 h 1484893"/>
                <a:gd name="csX1897" fmla="*/ 3023622 w 3705314"/>
                <a:gd name="csY1897" fmla="*/ 251905 h 1484893"/>
                <a:gd name="csX1898" fmla="*/ 3024892 w 3705314"/>
                <a:gd name="csY1898" fmla="*/ 251905 h 1484893"/>
                <a:gd name="csX1899" fmla="*/ 3026161 w 3705314"/>
                <a:gd name="csY1899" fmla="*/ 251905 h 1484893"/>
                <a:gd name="csX1900" fmla="*/ 3027431 w 3705314"/>
                <a:gd name="csY1900" fmla="*/ 251905 h 1484893"/>
                <a:gd name="csX1901" fmla="*/ 3028701 w 3705314"/>
                <a:gd name="csY1901" fmla="*/ 251905 h 1484893"/>
                <a:gd name="csX1902" fmla="*/ 3029971 w 3705314"/>
                <a:gd name="csY1902" fmla="*/ 251905 h 1484893"/>
                <a:gd name="csX1903" fmla="*/ 3031240 w 3705314"/>
                <a:gd name="csY1903" fmla="*/ 251905 h 1484893"/>
                <a:gd name="csX1904" fmla="*/ 3031240 w 3705314"/>
                <a:gd name="csY1904" fmla="*/ 246953 h 1484893"/>
                <a:gd name="csX1905" fmla="*/ 3033779 w 3705314"/>
                <a:gd name="csY1905" fmla="*/ 246953 h 1484893"/>
                <a:gd name="csX1906" fmla="*/ 3033779 w 3705314"/>
                <a:gd name="csY1906" fmla="*/ 243652 h 1484893"/>
                <a:gd name="csX1907" fmla="*/ 3036319 w 3705314"/>
                <a:gd name="csY1907" fmla="*/ 243652 h 1484893"/>
                <a:gd name="csX1908" fmla="*/ 3037589 w 3705314"/>
                <a:gd name="csY1908" fmla="*/ 243652 h 1484893"/>
                <a:gd name="csX1909" fmla="*/ 3038858 w 3705314"/>
                <a:gd name="csY1909" fmla="*/ 243652 h 1484893"/>
                <a:gd name="csX1910" fmla="*/ 3040128 w 3705314"/>
                <a:gd name="csY1910" fmla="*/ 243652 h 1484893"/>
                <a:gd name="csX1911" fmla="*/ 3041398 w 3705314"/>
                <a:gd name="csY1911" fmla="*/ 243652 h 1484893"/>
                <a:gd name="csX1912" fmla="*/ 3041398 w 3705314"/>
                <a:gd name="csY1912" fmla="*/ 240224 h 1484893"/>
                <a:gd name="csX1913" fmla="*/ 3043937 w 3705314"/>
                <a:gd name="csY1913" fmla="*/ 240224 h 1484893"/>
                <a:gd name="csX1914" fmla="*/ 3045206 w 3705314"/>
                <a:gd name="csY1914" fmla="*/ 240224 h 1484893"/>
                <a:gd name="csX1915" fmla="*/ 3046476 w 3705314"/>
                <a:gd name="csY1915" fmla="*/ 240224 h 1484893"/>
                <a:gd name="csX1916" fmla="*/ 3047746 w 3705314"/>
                <a:gd name="csY1916" fmla="*/ 240224 h 1484893"/>
                <a:gd name="csX1917" fmla="*/ 3049016 w 3705314"/>
                <a:gd name="csY1917" fmla="*/ 240224 h 1484893"/>
                <a:gd name="csX1918" fmla="*/ 3049016 w 3705314"/>
                <a:gd name="csY1918" fmla="*/ 236796 h 1484893"/>
                <a:gd name="csX1919" fmla="*/ 3051555 w 3705314"/>
                <a:gd name="csY1919" fmla="*/ 236796 h 1484893"/>
                <a:gd name="csX1920" fmla="*/ 3052825 w 3705314"/>
                <a:gd name="csY1920" fmla="*/ 236796 h 1484893"/>
                <a:gd name="csX1921" fmla="*/ 3054094 w 3705314"/>
                <a:gd name="csY1921" fmla="*/ 236796 h 1484893"/>
                <a:gd name="csX1922" fmla="*/ 3055364 w 3705314"/>
                <a:gd name="csY1922" fmla="*/ 236796 h 1484893"/>
                <a:gd name="csX1923" fmla="*/ 3056634 w 3705314"/>
                <a:gd name="csY1923" fmla="*/ 236796 h 1484893"/>
                <a:gd name="csX1924" fmla="*/ 3057903 w 3705314"/>
                <a:gd name="csY1924" fmla="*/ 236796 h 1484893"/>
                <a:gd name="csX1925" fmla="*/ 3059173 w 3705314"/>
                <a:gd name="csY1925" fmla="*/ 236796 h 1484893"/>
                <a:gd name="csX1926" fmla="*/ 3059173 w 3705314"/>
                <a:gd name="csY1926" fmla="*/ 235145 h 1484893"/>
                <a:gd name="csX1927" fmla="*/ 3061713 w 3705314"/>
                <a:gd name="csY1927" fmla="*/ 235145 h 1484893"/>
                <a:gd name="csX1928" fmla="*/ 3062982 w 3705314"/>
                <a:gd name="csY1928" fmla="*/ 235145 h 1484893"/>
                <a:gd name="csX1929" fmla="*/ 3064252 w 3705314"/>
                <a:gd name="csY1929" fmla="*/ 235145 h 1484893"/>
                <a:gd name="csX1930" fmla="*/ 3064252 w 3705314"/>
                <a:gd name="csY1930" fmla="*/ 231844 h 1484893"/>
                <a:gd name="csX1931" fmla="*/ 3066791 w 3705314"/>
                <a:gd name="csY1931" fmla="*/ 231844 h 1484893"/>
                <a:gd name="csX1932" fmla="*/ 3068061 w 3705314"/>
                <a:gd name="csY1932" fmla="*/ 231844 h 1484893"/>
                <a:gd name="csX1933" fmla="*/ 3069331 w 3705314"/>
                <a:gd name="csY1933" fmla="*/ 231844 h 1484893"/>
                <a:gd name="csX1934" fmla="*/ 3070600 w 3705314"/>
                <a:gd name="csY1934" fmla="*/ 231844 h 1484893"/>
                <a:gd name="csX1935" fmla="*/ 3071870 w 3705314"/>
                <a:gd name="csY1935" fmla="*/ 231844 h 1484893"/>
                <a:gd name="csX1936" fmla="*/ 3073140 w 3705314"/>
                <a:gd name="csY1936" fmla="*/ 231844 h 1484893"/>
                <a:gd name="csX1937" fmla="*/ 3074409 w 3705314"/>
                <a:gd name="csY1937" fmla="*/ 231844 h 1484893"/>
                <a:gd name="csX1938" fmla="*/ 3075679 w 3705314"/>
                <a:gd name="csY1938" fmla="*/ 231844 h 1484893"/>
                <a:gd name="csX1939" fmla="*/ 3076949 w 3705314"/>
                <a:gd name="csY1939" fmla="*/ 231844 h 1484893"/>
                <a:gd name="csX1940" fmla="*/ 3078218 w 3705314"/>
                <a:gd name="csY1940" fmla="*/ 231844 h 1484893"/>
                <a:gd name="csX1941" fmla="*/ 3079488 w 3705314"/>
                <a:gd name="csY1941" fmla="*/ 231844 h 1484893"/>
                <a:gd name="csX1942" fmla="*/ 3080758 w 3705314"/>
                <a:gd name="csY1942" fmla="*/ 231844 h 1484893"/>
                <a:gd name="csX1943" fmla="*/ 3082028 w 3705314"/>
                <a:gd name="csY1943" fmla="*/ 231844 h 1484893"/>
                <a:gd name="csX1944" fmla="*/ 3082028 w 3705314"/>
                <a:gd name="csY1944" fmla="*/ 225115 h 1484893"/>
                <a:gd name="csX1945" fmla="*/ 3084567 w 3705314"/>
                <a:gd name="csY1945" fmla="*/ 225115 h 1484893"/>
                <a:gd name="csX1946" fmla="*/ 3085836 w 3705314"/>
                <a:gd name="csY1946" fmla="*/ 225115 h 1484893"/>
                <a:gd name="csX1947" fmla="*/ 3087106 w 3705314"/>
                <a:gd name="csY1947" fmla="*/ 225115 h 1484893"/>
                <a:gd name="csX1948" fmla="*/ 3087106 w 3705314"/>
                <a:gd name="csY1948" fmla="*/ 223464 h 1484893"/>
                <a:gd name="csX1949" fmla="*/ 3089645 w 3705314"/>
                <a:gd name="csY1949" fmla="*/ 223464 h 1484893"/>
                <a:gd name="csX1950" fmla="*/ 3090915 w 3705314"/>
                <a:gd name="csY1950" fmla="*/ 223464 h 1484893"/>
                <a:gd name="csX1951" fmla="*/ 3092185 w 3705314"/>
                <a:gd name="csY1951" fmla="*/ 223464 h 1484893"/>
                <a:gd name="csX1952" fmla="*/ 3092185 w 3705314"/>
                <a:gd name="csY1952" fmla="*/ 220163 h 1484893"/>
                <a:gd name="csX1953" fmla="*/ 3094724 w 3705314"/>
                <a:gd name="csY1953" fmla="*/ 220163 h 1484893"/>
                <a:gd name="csX1954" fmla="*/ 3095994 w 3705314"/>
                <a:gd name="csY1954" fmla="*/ 220163 h 1484893"/>
                <a:gd name="csX1955" fmla="*/ 3097264 w 3705314"/>
                <a:gd name="csY1955" fmla="*/ 220163 h 1484893"/>
                <a:gd name="csX1956" fmla="*/ 3097264 w 3705314"/>
                <a:gd name="csY1956" fmla="*/ 216862 h 1484893"/>
                <a:gd name="csX1957" fmla="*/ 3099803 w 3705314"/>
                <a:gd name="csY1957" fmla="*/ 216862 h 1484893"/>
                <a:gd name="csX1958" fmla="*/ 3099803 w 3705314"/>
                <a:gd name="csY1958" fmla="*/ 213560 h 1484893"/>
                <a:gd name="csX1959" fmla="*/ 3102342 w 3705314"/>
                <a:gd name="csY1959" fmla="*/ 213560 h 1484893"/>
                <a:gd name="csX1960" fmla="*/ 3102342 w 3705314"/>
                <a:gd name="csY1960" fmla="*/ 210132 h 1484893"/>
                <a:gd name="csX1961" fmla="*/ 3104882 w 3705314"/>
                <a:gd name="csY1961" fmla="*/ 210132 h 1484893"/>
                <a:gd name="csX1962" fmla="*/ 3106151 w 3705314"/>
                <a:gd name="csY1962" fmla="*/ 210132 h 1484893"/>
                <a:gd name="csX1963" fmla="*/ 3107421 w 3705314"/>
                <a:gd name="csY1963" fmla="*/ 210132 h 1484893"/>
                <a:gd name="csX1964" fmla="*/ 3107421 w 3705314"/>
                <a:gd name="csY1964" fmla="*/ 208482 h 1484893"/>
                <a:gd name="csX1965" fmla="*/ 3109960 w 3705314"/>
                <a:gd name="csY1965" fmla="*/ 208482 h 1484893"/>
                <a:gd name="csX1966" fmla="*/ 3111230 w 3705314"/>
                <a:gd name="csY1966" fmla="*/ 208482 h 1484893"/>
                <a:gd name="csX1967" fmla="*/ 3113770 w 3705314"/>
                <a:gd name="csY1967" fmla="*/ 208482 h 1484893"/>
                <a:gd name="csX1968" fmla="*/ 3115039 w 3705314"/>
                <a:gd name="csY1968" fmla="*/ 208482 h 1484893"/>
                <a:gd name="csX1969" fmla="*/ 3116309 w 3705314"/>
                <a:gd name="csY1969" fmla="*/ 208482 h 1484893"/>
                <a:gd name="csX1970" fmla="*/ 3117579 w 3705314"/>
                <a:gd name="csY1970" fmla="*/ 208482 h 1484893"/>
                <a:gd name="csX1971" fmla="*/ 3118848 w 3705314"/>
                <a:gd name="csY1971" fmla="*/ 208482 h 1484893"/>
                <a:gd name="csX1972" fmla="*/ 3120118 w 3705314"/>
                <a:gd name="csY1972" fmla="*/ 208482 h 1484893"/>
                <a:gd name="csX1973" fmla="*/ 3121387 w 3705314"/>
                <a:gd name="csY1973" fmla="*/ 208482 h 1484893"/>
                <a:gd name="csX1974" fmla="*/ 3122657 w 3705314"/>
                <a:gd name="csY1974" fmla="*/ 208482 h 1484893"/>
                <a:gd name="csX1975" fmla="*/ 3123927 w 3705314"/>
                <a:gd name="csY1975" fmla="*/ 208482 h 1484893"/>
                <a:gd name="csX1976" fmla="*/ 3125197 w 3705314"/>
                <a:gd name="csY1976" fmla="*/ 208482 h 1484893"/>
                <a:gd name="csX1977" fmla="*/ 3126466 w 3705314"/>
                <a:gd name="csY1977" fmla="*/ 208482 h 1484893"/>
                <a:gd name="csX1978" fmla="*/ 3127736 w 3705314"/>
                <a:gd name="csY1978" fmla="*/ 208482 h 1484893"/>
                <a:gd name="csX1979" fmla="*/ 3129006 w 3705314"/>
                <a:gd name="csY1979" fmla="*/ 208482 h 1484893"/>
                <a:gd name="csX1980" fmla="*/ 3129006 w 3705314"/>
                <a:gd name="csY1980" fmla="*/ 205181 h 1484893"/>
                <a:gd name="csX1981" fmla="*/ 3131545 w 3705314"/>
                <a:gd name="csY1981" fmla="*/ 205181 h 1484893"/>
                <a:gd name="csX1982" fmla="*/ 3132815 w 3705314"/>
                <a:gd name="csY1982" fmla="*/ 205181 h 1484893"/>
                <a:gd name="csX1983" fmla="*/ 3134084 w 3705314"/>
                <a:gd name="csY1983" fmla="*/ 205181 h 1484893"/>
                <a:gd name="csX1984" fmla="*/ 3135354 w 3705314"/>
                <a:gd name="csY1984" fmla="*/ 205181 h 1484893"/>
                <a:gd name="csX1985" fmla="*/ 3136624 w 3705314"/>
                <a:gd name="csY1985" fmla="*/ 205181 h 1484893"/>
                <a:gd name="csX1986" fmla="*/ 3137894 w 3705314"/>
                <a:gd name="csY1986" fmla="*/ 205181 h 1484893"/>
                <a:gd name="csX1987" fmla="*/ 3139163 w 3705314"/>
                <a:gd name="csY1987" fmla="*/ 205181 h 1484893"/>
                <a:gd name="csX1988" fmla="*/ 3140433 w 3705314"/>
                <a:gd name="csY1988" fmla="*/ 205181 h 1484893"/>
                <a:gd name="csX1989" fmla="*/ 3141702 w 3705314"/>
                <a:gd name="csY1989" fmla="*/ 205181 h 1484893"/>
                <a:gd name="csX1990" fmla="*/ 3142972 w 3705314"/>
                <a:gd name="csY1990" fmla="*/ 205181 h 1484893"/>
                <a:gd name="csX1991" fmla="*/ 3144242 w 3705314"/>
                <a:gd name="csY1991" fmla="*/ 205181 h 1484893"/>
                <a:gd name="csX1992" fmla="*/ 3144242 w 3705314"/>
                <a:gd name="csY1992" fmla="*/ 201879 h 1484893"/>
                <a:gd name="csX1993" fmla="*/ 3146781 w 3705314"/>
                <a:gd name="csY1993" fmla="*/ 201879 h 1484893"/>
                <a:gd name="csX1994" fmla="*/ 3148051 w 3705314"/>
                <a:gd name="csY1994" fmla="*/ 201879 h 1484893"/>
                <a:gd name="csX1995" fmla="*/ 3149321 w 3705314"/>
                <a:gd name="csY1995" fmla="*/ 201879 h 1484893"/>
                <a:gd name="csX1996" fmla="*/ 3150590 w 3705314"/>
                <a:gd name="csY1996" fmla="*/ 201879 h 1484893"/>
                <a:gd name="csX1997" fmla="*/ 3151860 w 3705314"/>
                <a:gd name="csY1997" fmla="*/ 201879 h 1484893"/>
                <a:gd name="csX1998" fmla="*/ 3153130 w 3705314"/>
                <a:gd name="csY1998" fmla="*/ 201879 h 1484893"/>
                <a:gd name="csX1999" fmla="*/ 3154399 w 3705314"/>
                <a:gd name="csY1999" fmla="*/ 201879 h 1484893"/>
                <a:gd name="csX2000" fmla="*/ 3155669 w 3705314"/>
                <a:gd name="csY2000" fmla="*/ 201879 h 1484893"/>
                <a:gd name="csX2001" fmla="*/ 3156939 w 3705314"/>
                <a:gd name="csY2001" fmla="*/ 201879 h 1484893"/>
                <a:gd name="csX2002" fmla="*/ 3158209 w 3705314"/>
                <a:gd name="csY2002" fmla="*/ 201879 h 1484893"/>
                <a:gd name="csX2003" fmla="*/ 3159478 w 3705314"/>
                <a:gd name="csY2003" fmla="*/ 201879 h 1484893"/>
                <a:gd name="csX2004" fmla="*/ 3159478 w 3705314"/>
                <a:gd name="csY2004" fmla="*/ 198451 h 1484893"/>
                <a:gd name="csX2005" fmla="*/ 3162017 w 3705314"/>
                <a:gd name="csY2005" fmla="*/ 198451 h 1484893"/>
                <a:gd name="csX2006" fmla="*/ 3163287 w 3705314"/>
                <a:gd name="csY2006" fmla="*/ 198451 h 1484893"/>
                <a:gd name="csX2007" fmla="*/ 3164557 w 3705314"/>
                <a:gd name="csY2007" fmla="*/ 198451 h 1484893"/>
                <a:gd name="csX2008" fmla="*/ 3165826 w 3705314"/>
                <a:gd name="csY2008" fmla="*/ 198451 h 1484893"/>
                <a:gd name="csX2009" fmla="*/ 3167096 w 3705314"/>
                <a:gd name="csY2009" fmla="*/ 198451 h 1484893"/>
                <a:gd name="csX2010" fmla="*/ 3168366 w 3705314"/>
                <a:gd name="csY2010" fmla="*/ 198451 h 1484893"/>
                <a:gd name="csX2011" fmla="*/ 3169636 w 3705314"/>
                <a:gd name="csY2011" fmla="*/ 198451 h 1484893"/>
                <a:gd name="csX2012" fmla="*/ 3169636 w 3705314"/>
                <a:gd name="csY2012" fmla="*/ 195150 h 1484893"/>
                <a:gd name="csX2013" fmla="*/ 3172175 w 3705314"/>
                <a:gd name="csY2013" fmla="*/ 195150 h 1484893"/>
                <a:gd name="csX2014" fmla="*/ 3172175 w 3705314"/>
                <a:gd name="csY2014" fmla="*/ 185120 h 1484893"/>
                <a:gd name="csX2015" fmla="*/ 3174714 w 3705314"/>
                <a:gd name="csY2015" fmla="*/ 185120 h 1484893"/>
                <a:gd name="csX2016" fmla="*/ 3175984 w 3705314"/>
                <a:gd name="csY2016" fmla="*/ 185120 h 1484893"/>
                <a:gd name="csX2017" fmla="*/ 3177254 w 3705314"/>
                <a:gd name="csY2017" fmla="*/ 185120 h 1484893"/>
                <a:gd name="csX2018" fmla="*/ 3177254 w 3705314"/>
                <a:gd name="csY2018" fmla="*/ 181818 h 1484893"/>
                <a:gd name="csX2019" fmla="*/ 3179793 w 3705314"/>
                <a:gd name="csY2019" fmla="*/ 181818 h 1484893"/>
                <a:gd name="csX2020" fmla="*/ 3181063 w 3705314"/>
                <a:gd name="csY2020" fmla="*/ 181818 h 1484893"/>
                <a:gd name="csX2021" fmla="*/ 3182332 w 3705314"/>
                <a:gd name="csY2021" fmla="*/ 181818 h 1484893"/>
                <a:gd name="csX2022" fmla="*/ 3182332 w 3705314"/>
                <a:gd name="csY2022" fmla="*/ 178517 h 1484893"/>
                <a:gd name="csX2023" fmla="*/ 3184872 w 3705314"/>
                <a:gd name="csY2023" fmla="*/ 178517 h 1484893"/>
                <a:gd name="csX2024" fmla="*/ 3184872 w 3705314"/>
                <a:gd name="csY2024" fmla="*/ 176867 h 1484893"/>
                <a:gd name="csX2025" fmla="*/ 3187411 w 3705314"/>
                <a:gd name="csY2025" fmla="*/ 176867 h 1484893"/>
                <a:gd name="csX2026" fmla="*/ 3188681 w 3705314"/>
                <a:gd name="csY2026" fmla="*/ 176867 h 1484893"/>
                <a:gd name="csX2027" fmla="*/ 3189951 w 3705314"/>
                <a:gd name="csY2027" fmla="*/ 176867 h 1484893"/>
                <a:gd name="csX2028" fmla="*/ 3191220 w 3705314"/>
                <a:gd name="csY2028" fmla="*/ 176867 h 1484893"/>
                <a:gd name="csX2029" fmla="*/ 3192490 w 3705314"/>
                <a:gd name="csY2029" fmla="*/ 176867 h 1484893"/>
                <a:gd name="csX2030" fmla="*/ 3192490 w 3705314"/>
                <a:gd name="csY2030" fmla="*/ 173566 h 1484893"/>
                <a:gd name="csX2031" fmla="*/ 3195029 w 3705314"/>
                <a:gd name="csY2031" fmla="*/ 173566 h 1484893"/>
                <a:gd name="csX2032" fmla="*/ 3196299 w 3705314"/>
                <a:gd name="csY2032" fmla="*/ 173566 h 1484893"/>
                <a:gd name="csX2033" fmla="*/ 3197568 w 3705314"/>
                <a:gd name="csY2033" fmla="*/ 173566 h 1484893"/>
                <a:gd name="csX2034" fmla="*/ 3197568 w 3705314"/>
                <a:gd name="csY2034" fmla="*/ 170137 h 1484893"/>
                <a:gd name="csX2035" fmla="*/ 3200108 w 3705314"/>
                <a:gd name="csY2035" fmla="*/ 170137 h 1484893"/>
                <a:gd name="csX2036" fmla="*/ 3201378 w 3705314"/>
                <a:gd name="csY2036" fmla="*/ 170137 h 1484893"/>
                <a:gd name="csX2037" fmla="*/ 3202647 w 3705314"/>
                <a:gd name="csY2037" fmla="*/ 170137 h 1484893"/>
                <a:gd name="csX2038" fmla="*/ 3203917 w 3705314"/>
                <a:gd name="csY2038" fmla="*/ 170137 h 1484893"/>
                <a:gd name="csX2039" fmla="*/ 3205187 w 3705314"/>
                <a:gd name="csY2039" fmla="*/ 170137 h 1484893"/>
                <a:gd name="csX2040" fmla="*/ 3205187 w 3705314"/>
                <a:gd name="csY2040" fmla="*/ 166709 h 1484893"/>
                <a:gd name="csX2041" fmla="*/ 3207726 w 3705314"/>
                <a:gd name="csY2041" fmla="*/ 166709 h 1484893"/>
                <a:gd name="csX2042" fmla="*/ 3208996 w 3705314"/>
                <a:gd name="csY2042" fmla="*/ 166709 h 1484893"/>
                <a:gd name="csX2043" fmla="*/ 3210265 w 3705314"/>
                <a:gd name="csY2043" fmla="*/ 166709 h 1484893"/>
                <a:gd name="csX2044" fmla="*/ 3211535 w 3705314"/>
                <a:gd name="csY2044" fmla="*/ 166709 h 1484893"/>
                <a:gd name="csX2045" fmla="*/ 3214074 w 3705314"/>
                <a:gd name="csY2045" fmla="*/ 166709 h 1484893"/>
                <a:gd name="csX2046" fmla="*/ 3215344 w 3705314"/>
                <a:gd name="csY2046" fmla="*/ 166709 h 1484893"/>
                <a:gd name="csX2047" fmla="*/ 3216614 w 3705314"/>
                <a:gd name="csY2047" fmla="*/ 166709 h 1484893"/>
                <a:gd name="csX2048" fmla="*/ 3217756 w 3705314"/>
                <a:gd name="csY2048" fmla="*/ 166709 h 1484893"/>
                <a:gd name="csX2049" fmla="*/ 3219153 w 3705314"/>
                <a:gd name="csY2049" fmla="*/ 166709 h 1484893"/>
                <a:gd name="csX2050" fmla="*/ 3219153 w 3705314"/>
                <a:gd name="csY2050" fmla="*/ 163408 h 1484893"/>
                <a:gd name="csX2051" fmla="*/ 3221693 w 3705314"/>
                <a:gd name="csY2051" fmla="*/ 163408 h 1484893"/>
                <a:gd name="csX2052" fmla="*/ 3222962 w 3705314"/>
                <a:gd name="csY2052" fmla="*/ 163408 h 1484893"/>
                <a:gd name="csX2053" fmla="*/ 3224232 w 3705314"/>
                <a:gd name="csY2053" fmla="*/ 163408 h 1484893"/>
                <a:gd name="csX2054" fmla="*/ 3225502 w 3705314"/>
                <a:gd name="csY2054" fmla="*/ 163408 h 1484893"/>
                <a:gd name="csX2055" fmla="*/ 3226771 w 3705314"/>
                <a:gd name="csY2055" fmla="*/ 163408 h 1484893"/>
                <a:gd name="csX2056" fmla="*/ 3228041 w 3705314"/>
                <a:gd name="csY2056" fmla="*/ 163408 h 1484893"/>
                <a:gd name="csX2057" fmla="*/ 3229310 w 3705314"/>
                <a:gd name="csY2057" fmla="*/ 163408 h 1484893"/>
                <a:gd name="csX2058" fmla="*/ 3230580 w 3705314"/>
                <a:gd name="csY2058" fmla="*/ 163408 h 1484893"/>
                <a:gd name="csX2059" fmla="*/ 3231850 w 3705314"/>
                <a:gd name="csY2059" fmla="*/ 163408 h 1484893"/>
                <a:gd name="csX2060" fmla="*/ 3231850 w 3705314"/>
                <a:gd name="csY2060" fmla="*/ 160107 h 1484893"/>
                <a:gd name="csX2061" fmla="*/ 3234389 w 3705314"/>
                <a:gd name="csY2061" fmla="*/ 160107 h 1484893"/>
                <a:gd name="csX2062" fmla="*/ 3235659 w 3705314"/>
                <a:gd name="csY2062" fmla="*/ 160107 h 1484893"/>
                <a:gd name="csX2063" fmla="*/ 3236929 w 3705314"/>
                <a:gd name="csY2063" fmla="*/ 160107 h 1484893"/>
                <a:gd name="csX2064" fmla="*/ 3238198 w 3705314"/>
                <a:gd name="csY2064" fmla="*/ 160107 h 1484893"/>
                <a:gd name="csX2065" fmla="*/ 3239468 w 3705314"/>
                <a:gd name="csY2065" fmla="*/ 160107 h 1484893"/>
                <a:gd name="csX2066" fmla="*/ 3240738 w 3705314"/>
                <a:gd name="csY2066" fmla="*/ 160107 h 1484893"/>
                <a:gd name="csX2067" fmla="*/ 3242007 w 3705314"/>
                <a:gd name="csY2067" fmla="*/ 160107 h 1484893"/>
                <a:gd name="csX2068" fmla="*/ 3243277 w 3705314"/>
                <a:gd name="csY2068" fmla="*/ 160107 h 1484893"/>
                <a:gd name="csX2069" fmla="*/ 3244547 w 3705314"/>
                <a:gd name="csY2069" fmla="*/ 160107 h 1484893"/>
                <a:gd name="csX2070" fmla="*/ 3244547 w 3705314"/>
                <a:gd name="csY2070" fmla="*/ 156806 h 1484893"/>
                <a:gd name="csX2071" fmla="*/ 3247086 w 3705314"/>
                <a:gd name="csY2071" fmla="*/ 156806 h 1484893"/>
                <a:gd name="csX2072" fmla="*/ 3248356 w 3705314"/>
                <a:gd name="csY2072" fmla="*/ 156806 h 1484893"/>
                <a:gd name="csX2073" fmla="*/ 3249498 w 3705314"/>
                <a:gd name="csY2073" fmla="*/ 156806 h 1484893"/>
                <a:gd name="csX2074" fmla="*/ 3250768 w 3705314"/>
                <a:gd name="csY2074" fmla="*/ 156806 h 1484893"/>
                <a:gd name="csX2075" fmla="*/ 3252038 w 3705314"/>
                <a:gd name="csY2075" fmla="*/ 156806 h 1484893"/>
                <a:gd name="csX2076" fmla="*/ 3253435 w 3705314"/>
                <a:gd name="csY2076" fmla="*/ 156806 h 1484893"/>
                <a:gd name="csX2077" fmla="*/ 3254704 w 3705314"/>
                <a:gd name="csY2077" fmla="*/ 156806 h 1484893"/>
                <a:gd name="csX2078" fmla="*/ 3255974 w 3705314"/>
                <a:gd name="csY2078" fmla="*/ 156806 h 1484893"/>
                <a:gd name="csX2079" fmla="*/ 3257244 w 3705314"/>
                <a:gd name="csY2079" fmla="*/ 156806 h 1484893"/>
                <a:gd name="csX2080" fmla="*/ 3258513 w 3705314"/>
                <a:gd name="csY2080" fmla="*/ 156806 h 1484893"/>
                <a:gd name="csX2081" fmla="*/ 3259783 w 3705314"/>
                <a:gd name="csY2081" fmla="*/ 156806 h 1484893"/>
                <a:gd name="csX2082" fmla="*/ 3259783 w 3705314"/>
                <a:gd name="csY2082" fmla="*/ 148426 h 1484893"/>
                <a:gd name="csX2083" fmla="*/ 3262322 w 3705314"/>
                <a:gd name="csY2083" fmla="*/ 148426 h 1484893"/>
                <a:gd name="csX2084" fmla="*/ 3263592 w 3705314"/>
                <a:gd name="csY2084" fmla="*/ 148426 h 1484893"/>
                <a:gd name="csX2085" fmla="*/ 3264862 w 3705314"/>
                <a:gd name="csY2085" fmla="*/ 148426 h 1484893"/>
                <a:gd name="csX2086" fmla="*/ 3266132 w 3705314"/>
                <a:gd name="csY2086" fmla="*/ 148426 h 1484893"/>
                <a:gd name="csX2087" fmla="*/ 3267401 w 3705314"/>
                <a:gd name="csY2087" fmla="*/ 148426 h 1484893"/>
                <a:gd name="csX2088" fmla="*/ 3268671 w 3705314"/>
                <a:gd name="csY2088" fmla="*/ 148426 h 1484893"/>
                <a:gd name="csX2089" fmla="*/ 3269940 w 3705314"/>
                <a:gd name="csY2089" fmla="*/ 148426 h 1484893"/>
                <a:gd name="csX2090" fmla="*/ 3271210 w 3705314"/>
                <a:gd name="csY2090" fmla="*/ 148426 h 1484893"/>
                <a:gd name="csX2091" fmla="*/ 3272480 w 3705314"/>
                <a:gd name="csY2091" fmla="*/ 148426 h 1484893"/>
                <a:gd name="csX2092" fmla="*/ 3273749 w 3705314"/>
                <a:gd name="csY2092" fmla="*/ 148426 h 1484893"/>
                <a:gd name="csX2093" fmla="*/ 3275019 w 3705314"/>
                <a:gd name="csY2093" fmla="*/ 148426 h 1484893"/>
                <a:gd name="csX2094" fmla="*/ 3276289 w 3705314"/>
                <a:gd name="csY2094" fmla="*/ 148426 h 1484893"/>
                <a:gd name="csX2095" fmla="*/ 3277559 w 3705314"/>
                <a:gd name="csY2095" fmla="*/ 148426 h 1484893"/>
                <a:gd name="csX2096" fmla="*/ 3278828 w 3705314"/>
                <a:gd name="csY2096" fmla="*/ 148426 h 1484893"/>
                <a:gd name="csX2097" fmla="*/ 3280098 w 3705314"/>
                <a:gd name="csY2097" fmla="*/ 148426 h 1484893"/>
                <a:gd name="csX2098" fmla="*/ 3280098 w 3705314"/>
                <a:gd name="csY2098" fmla="*/ 145125 h 1484893"/>
                <a:gd name="csX2099" fmla="*/ 3282510 w 3705314"/>
                <a:gd name="csY2099" fmla="*/ 145125 h 1484893"/>
                <a:gd name="csX2100" fmla="*/ 3283780 w 3705314"/>
                <a:gd name="csY2100" fmla="*/ 145125 h 1484893"/>
                <a:gd name="csX2101" fmla="*/ 3285050 w 3705314"/>
                <a:gd name="csY2101" fmla="*/ 145125 h 1484893"/>
                <a:gd name="csX2102" fmla="*/ 3286319 w 3705314"/>
                <a:gd name="csY2102" fmla="*/ 145125 h 1484893"/>
                <a:gd name="csX2103" fmla="*/ 3287589 w 3705314"/>
                <a:gd name="csY2103" fmla="*/ 145125 h 1484893"/>
                <a:gd name="csX2104" fmla="*/ 3288986 w 3705314"/>
                <a:gd name="csY2104" fmla="*/ 145125 h 1484893"/>
                <a:gd name="csX2105" fmla="*/ 3290255 w 3705314"/>
                <a:gd name="csY2105" fmla="*/ 145125 h 1484893"/>
                <a:gd name="csX2106" fmla="*/ 3290255 w 3705314"/>
                <a:gd name="csY2106" fmla="*/ 141696 h 1484893"/>
                <a:gd name="csX2107" fmla="*/ 3292795 w 3705314"/>
                <a:gd name="csY2107" fmla="*/ 141696 h 1484893"/>
                <a:gd name="csX2108" fmla="*/ 3294064 w 3705314"/>
                <a:gd name="csY2108" fmla="*/ 141696 h 1484893"/>
                <a:gd name="csX2109" fmla="*/ 3295334 w 3705314"/>
                <a:gd name="csY2109" fmla="*/ 141696 h 1484893"/>
                <a:gd name="csX2110" fmla="*/ 3296604 w 3705314"/>
                <a:gd name="csY2110" fmla="*/ 141696 h 1484893"/>
                <a:gd name="csX2111" fmla="*/ 3297874 w 3705314"/>
                <a:gd name="csY2111" fmla="*/ 141696 h 1484893"/>
                <a:gd name="csX2112" fmla="*/ 3299143 w 3705314"/>
                <a:gd name="csY2112" fmla="*/ 141696 h 1484893"/>
                <a:gd name="csX2113" fmla="*/ 3300413 w 3705314"/>
                <a:gd name="csY2113" fmla="*/ 141696 h 1484893"/>
                <a:gd name="csX2114" fmla="*/ 3300413 w 3705314"/>
                <a:gd name="csY2114" fmla="*/ 138395 h 1484893"/>
                <a:gd name="csX2115" fmla="*/ 3302952 w 3705314"/>
                <a:gd name="csY2115" fmla="*/ 138395 h 1484893"/>
                <a:gd name="csX2116" fmla="*/ 3304222 w 3705314"/>
                <a:gd name="csY2116" fmla="*/ 138395 h 1484893"/>
                <a:gd name="csX2117" fmla="*/ 3305491 w 3705314"/>
                <a:gd name="csY2117" fmla="*/ 138395 h 1484893"/>
                <a:gd name="csX2118" fmla="*/ 3305491 w 3705314"/>
                <a:gd name="csY2118" fmla="*/ 135094 h 1484893"/>
                <a:gd name="csX2119" fmla="*/ 3309301 w 3705314"/>
                <a:gd name="csY2119" fmla="*/ 135094 h 1484893"/>
                <a:gd name="csX2120" fmla="*/ 3310570 w 3705314"/>
                <a:gd name="csY2120" fmla="*/ 135094 h 1484893"/>
                <a:gd name="csX2121" fmla="*/ 3311840 w 3705314"/>
                <a:gd name="csY2121" fmla="*/ 135094 h 1484893"/>
                <a:gd name="csX2122" fmla="*/ 3312982 w 3705314"/>
                <a:gd name="csY2122" fmla="*/ 135094 h 1484893"/>
                <a:gd name="csX2123" fmla="*/ 3314252 w 3705314"/>
                <a:gd name="csY2123" fmla="*/ 135094 h 1484893"/>
                <a:gd name="csX2124" fmla="*/ 3314252 w 3705314"/>
                <a:gd name="csY2124" fmla="*/ 131793 h 1484893"/>
                <a:gd name="csX2125" fmla="*/ 3316792 w 3705314"/>
                <a:gd name="csY2125" fmla="*/ 131793 h 1484893"/>
                <a:gd name="csX2126" fmla="*/ 3318062 w 3705314"/>
                <a:gd name="csY2126" fmla="*/ 131793 h 1484893"/>
                <a:gd name="csX2127" fmla="*/ 3319331 w 3705314"/>
                <a:gd name="csY2127" fmla="*/ 131793 h 1484893"/>
                <a:gd name="csX2128" fmla="*/ 3320601 w 3705314"/>
                <a:gd name="csY2128" fmla="*/ 131793 h 1484893"/>
                <a:gd name="csX2129" fmla="*/ 3321870 w 3705314"/>
                <a:gd name="csY2129" fmla="*/ 131793 h 1484893"/>
                <a:gd name="csX2130" fmla="*/ 3323140 w 3705314"/>
                <a:gd name="csY2130" fmla="*/ 131793 h 1484893"/>
                <a:gd name="csX2131" fmla="*/ 3324537 w 3705314"/>
                <a:gd name="csY2131" fmla="*/ 131793 h 1484893"/>
                <a:gd name="csX2132" fmla="*/ 3324537 w 3705314"/>
                <a:gd name="csY2132" fmla="*/ 126714 h 1484893"/>
                <a:gd name="csX2133" fmla="*/ 3327076 w 3705314"/>
                <a:gd name="csY2133" fmla="*/ 126714 h 1484893"/>
                <a:gd name="csX2134" fmla="*/ 3328346 w 3705314"/>
                <a:gd name="csY2134" fmla="*/ 126714 h 1484893"/>
                <a:gd name="csX2135" fmla="*/ 3329616 w 3705314"/>
                <a:gd name="csY2135" fmla="*/ 126714 h 1484893"/>
                <a:gd name="csX2136" fmla="*/ 3330885 w 3705314"/>
                <a:gd name="csY2136" fmla="*/ 126714 h 1484893"/>
                <a:gd name="csX2137" fmla="*/ 3332155 w 3705314"/>
                <a:gd name="csY2137" fmla="*/ 126714 h 1484893"/>
                <a:gd name="csX2138" fmla="*/ 3332155 w 3705314"/>
                <a:gd name="csY2138" fmla="*/ 123413 h 1484893"/>
                <a:gd name="csX2139" fmla="*/ 3334694 w 3705314"/>
                <a:gd name="csY2139" fmla="*/ 123413 h 1484893"/>
                <a:gd name="csX2140" fmla="*/ 3335964 w 3705314"/>
                <a:gd name="csY2140" fmla="*/ 123413 h 1484893"/>
                <a:gd name="csX2141" fmla="*/ 3337233 w 3705314"/>
                <a:gd name="csY2141" fmla="*/ 123413 h 1484893"/>
                <a:gd name="csX2142" fmla="*/ 3337233 w 3705314"/>
                <a:gd name="csY2142" fmla="*/ 120112 h 1484893"/>
                <a:gd name="csX2143" fmla="*/ 3339773 w 3705314"/>
                <a:gd name="csY2143" fmla="*/ 120112 h 1484893"/>
                <a:gd name="csX2144" fmla="*/ 3339773 w 3705314"/>
                <a:gd name="csY2144" fmla="*/ 116811 h 1484893"/>
                <a:gd name="csX2145" fmla="*/ 3342313 w 3705314"/>
                <a:gd name="csY2145" fmla="*/ 116811 h 1484893"/>
                <a:gd name="csX2146" fmla="*/ 3343582 w 3705314"/>
                <a:gd name="csY2146" fmla="*/ 116811 h 1484893"/>
                <a:gd name="csX2147" fmla="*/ 3344725 w 3705314"/>
                <a:gd name="csY2147" fmla="*/ 116811 h 1484893"/>
                <a:gd name="csX2148" fmla="*/ 3345994 w 3705314"/>
                <a:gd name="csY2148" fmla="*/ 116811 h 1484893"/>
                <a:gd name="csX2149" fmla="*/ 3347264 w 3705314"/>
                <a:gd name="csY2149" fmla="*/ 116811 h 1484893"/>
                <a:gd name="csX2150" fmla="*/ 3348534 w 3705314"/>
                <a:gd name="csY2150" fmla="*/ 116811 h 1484893"/>
                <a:gd name="csX2151" fmla="*/ 3349804 w 3705314"/>
                <a:gd name="csY2151" fmla="*/ 116811 h 1484893"/>
                <a:gd name="csX2152" fmla="*/ 3351073 w 3705314"/>
                <a:gd name="csY2152" fmla="*/ 116811 h 1484893"/>
                <a:gd name="csX2153" fmla="*/ 3352343 w 3705314"/>
                <a:gd name="csY2153" fmla="*/ 116811 h 1484893"/>
                <a:gd name="csX2154" fmla="*/ 3352343 w 3705314"/>
                <a:gd name="csY2154" fmla="*/ 111732 h 1484893"/>
                <a:gd name="csX2155" fmla="*/ 3354882 w 3705314"/>
                <a:gd name="csY2155" fmla="*/ 111732 h 1484893"/>
                <a:gd name="csX2156" fmla="*/ 3356152 w 3705314"/>
                <a:gd name="csY2156" fmla="*/ 111732 h 1484893"/>
                <a:gd name="csX2157" fmla="*/ 3357421 w 3705314"/>
                <a:gd name="csY2157" fmla="*/ 111732 h 1484893"/>
                <a:gd name="csX2158" fmla="*/ 3358691 w 3705314"/>
                <a:gd name="csY2158" fmla="*/ 111732 h 1484893"/>
                <a:gd name="csX2159" fmla="*/ 3360088 w 3705314"/>
                <a:gd name="csY2159" fmla="*/ 111732 h 1484893"/>
                <a:gd name="csX2160" fmla="*/ 3361358 w 3705314"/>
                <a:gd name="csY2160" fmla="*/ 111732 h 1484893"/>
                <a:gd name="csX2161" fmla="*/ 3362627 w 3705314"/>
                <a:gd name="csY2161" fmla="*/ 111732 h 1484893"/>
                <a:gd name="csX2162" fmla="*/ 3363897 w 3705314"/>
                <a:gd name="csY2162" fmla="*/ 111732 h 1484893"/>
                <a:gd name="csX2163" fmla="*/ 3365167 w 3705314"/>
                <a:gd name="csY2163" fmla="*/ 111732 h 1484893"/>
                <a:gd name="csX2164" fmla="*/ 3366436 w 3705314"/>
                <a:gd name="csY2164" fmla="*/ 111732 h 1484893"/>
                <a:gd name="csX2165" fmla="*/ 3367706 w 3705314"/>
                <a:gd name="csY2165" fmla="*/ 111732 h 1484893"/>
                <a:gd name="csX2166" fmla="*/ 3368976 w 3705314"/>
                <a:gd name="csY2166" fmla="*/ 111732 h 1484893"/>
                <a:gd name="csX2167" fmla="*/ 3370245 w 3705314"/>
                <a:gd name="csY2167" fmla="*/ 111732 h 1484893"/>
                <a:gd name="csX2168" fmla="*/ 3371515 w 3705314"/>
                <a:gd name="csY2168" fmla="*/ 111732 h 1484893"/>
                <a:gd name="csX2169" fmla="*/ 3372785 w 3705314"/>
                <a:gd name="csY2169" fmla="*/ 111732 h 1484893"/>
                <a:gd name="csX2170" fmla="*/ 3374055 w 3705314"/>
                <a:gd name="csY2170" fmla="*/ 111732 h 1484893"/>
                <a:gd name="csX2171" fmla="*/ 3375324 w 3705314"/>
                <a:gd name="csY2171" fmla="*/ 111732 h 1484893"/>
                <a:gd name="csX2172" fmla="*/ 3376467 w 3705314"/>
                <a:gd name="csY2172" fmla="*/ 111732 h 1484893"/>
                <a:gd name="csX2173" fmla="*/ 3377736 w 3705314"/>
                <a:gd name="csY2173" fmla="*/ 111732 h 1484893"/>
                <a:gd name="csX2174" fmla="*/ 3379006 w 3705314"/>
                <a:gd name="csY2174" fmla="*/ 111732 h 1484893"/>
                <a:gd name="csX2175" fmla="*/ 3380276 w 3705314"/>
                <a:gd name="csY2175" fmla="*/ 111732 h 1484893"/>
                <a:gd name="csX2176" fmla="*/ 3380276 w 3705314"/>
                <a:gd name="csY2176" fmla="*/ 108431 h 1484893"/>
                <a:gd name="csX2177" fmla="*/ 3382815 w 3705314"/>
                <a:gd name="csY2177" fmla="*/ 108431 h 1484893"/>
                <a:gd name="csX2178" fmla="*/ 3384085 w 3705314"/>
                <a:gd name="csY2178" fmla="*/ 108431 h 1484893"/>
                <a:gd name="csX2179" fmla="*/ 3385355 w 3705314"/>
                <a:gd name="csY2179" fmla="*/ 108431 h 1484893"/>
                <a:gd name="csX2180" fmla="*/ 3385355 w 3705314"/>
                <a:gd name="csY2180" fmla="*/ 105130 h 1484893"/>
                <a:gd name="csX2181" fmla="*/ 3387894 w 3705314"/>
                <a:gd name="csY2181" fmla="*/ 105130 h 1484893"/>
                <a:gd name="csX2182" fmla="*/ 3387894 w 3705314"/>
                <a:gd name="csY2182" fmla="*/ 100051 h 1484893"/>
                <a:gd name="csX2183" fmla="*/ 3390433 w 3705314"/>
                <a:gd name="csY2183" fmla="*/ 100051 h 1484893"/>
                <a:gd name="csX2184" fmla="*/ 3391703 w 3705314"/>
                <a:gd name="csY2184" fmla="*/ 100051 h 1484893"/>
                <a:gd name="csX2185" fmla="*/ 3392973 w 3705314"/>
                <a:gd name="csY2185" fmla="*/ 100051 h 1484893"/>
                <a:gd name="csX2186" fmla="*/ 3392973 w 3705314"/>
                <a:gd name="csY2186" fmla="*/ 96623 h 1484893"/>
                <a:gd name="csX2187" fmla="*/ 3395639 w 3705314"/>
                <a:gd name="csY2187" fmla="*/ 96623 h 1484893"/>
                <a:gd name="csX2188" fmla="*/ 3396909 w 3705314"/>
                <a:gd name="csY2188" fmla="*/ 96623 h 1484893"/>
                <a:gd name="csX2189" fmla="*/ 3398178 w 3705314"/>
                <a:gd name="csY2189" fmla="*/ 96623 h 1484893"/>
                <a:gd name="csX2190" fmla="*/ 3398178 w 3705314"/>
                <a:gd name="csY2190" fmla="*/ 91671 h 1484893"/>
                <a:gd name="csX2191" fmla="*/ 3401987 w 3705314"/>
                <a:gd name="csY2191" fmla="*/ 91671 h 1484893"/>
                <a:gd name="csX2192" fmla="*/ 3403257 w 3705314"/>
                <a:gd name="csY2192" fmla="*/ 91671 h 1484893"/>
                <a:gd name="csX2193" fmla="*/ 3404527 w 3705314"/>
                <a:gd name="csY2193" fmla="*/ 91671 h 1484893"/>
                <a:gd name="csX2194" fmla="*/ 3405797 w 3705314"/>
                <a:gd name="csY2194" fmla="*/ 91671 h 1484893"/>
                <a:gd name="csX2195" fmla="*/ 3407066 w 3705314"/>
                <a:gd name="csY2195" fmla="*/ 91671 h 1484893"/>
                <a:gd name="csX2196" fmla="*/ 3408209 w 3705314"/>
                <a:gd name="csY2196" fmla="*/ 91671 h 1484893"/>
                <a:gd name="csX2197" fmla="*/ 3409478 w 3705314"/>
                <a:gd name="csY2197" fmla="*/ 91671 h 1484893"/>
                <a:gd name="csX2198" fmla="*/ 3409478 w 3705314"/>
                <a:gd name="csY2198" fmla="*/ 88370 h 1484893"/>
                <a:gd name="csX2199" fmla="*/ 3412018 w 3705314"/>
                <a:gd name="csY2199" fmla="*/ 88370 h 1484893"/>
                <a:gd name="csX2200" fmla="*/ 3412018 w 3705314"/>
                <a:gd name="csY2200" fmla="*/ 83291 h 1484893"/>
                <a:gd name="csX2201" fmla="*/ 3414557 w 3705314"/>
                <a:gd name="csY2201" fmla="*/ 83291 h 1484893"/>
                <a:gd name="csX2202" fmla="*/ 3415827 w 3705314"/>
                <a:gd name="csY2202" fmla="*/ 83291 h 1484893"/>
                <a:gd name="csX2203" fmla="*/ 3417097 w 3705314"/>
                <a:gd name="csY2203" fmla="*/ 83291 h 1484893"/>
                <a:gd name="csX2204" fmla="*/ 3417097 w 3705314"/>
                <a:gd name="csY2204" fmla="*/ 79990 h 1484893"/>
                <a:gd name="csX2205" fmla="*/ 3419636 w 3705314"/>
                <a:gd name="csY2205" fmla="*/ 79990 h 1484893"/>
                <a:gd name="csX2206" fmla="*/ 3420905 w 3705314"/>
                <a:gd name="csY2206" fmla="*/ 79990 h 1484893"/>
                <a:gd name="csX2207" fmla="*/ 3422175 w 3705314"/>
                <a:gd name="csY2207" fmla="*/ 79990 h 1484893"/>
                <a:gd name="csX2208" fmla="*/ 3423445 w 3705314"/>
                <a:gd name="csY2208" fmla="*/ 79990 h 1484893"/>
                <a:gd name="csX2209" fmla="*/ 3424715 w 3705314"/>
                <a:gd name="csY2209" fmla="*/ 79990 h 1484893"/>
                <a:gd name="csX2210" fmla="*/ 3424715 w 3705314"/>
                <a:gd name="csY2210" fmla="*/ 75038 h 1484893"/>
                <a:gd name="csX2211" fmla="*/ 3427254 w 3705314"/>
                <a:gd name="csY2211" fmla="*/ 75038 h 1484893"/>
                <a:gd name="csX2212" fmla="*/ 3428524 w 3705314"/>
                <a:gd name="csY2212" fmla="*/ 75038 h 1484893"/>
                <a:gd name="csX2213" fmla="*/ 3432460 w 3705314"/>
                <a:gd name="csY2213" fmla="*/ 75038 h 1484893"/>
                <a:gd name="csX2214" fmla="*/ 3433729 w 3705314"/>
                <a:gd name="csY2214" fmla="*/ 75038 h 1484893"/>
                <a:gd name="csX2215" fmla="*/ 3434999 w 3705314"/>
                <a:gd name="csY2215" fmla="*/ 75038 h 1484893"/>
                <a:gd name="csX2216" fmla="*/ 3436269 w 3705314"/>
                <a:gd name="csY2216" fmla="*/ 75038 h 1484893"/>
                <a:gd name="csX2217" fmla="*/ 3437539 w 3705314"/>
                <a:gd name="csY2217" fmla="*/ 75038 h 1484893"/>
                <a:gd name="csX2218" fmla="*/ 3438808 w 3705314"/>
                <a:gd name="csY2218" fmla="*/ 75038 h 1484893"/>
                <a:gd name="csX2219" fmla="*/ 3439951 w 3705314"/>
                <a:gd name="csY2219" fmla="*/ 75038 h 1484893"/>
                <a:gd name="csX2220" fmla="*/ 3441220 w 3705314"/>
                <a:gd name="csY2220" fmla="*/ 75038 h 1484893"/>
                <a:gd name="csX2221" fmla="*/ 3442490 w 3705314"/>
                <a:gd name="csY2221" fmla="*/ 75038 h 1484893"/>
                <a:gd name="csX2222" fmla="*/ 3442490 w 3705314"/>
                <a:gd name="csY2222" fmla="*/ 71737 h 1484893"/>
                <a:gd name="csX2223" fmla="*/ 3445030 w 3705314"/>
                <a:gd name="csY2223" fmla="*/ 71737 h 1484893"/>
                <a:gd name="csX2224" fmla="*/ 3445030 w 3705314"/>
                <a:gd name="csY2224" fmla="*/ 66658 h 1484893"/>
                <a:gd name="csX2225" fmla="*/ 3447569 w 3705314"/>
                <a:gd name="csY2225" fmla="*/ 66658 h 1484893"/>
                <a:gd name="csX2226" fmla="*/ 3447569 w 3705314"/>
                <a:gd name="csY2226" fmla="*/ 61707 h 1484893"/>
                <a:gd name="csX2227" fmla="*/ 3450108 w 3705314"/>
                <a:gd name="csY2227" fmla="*/ 61707 h 1484893"/>
                <a:gd name="csX2228" fmla="*/ 3451378 w 3705314"/>
                <a:gd name="csY2228" fmla="*/ 61707 h 1484893"/>
                <a:gd name="csX2229" fmla="*/ 3452648 w 3705314"/>
                <a:gd name="csY2229" fmla="*/ 61707 h 1484893"/>
                <a:gd name="csX2230" fmla="*/ 3453917 w 3705314"/>
                <a:gd name="csY2230" fmla="*/ 61707 h 1484893"/>
                <a:gd name="csX2231" fmla="*/ 3455187 w 3705314"/>
                <a:gd name="csY2231" fmla="*/ 61707 h 1484893"/>
                <a:gd name="csX2232" fmla="*/ 3456457 w 3705314"/>
                <a:gd name="csY2232" fmla="*/ 61707 h 1484893"/>
                <a:gd name="csX2233" fmla="*/ 3457727 w 3705314"/>
                <a:gd name="csY2233" fmla="*/ 61707 h 1484893"/>
                <a:gd name="csX2234" fmla="*/ 3458996 w 3705314"/>
                <a:gd name="csY2234" fmla="*/ 61707 h 1484893"/>
                <a:gd name="csX2235" fmla="*/ 3460266 w 3705314"/>
                <a:gd name="csY2235" fmla="*/ 61707 h 1484893"/>
                <a:gd name="csX2236" fmla="*/ 3461535 w 3705314"/>
                <a:gd name="csY2236" fmla="*/ 61707 h 1484893"/>
                <a:gd name="csX2237" fmla="*/ 3462805 w 3705314"/>
                <a:gd name="csY2237" fmla="*/ 61707 h 1484893"/>
                <a:gd name="csX2238" fmla="*/ 3464075 w 3705314"/>
                <a:gd name="csY2238" fmla="*/ 61707 h 1484893"/>
                <a:gd name="csX2239" fmla="*/ 3465471 w 3705314"/>
                <a:gd name="csY2239" fmla="*/ 61707 h 1484893"/>
                <a:gd name="csX2240" fmla="*/ 3466741 w 3705314"/>
                <a:gd name="csY2240" fmla="*/ 61707 h 1484893"/>
                <a:gd name="csX2241" fmla="*/ 3468011 w 3705314"/>
                <a:gd name="csY2241" fmla="*/ 61707 h 1484893"/>
                <a:gd name="csX2242" fmla="*/ 3469281 w 3705314"/>
                <a:gd name="csY2242" fmla="*/ 61707 h 1484893"/>
                <a:gd name="csX2243" fmla="*/ 3470550 w 3705314"/>
                <a:gd name="csY2243" fmla="*/ 61707 h 1484893"/>
                <a:gd name="csX2244" fmla="*/ 3471693 w 3705314"/>
                <a:gd name="csY2244" fmla="*/ 61707 h 1484893"/>
                <a:gd name="csX2245" fmla="*/ 3472963 w 3705314"/>
                <a:gd name="csY2245" fmla="*/ 61707 h 1484893"/>
                <a:gd name="csX2246" fmla="*/ 3474232 w 3705314"/>
                <a:gd name="csY2246" fmla="*/ 61707 h 1484893"/>
                <a:gd name="csX2247" fmla="*/ 3475502 w 3705314"/>
                <a:gd name="csY2247" fmla="*/ 61707 h 1484893"/>
                <a:gd name="csX2248" fmla="*/ 3476772 w 3705314"/>
                <a:gd name="csY2248" fmla="*/ 61707 h 1484893"/>
                <a:gd name="csX2249" fmla="*/ 3478041 w 3705314"/>
                <a:gd name="csY2249" fmla="*/ 61707 h 1484893"/>
                <a:gd name="csX2250" fmla="*/ 3479311 w 3705314"/>
                <a:gd name="csY2250" fmla="*/ 61707 h 1484893"/>
                <a:gd name="csX2251" fmla="*/ 3480581 w 3705314"/>
                <a:gd name="csY2251" fmla="*/ 61707 h 1484893"/>
                <a:gd name="csX2252" fmla="*/ 3480581 w 3705314"/>
                <a:gd name="csY2252" fmla="*/ 58405 h 1484893"/>
                <a:gd name="csX2253" fmla="*/ 3483120 w 3705314"/>
                <a:gd name="csY2253" fmla="*/ 58405 h 1484893"/>
                <a:gd name="csX2254" fmla="*/ 3484390 w 3705314"/>
                <a:gd name="csY2254" fmla="*/ 58405 h 1484893"/>
                <a:gd name="csX2255" fmla="*/ 3485659 w 3705314"/>
                <a:gd name="csY2255" fmla="*/ 58405 h 1484893"/>
                <a:gd name="csX2256" fmla="*/ 3486929 w 3705314"/>
                <a:gd name="csY2256" fmla="*/ 58405 h 1484893"/>
                <a:gd name="csX2257" fmla="*/ 3488199 w 3705314"/>
                <a:gd name="csY2257" fmla="*/ 58405 h 1484893"/>
                <a:gd name="csX2258" fmla="*/ 3488199 w 3705314"/>
                <a:gd name="csY2258" fmla="*/ 53327 h 1484893"/>
                <a:gd name="csX2259" fmla="*/ 3490738 w 3705314"/>
                <a:gd name="csY2259" fmla="*/ 53327 h 1484893"/>
                <a:gd name="csX2260" fmla="*/ 3492008 w 3705314"/>
                <a:gd name="csY2260" fmla="*/ 53327 h 1484893"/>
                <a:gd name="csX2261" fmla="*/ 3494547 w 3705314"/>
                <a:gd name="csY2261" fmla="*/ 53327 h 1484893"/>
                <a:gd name="csX2262" fmla="*/ 3495817 w 3705314"/>
                <a:gd name="csY2262" fmla="*/ 53327 h 1484893"/>
                <a:gd name="csX2263" fmla="*/ 3497086 w 3705314"/>
                <a:gd name="csY2263" fmla="*/ 53327 h 1484893"/>
                <a:gd name="csX2264" fmla="*/ 3498356 w 3705314"/>
                <a:gd name="csY2264" fmla="*/ 53327 h 1484893"/>
                <a:gd name="csX2265" fmla="*/ 3499626 w 3705314"/>
                <a:gd name="csY2265" fmla="*/ 53327 h 1484893"/>
                <a:gd name="csX2266" fmla="*/ 3501023 w 3705314"/>
                <a:gd name="csY2266" fmla="*/ 53327 h 1484893"/>
                <a:gd name="csX2267" fmla="*/ 3502292 w 3705314"/>
                <a:gd name="csY2267" fmla="*/ 53327 h 1484893"/>
                <a:gd name="csX2268" fmla="*/ 3503435 w 3705314"/>
                <a:gd name="csY2268" fmla="*/ 53327 h 1484893"/>
                <a:gd name="csX2269" fmla="*/ 3504705 w 3705314"/>
                <a:gd name="csY2269" fmla="*/ 53327 h 1484893"/>
                <a:gd name="csX2270" fmla="*/ 3505974 w 3705314"/>
                <a:gd name="csY2270" fmla="*/ 53327 h 1484893"/>
                <a:gd name="csX2271" fmla="*/ 3507244 w 3705314"/>
                <a:gd name="csY2271" fmla="*/ 53327 h 1484893"/>
                <a:gd name="csX2272" fmla="*/ 3508514 w 3705314"/>
                <a:gd name="csY2272" fmla="*/ 53327 h 1484893"/>
                <a:gd name="csX2273" fmla="*/ 3509783 w 3705314"/>
                <a:gd name="csY2273" fmla="*/ 53327 h 1484893"/>
                <a:gd name="csX2274" fmla="*/ 3511053 w 3705314"/>
                <a:gd name="csY2274" fmla="*/ 53327 h 1484893"/>
                <a:gd name="csX2275" fmla="*/ 3512323 w 3705314"/>
                <a:gd name="csY2275" fmla="*/ 53327 h 1484893"/>
                <a:gd name="csX2276" fmla="*/ 3513593 w 3705314"/>
                <a:gd name="csY2276" fmla="*/ 53327 h 1484893"/>
                <a:gd name="csX2277" fmla="*/ 3514862 w 3705314"/>
                <a:gd name="csY2277" fmla="*/ 53327 h 1484893"/>
                <a:gd name="csX2278" fmla="*/ 3514862 w 3705314"/>
                <a:gd name="csY2278" fmla="*/ 48375 h 1484893"/>
                <a:gd name="csX2279" fmla="*/ 3517401 w 3705314"/>
                <a:gd name="csY2279" fmla="*/ 48375 h 1484893"/>
                <a:gd name="csX2280" fmla="*/ 3518671 w 3705314"/>
                <a:gd name="csY2280" fmla="*/ 48375 h 1484893"/>
                <a:gd name="csX2281" fmla="*/ 3519941 w 3705314"/>
                <a:gd name="csY2281" fmla="*/ 48375 h 1484893"/>
                <a:gd name="csX2282" fmla="*/ 3521211 w 3705314"/>
                <a:gd name="csY2282" fmla="*/ 48375 h 1484893"/>
                <a:gd name="csX2283" fmla="*/ 3522480 w 3705314"/>
                <a:gd name="csY2283" fmla="*/ 48375 h 1484893"/>
                <a:gd name="csX2284" fmla="*/ 3523750 w 3705314"/>
                <a:gd name="csY2284" fmla="*/ 48375 h 1484893"/>
                <a:gd name="csX2285" fmla="*/ 3525020 w 3705314"/>
                <a:gd name="csY2285" fmla="*/ 48375 h 1484893"/>
                <a:gd name="csX2286" fmla="*/ 3526289 w 3705314"/>
                <a:gd name="csY2286" fmla="*/ 48375 h 1484893"/>
                <a:gd name="csX2287" fmla="*/ 3527559 w 3705314"/>
                <a:gd name="csY2287" fmla="*/ 48375 h 1484893"/>
                <a:gd name="csX2288" fmla="*/ 3528829 w 3705314"/>
                <a:gd name="csY2288" fmla="*/ 48375 h 1484893"/>
                <a:gd name="csX2289" fmla="*/ 3530098 w 3705314"/>
                <a:gd name="csY2289" fmla="*/ 48375 h 1484893"/>
                <a:gd name="csX2290" fmla="*/ 3531368 w 3705314"/>
                <a:gd name="csY2290" fmla="*/ 48375 h 1484893"/>
                <a:gd name="csX2291" fmla="*/ 3532638 w 3705314"/>
                <a:gd name="csY2291" fmla="*/ 48375 h 1484893"/>
                <a:gd name="csX2292" fmla="*/ 3533908 w 3705314"/>
                <a:gd name="csY2292" fmla="*/ 48375 h 1484893"/>
                <a:gd name="csX2293" fmla="*/ 3535177 w 3705314"/>
                <a:gd name="csY2293" fmla="*/ 48375 h 1484893"/>
                <a:gd name="csX2294" fmla="*/ 3536447 w 3705314"/>
                <a:gd name="csY2294" fmla="*/ 48375 h 1484893"/>
                <a:gd name="csX2295" fmla="*/ 3537716 w 3705314"/>
                <a:gd name="csY2295" fmla="*/ 48375 h 1484893"/>
                <a:gd name="csX2296" fmla="*/ 3538986 w 3705314"/>
                <a:gd name="csY2296" fmla="*/ 48375 h 1484893"/>
                <a:gd name="csX2297" fmla="*/ 3540256 w 3705314"/>
                <a:gd name="csY2297" fmla="*/ 48375 h 1484893"/>
                <a:gd name="csX2298" fmla="*/ 3541525 w 3705314"/>
                <a:gd name="csY2298" fmla="*/ 48375 h 1484893"/>
                <a:gd name="csX2299" fmla="*/ 3542795 w 3705314"/>
                <a:gd name="csY2299" fmla="*/ 48375 h 1484893"/>
                <a:gd name="csX2300" fmla="*/ 3544065 w 3705314"/>
                <a:gd name="csY2300" fmla="*/ 48375 h 1484893"/>
                <a:gd name="csX2301" fmla="*/ 3545335 w 3705314"/>
                <a:gd name="csY2301" fmla="*/ 48375 h 1484893"/>
                <a:gd name="csX2302" fmla="*/ 3546604 w 3705314"/>
                <a:gd name="csY2302" fmla="*/ 48375 h 1484893"/>
                <a:gd name="csX2303" fmla="*/ 3547874 w 3705314"/>
                <a:gd name="csY2303" fmla="*/ 48375 h 1484893"/>
                <a:gd name="csX2304" fmla="*/ 3549144 w 3705314"/>
                <a:gd name="csY2304" fmla="*/ 48375 h 1484893"/>
                <a:gd name="csX2305" fmla="*/ 3550413 w 3705314"/>
                <a:gd name="csY2305" fmla="*/ 48375 h 1484893"/>
                <a:gd name="csX2306" fmla="*/ 3551683 w 3705314"/>
                <a:gd name="csY2306" fmla="*/ 48375 h 1484893"/>
                <a:gd name="csX2307" fmla="*/ 3552953 w 3705314"/>
                <a:gd name="csY2307" fmla="*/ 48375 h 1484893"/>
                <a:gd name="csX2308" fmla="*/ 3554222 w 3705314"/>
                <a:gd name="csY2308" fmla="*/ 48375 h 1484893"/>
                <a:gd name="csX2309" fmla="*/ 3555492 w 3705314"/>
                <a:gd name="csY2309" fmla="*/ 48375 h 1484893"/>
                <a:gd name="csX2310" fmla="*/ 3556762 w 3705314"/>
                <a:gd name="csY2310" fmla="*/ 48375 h 1484893"/>
                <a:gd name="csX2311" fmla="*/ 3558031 w 3705314"/>
                <a:gd name="csY2311" fmla="*/ 48375 h 1484893"/>
                <a:gd name="csX2312" fmla="*/ 3559301 w 3705314"/>
                <a:gd name="csY2312" fmla="*/ 48375 h 1484893"/>
                <a:gd name="csX2313" fmla="*/ 3560571 w 3705314"/>
                <a:gd name="csY2313" fmla="*/ 48375 h 1484893"/>
                <a:gd name="csX2314" fmla="*/ 3561840 w 3705314"/>
                <a:gd name="csY2314" fmla="*/ 48375 h 1484893"/>
                <a:gd name="csX2315" fmla="*/ 3563110 w 3705314"/>
                <a:gd name="csY2315" fmla="*/ 48375 h 1484893"/>
                <a:gd name="csX2316" fmla="*/ 3564380 w 3705314"/>
                <a:gd name="csY2316" fmla="*/ 48375 h 1484893"/>
                <a:gd name="csX2317" fmla="*/ 3565650 w 3705314"/>
                <a:gd name="csY2317" fmla="*/ 48375 h 1484893"/>
                <a:gd name="csX2318" fmla="*/ 3566919 w 3705314"/>
                <a:gd name="csY2318" fmla="*/ 48375 h 1484893"/>
                <a:gd name="csX2319" fmla="*/ 3568189 w 3705314"/>
                <a:gd name="csY2319" fmla="*/ 48375 h 1484893"/>
                <a:gd name="csX2320" fmla="*/ 3569459 w 3705314"/>
                <a:gd name="csY2320" fmla="*/ 48375 h 1484893"/>
                <a:gd name="csX2321" fmla="*/ 3570728 w 3705314"/>
                <a:gd name="csY2321" fmla="*/ 48375 h 1484893"/>
                <a:gd name="csX2322" fmla="*/ 3571998 w 3705314"/>
                <a:gd name="csY2322" fmla="*/ 48375 h 1484893"/>
                <a:gd name="csX2323" fmla="*/ 3573267 w 3705314"/>
                <a:gd name="csY2323" fmla="*/ 48375 h 1484893"/>
                <a:gd name="csX2324" fmla="*/ 3574537 w 3705314"/>
                <a:gd name="csY2324" fmla="*/ 48375 h 1484893"/>
                <a:gd name="csX2325" fmla="*/ 3575807 w 3705314"/>
                <a:gd name="csY2325" fmla="*/ 48375 h 1484893"/>
                <a:gd name="csX2326" fmla="*/ 3577077 w 3705314"/>
                <a:gd name="csY2326" fmla="*/ 48375 h 1484893"/>
                <a:gd name="csX2327" fmla="*/ 3578346 w 3705314"/>
                <a:gd name="csY2327" fmla="*/ 48375 h 1484893"/>
                <a:gd name="csX2328" fmla="*/ 3579616 w 3705314"/>
                <a:gd name="csY2328" fmla="*/ 48375 h 1484893"/>
                <a:gd name="csX2329" fmla="*/ 3580886 w 3705314"/>
                <a:gd name="csY2329" fmla="*/ 48375 h 1484893"/>
                <a:gd name="csX2330" fmla="*/ 3582155 w 3705314"/>
                <a:gd name="csY2330" fmla="*/ 48375 h 1484893"/>
                <a:gd name="csX2331" fmla="*/ 3583425 w 3705314"/>
                <a:gd name="csY2331" fmla="*/ 48375 h 1484893"/>
                <a:gd name="csX2332" fmla="*/ 3584695 w 3705314"/>
                <a:gd name="csY2332" fmla="*/ 48375 h 1484893"/>
                <a:gd name="csX2333" fmla="*/ 3585964 w 3705314"/>
                <a:gd name="csY2333" fmla="*/ 48375 h 1484893"/>
                <a:gd name="csX2334" fmla="*/ 3587234 w 3705314"/>
                <a:gd name="csY2334" fmla="*/ 48375 h 1484893"/>
                <a:gd name="csX2335" fmla="*/ 3588504 w 3705314"/>
                <a:gd name="csY2335" fmla="*/ 48375 h 1484893"/>
                <a:gd name="csX2336" fmla="*/ 3589773 w 3705314"/>
                <a:gd name="csY2336" fmla="*/ 48375 h 1484893"/>
                <a:gd name="csX2337" fmla="*/ 3591043 w 3705314"/>
                <a:gd name="csY2337" fmla="*/ 48375 h 1484893"/>
                <a:gd name="csX2338" fmla="*/ 3592313 w 3705314"/>
                <a:gd name="csY2338" fmla="*/ 48375 h 1484893"/>
                <a:gd name="csX2339" fmla="*/ 3593582 w 3705314"/>
                <a:gd name="csY2339" fmla="*/ 48375 h 1484893"/>
                <a:gd name="csX2340" fmla="*/ 3594852 w 3705314"/>
                <a:gd name="csY2340" fmla="*/ 48375 h 1484893"/>
                <a:gd name="csX2341" fmla="*/ 3597392 w 3705314"/>
                <a:gd name="csY2341" fmla="*/ 48375 h 1484893"/>
                <a:gd name="csX2342" fmla="*/ 3598661 w 3705314"/>
                <a:gd name="csY2342" fmla="*/ 48375 h 1484893"/>
                <a:gd name="csX2343" fmla="*/ 3599931 w 3705314"/>
                <a:gd name="csY2343" fmla="*/ 48375 h 1484893"/>
                <a:gd name="csX2344" fmla="*/ 3601201 w 3705314"/>
                <a:gd name="csY2344" fmla="*/ 48375 h 1484893"/>
                <a:gd name="csX2345" fmla="*/ 3602470 w 3705314"/>
                <a:gd name="csY2345" fmla="*/ 48375 h 1484893"/>
                <a:gd name="csX2346" fmla="*/ 3603740 w 3705314"/>
                <a:gd name="csY2346" fmla="*/ 48375 h 1484893"/>
                <a:gd name="csX2347" fmla="*/ 3605009 w 3705314"/>
                <a:gd name="csY2347" fmla="*/ 48375 h 1484893"/>
                <a:gd name="csX2348" fmla="*/ 3605009 w 3705314"/>
                <a:gd name="csY2348" fmla="*/ 43423 h 1484893"/>
                <a:gd name="csX2349" fmla="*/ 3607549 w 3705314"/>
                <a:gd name="csY2349" fmla="*/ 43423 h 1484893"/>
                <a:gd name="csX2350" fmla="*/ 3608819 w 3705314"/>
                <a:gd name="csY2350" fmla="*/ 43423 h 1484893"/>
                <a:gd name="csX2351" fmla="*/ 3610088 w 3705314"/>
                <a:gd name="csY2351" fmla="*/ 43423 h 1484893"/>
                <a:gd name="csX2352" fmla="*/ 3610088 w 3705314"/>
                <a:gd name="csY2352" fmla="*/ 36694 h 1484893"/>
                <a:gd name="csX2353" fmla="*/ 3612628 w 3705314"/>
                <a:gd name="csY2353" fmla="*/ 36694 h 1484893"/>
                <a:gd name="csX2354" fmla="*/ 3613897 w 3705314"/>
                <a:gd name="csY2354" fmla="*/ 36694 h 1484893"/>
                <a:gd name="csX2355" fmla="*/ 3615167 w 3705314"/>
                <a:gd name="csY2355" fmla="*/ 36694 h 1484893"/>
                <a:gd name="csX2356" fmla="*/ 3615167 w 3705314"/>
                <a:gd name="csY2356" fmla="*/ 31742 h 1484893"/>
                <a:gd name="csX2357" fmla="*/ 3617706 w 3705314"/>
                <a:gd name="csY2357" fmla="*/ 31742 h 1484893"/>
                <a:gd name="csX2358" fmla="*/ 3618976 w 3705314"/>
                <a:gd name="csY2358" fmla="*/ 31742 h 1484893"/>
                <a:gd name="csX2359" fmla="*/ 3620246 w 3705314"/>
                <a:gd name="csY2359" fmla="*/ 31742 h 1484893"/>
                <a:gd name="csX2360" fmla="*/ 3621516 w 3705314"/>
                <a:gd name="csY2360" fmla="*/ 31742 h 1484893"/>
                <a:gd name="csX2361" fmla="*/ 3622785 w 3705314"/>
                <a:gd name="csY2361" fmla="*/ 31742 h 1484893"/>
                <a:gd name="csX2362" fmla="*/ 3624055 w 3705314"/>
                <a:gd name="csY2362" fmla="*/ 31742 h 1484893"/>
                <a:gd name="csX2363" fmla="*/ 3625324 w 3705314"/>
                <a:gd name="csY2363" fmla="*/ 31742 h 1484893"/>
                <a:gd name="csX2364" fmla="*/ 3626594 w 3705314"/>
                <a:gd name="csY2364" fmla="*/ 31742 h 1484893"/>
                <a:gd name="csX2365" fmla="*/ 3627864 w 3705314"/>
                <a:gd name="csY2365" fmla="*/ 31742 h 1484893"/>
                <a:gd name="csX2366" fmla="*/ 3629134 w 3705314"/>
                <a:gd name="csY2366" fmla="*/ 31742 h 1484893"/>
                <a:gd name="csX2367" fmla="*/ 3630403 w 3705314"/>
                <a:gd name="csY2367" fmla="*/ 31742 h 1484893"/>
                <a:gd name="csX2368" fmla="*/ 3631673 w 3705314"/>
                <a:gd name="csY2368" fmla="*/ 31742 h 1484893"/>
                <a:gd name="csX2369" fmla="*/ 3632943 w 3705314"/>
                <a:gd name="csY2369" fmla="*/ 31742 h 1484893"/>
                <a:gd name="csX2370" fmla="*/ 3634212 w 3705314"/>
                <a:gd name="csY2370" fmla="*/ 31742 h 1484893"/>
                <a:gd name="csX2371" fmla="*/ 3635482 w 3705314"/>
                <a:gd name="csY2371" fmla="*/ 31742 h 1484893"/>
                <a:gd name="csX2372" fmla="*/ 3636752 w 3705314"/>
                <a:gd name="csY2372" fmla="*/ 31742 h 1484893"/>
                <a:gd name="csX2373" fmla="*/ 3638021 w 3705314"/>
                <a:gd name="csY2373" fmla="*/ 31742 h 1484893"/>
                <a:gd name="csX2374" fmla="*/ 3638021 w 3705314"/>
                <a:gd name="csY2374" fmla="*/ 24886 h 1484893"/>
                <a:gd name="csX2375" fmla="*/ 3640561 w 3705314"/>
                <a:gd name="csY2375" fmla="*/ 24886 h 1484893"/>
                <a:gd name="csX2376" fmla="*/ 3641831 w 3705314"/>
                <a:gd name="csY2376" fmla="*/ 24886 h 1484893"/>
                <a:gd name="csX2377" fmla="*/ 3643100 w 3705314"/>
                <a:gd name="csY2377" fmla="*/ 24886 h 1484893"/>
                <a:gd name="csX2378" fmla="*/ 3644370 w 3705314"/>
                <a:gd name="csY2378" fmla="*/ 24886 h 1484893"/>
                <a:gd name="csX2379" fmla="*/ 3645639 w 3705314"/>
                <a:gd name="csY2379" fmla="*/ 24886 h 1484893"/>
                <a:gd name="csX2380" fmla="*/ 3646909 w 3705314"/>
                <a:gd name="csY2380" fmla="*/ 24886 h 1484893"/>
                <a:gd name="csX2381" fmla="*/ 3648179 w 3705314"/>
                <a:gd name="csY2381" fmla="*/ 24886 h 1484893"/>
                <a:gd name="csX2382" fmla="*/ 3649448 w 3705314"/>
                <a:gd name="csY2382" fmla="*/ 24886 h 1484893"/>
                <a:gd name="csX2383" fmla="*/ 3650718 w 3705314"/>
                <a:gd name="csY2383" fmla="*/ 24886 h 1484893"/>
                <a:gd name="csX2384" fmla="*/ 3651988 w 3705314"/>
                <a:gd name="csY2384" fmla="*/ 24886 h 1484893"/>
                <a:gd name="csX2385" fmla="*/ 3653258 w 3705314"/>
                <a:gd name="csY2385" fmla="*/ 24886 h 1484893"/>
                <a:gd name="csX2386" fmla="*/ 3654527 w 3705314"/>
                <a:gd name="csY2386" fmla="*/ 24886 h 1484893"/>
                <a:gd name="csX2387" fmla="*/ 3655797 w 3705314"/>
                <a:gd name="csY2387" fmla="*/ 24886 h 1484893"/>
                <a:gd name="csX2388" fmla="*/ 3657067 w 3705314"/>
                <a:gd name="csY2388" fmla="*/ 24886 h 1484893"/>
                <a:gd name="csX2389" fmla="*/ 3658336 w 3705314"/>
                <a:gd name="csY2389" fmla="*/ 24886 h 1484893"/>
                <a:gd name="csX2390" fmla="*/ 3659606 w 3705314"/>
                <a:gd name="csY2390" fmla="*/ 24886 h 1484893"/>
                <a:gd name="csX2391" fmla="*/ 3660876 w 3705314"/>
                <a:gd name="csY2391" fmla="*/ 24886 h 1484893"/>
                <a:gd name="csX2392" fmla="*/ 3662145 w 3705314"/>
                <a:gd name="csY2392" fmla="*/ 24886 h 1484893"/>
                <a:gd name="csX2393" fmla="*/ 3663415 w 3705314"/>
                <a:gd name="csY2393" fmla="*/ 24886 h 1484893"/>
                <a:gd name="csX2394" fmla="*/ 3664685 w 3705314"/>
                <a:gd name="csY2394" fmla="*/ 24886 h 1484893"/>
                <a:gd name="csX2395" fmla="*/ 3665954 w 3705314"/>
                <a:gd name="csY2395" fmla="*/ 24886 h 1484893"/>
                <a:gd name="csX2396" fmla="*/ 3665954 w 3705314"/>
                <a:gd name="csY2396" fmla="*/ 19934 h 1484893"/>
                <a:gd name="csX2397" fmla="*/ 3668494 w 3705314"/>
                <a:gd name="csY2397" fmla="*/ 19934 h 1484893"/>
                <a:gd name="csX2398" fmla="*/ 3669763 w 3705314"/>
                <a:gd name="csY2398" fmla="*/ 19934 h 1484893"/>
                <a:gd name="csX2399" fmla="*/ 3671033 w 3705314"/>
                <a:gd name="csY2399" fmla="*/ 19934 h 1484893"/>
                <a:gd name="csX2400" fmla="*/ 3672303 w 3705314"/>
                <a:gd name="csY2400" fmla="*/ 19934 h 1484893"/>
                <a:gd name="csX2401" fmla="*/ 3673573 w 3705314"/>
                <a:gd name="csY2401" fmla="*/ 19934 h 1484893"/>
                <a:gd name="csX2402" fmla="*/ 3674842 w 3705314"/>
                <a:gd name="csY2402" fmla="*/ 19934 h 1484893"/>
                <a:gd name="csX2403" fmla="*/ 3676112 w 3705314"/>
                <a:gd name="csY2403" fmla="*/ 19934 h 1484893"/>
                <a:gd name="csX2404" fmla="*/ 3677382 w 3705314"/>
                <a:gd name="csY2404" fmla="*/ 19934 h 1484893"/>
                <a:gd name="csX2405" fmla="*/ 3678651 w 3705314"/>
                <a:gd name="csY2405" fmla="*/ 19934 h 1484893"/>
                <a:gd name="csX2406" fmla="*/ 3678651 w 3705314"/>
                <a:gd name="csY2406" fmla="*/ 13332 h 1484893"/>
                <a:gd name="csX2407" fmla="*/ 3681190 w 3705314"/>
                <a:gd name="csY2407" fmla="*/ 13332 h 1484893"/>
                <a:gd name="csX2408" fmla="*/ 3682460 w 3705314"/>
                <a:gd name="csY2408" fmla="*/ 13332 h 1484893"/>
                <a:gd name="csX2409" fmla="*/ 3683730 w 3705314"/>
                <a:gd name="csY2409" fmla="*/ 13332 h 1484893"/>
                <a:gd name="csX2410" fmla="*/ 3683730 w 3705314"/>
                <a:gd name="csY2410" fmla="*/ 6602 h 1484893"/>
                <a:gd name="csX2411" fmla="*/ 3686269 w 3705314"/>
                <a:gd name="csY2411" fmla="*/ 6602 h 1484893"/>
                <a:gd name="csX2412" fmla="*/ 3687539 w 3705314"/>
                <a:gd name="csY2412" fmla="*/ 6602 h 1484893"/>
                <a:gd name="csX2413" fmla="*/ 3690078 w 3705314"/>
                <a:gd name="csY2413" fmla="*/ 6602 h 1484893"/>
                <a:gd name="csX2414" fmla="*/ 3691348 w 3705314"/>
                <a:gd name="csY2414" fmla="*/ 6602 h 1484893"/>
                <a:gd name="csX2415" fmla="*/ 3692618 w 3705314"/>
                <a:gd name="csY2415" fmla="*/ 6602 h 1484893"/>
                <a:gd name="csX2416" fmla="*/ 3693887 w 3705314"/>
                <a:gd name="csY2416" fmla="*/ 6602 h 1484893"/>
                <a:gd name="csX2417" fmla="*/ 3695157 w 3705314"/>
                <a:gd name="csY2417" fmla="*/ 6602 h 1484893"/>
                <a:gd name="csX2418" fmla="*/ 3695157 w 3705314"/>
                <a:gd name="csY2418" fmla="*/ 0 h 1484893"/>
                <a:gd name="csX2419" fmla="*/ 3697697 w 3705314"/>
                <a:gd name="csY2419" fmla="*/ 0 h 1484893"/>
                <a:gd name="csX2420" fmla="*/ 3698966 w 3705314"/>
                <a:gd name="csY2420" fmla="*/ 0 h 1484893"/>
                <a:gd name="csX2421" fmla="*/ 3700236 w 3705314"/>
                <a:gd name="csY2421" fmla="*/ 0 h 1484893"/>
                <a:gd name="csX2422" fmla="*/ 3701505 w 3705314"/>
                <a:gd name="csY2422" fmla="*/ 0 h 1484893"/>
                <a:gd name="csX2423" fmla="*/ 3702775 w 3705314"/>
                <a:gd name="csY2423" fmla="*/ 0 h 1484893"/>
                <a:gd name="csX2424" fmla="*/ 3704045 w 3705314"/>
                <a:gd name="csY2424" fmla="*/ 0 h 1484893"/>
                <a:gd name="csX2425" fmla="*/ 3705315 w 3705314"/>
                <a:gd name="csY2425" fmla="*/ 0 h 14848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 ang="0">
                  <a:pos x="csX437" y="csY437"/>
                </a:cxn>
                <a:cxn ang="0">
                  <a:pos x="csX438" y="csY438"/>
                </a:cxn>
                <a:cxn ang="0">
                  <a:pos x="csX439" y="csY439"/>
                </a:cxn>
                <a:cxn ang="0">
                  <a:pos x="csX440" y="csY440"/>
                </a:cxn>
                <a:cxn ang="0">
                  <a:pos x="csX441" y="csY441"/>
                </a:cxn>
                <a:cxn ang="0">
                  <a:pos x="csX442" y="csY442"/>
                </a:cxn>
                <a:cxn ang="0">
                  <a:pos x="csX443" y="csY443"/>
                </a:cxn>
                <a:cxn ang="0">
                  <a:pos x="csX444" y="csY444"/>
                </a:cxn>
                <a:cxn ang="0">
                  <a:pos x="csX445" y="csY445"/>
                </a:cxn>
                <a:cxn ang="0">
                  <a:pos x="csX446" y="csY446"/>
                </a:cxn>
                <a:cxn ang="0">
                  <a:pos x="csX447" y="csY447"/>
                </a:cxn>
                <a:cxn ang="0">
                  <a:pos x="csX448" y="csY448"/>
                </a:cxn>
                <a:cxn ang="0">
                  <a:pos x="csX449" y="csY449"/>
                </a:cxn>
                <a:cxn ang="0">
                  <a:pos x="csX450" y="csY450"/>
                </a:cxn>
                <a:cxn ang="0">
                  <a:pos x="csX451" y="csY451"/>
                </a:cxn>
                <a:cxn ang="0">
                  <a:pos x="csX452" y="csY452"/>
                </a:cxn>
                <a:cxn ang="0">
                  <a:pos x="csX453" y="csY453"/>
                </a:cxn>
                <a:cxn ang="0">
                  <a:pos x="csX454" y="csY454"/>
                </a:cxn>
                <a:cxn ang="0">
                  <a:pos x="csX455" y="csY455"/>
                </a:cxn>
                <a:cxn ang="0">
                  <a:pos x="csX456" y="csY456"/>
                </a:cxn>
                <a:cxn ang="0">
                  <a:pos x="csX457" y="csY457"/>
                </a:cxn>
                <a:cxn ang="0">
                  <a:pos x="csX458" y="csY458"/>
                </a:cxn>
                <a:cxn ang="0">
                  <a:pos x="csX459" y="csY459"/>
                </a:cxn>
                <a:cxn ang="0">
                  <a:pos x="csX460" y="csY460"/>
                </a:cxn>
                <a:cxn ang="0">
                  <a:pos x="csX461" y="csY461"/>
                </a:cxn>
                <a:cxn ang="0">
                  <a:pos x="csX462" y="csY462"/>
                </a:cxn>
                <a:cxn ang="0">
                  <a:pos x="csX463" y="csY463"/>
                </a:cxn>
                <a:cxn ang="0">
                  <a:pos x="csX464" y="csY464"/>
                </a:cxn>
                <a:cxn ang="0">
                  <a:pos x="csX465" y="csY465"/>
                </a:cxn>
                <a:cxn ang="0">
                  <a:pos x="csX466" y="csY466"/>
                </a:cxn>
                <a:cxn ang="0">
                  <a:pos x="csX467" y="csY467"/>
                </a:cxn>
                <a:cxn ang="0">
                  <a:pos x="csX468" y="csY468"/>
                </a:cxn>
                <a:cxn ang="0">
                  <a:pos x="csX469" y="csY469"/>
                </a:cxn>
                <a:cxn ang="0">
                  <a:pos x="csX470" y="csY470"/>
                </a:cxn>
                <a:cxn ang="0">
                  <a:pos x="csX471" y="csY471"/>
                </a:cxn>
                <a:cxn ang="0">
                  <a:pos x="csX472" y="csY472"/>
                </a:cxn>
                <a:cxn ang="0">
                  <a:pos x="csX473" y="csY473"/>
                </a:cxn>
                <a:cxn ang="0">
                  <a:pos x="csX474" y="csY474"/>
                </a:cxn>
                <a:cxn ang="0">
                  <a:pos x="csX475" y="csY475"/>
                </a:cxn>
                <a:cxn ang="0">
                  <a:pos x="csX476" y="csY476"/>
                </a:cxn>
                <a:cxn ang="0">
                  <a:pos x="csX477" y="csY477"/>
                </a:cxn>
                <a:cxn ang="0">
                  <a:pos x="csX478" y="csY478"/>
                </a:cxn>
                <a:cxn ang="0">
                  <a:pos x="csX479" y="csY479"/>
                </a:cxn>
                <a:cxn ang="0">
                  <a:pos x="csX480" y="csY480"/>
                </a:cxn>
                <a:cxn ang="0">
                  <a:pos x="csX481" y="csY481"/>
                </a:cxn>
                <a:cxn ang="0">
                  <a:pos x="csX482" y="csY482"/>
                </a:cxn>
                <a:cxn ang="0">
                  <a:pos x="csX483" y="csY483"/>
                </a:cxn>
                <a:cxn ang="0">
                  <a:pos x="csX484" y="csY484"/>
                </a:cxn>
                <a:cxn ang="0">
                  <a:pos x="csX485" y="csY485"/>
                </a:cxn>
                <a:cxn ang="0">
                  <a:pos x="csX486" y="csY486"/>
                </a:cxn>
                <a:cxn ang="0">
                  <a:pos x="csX487" y="csY487"/>
                </a:cxn>
                <a:cxn ang="0">
                  <a:pos x="csX488" y="csY488"/>
                </a:cxn>
                <a:cxn ang="0">
                  <a:pos x="csX489" y="csY489"/>
                </a:cxn>
                <a:cxn ang="0">
                  <a:pos x="csX490" y="csY490"/>
                </a:cxn>
                <a:cxn ang="0">
                  <a:pos x="csX491" y="csY491"/>
                </a:cxn>
                <a:cxn ang="0">
                  <a:pos x="csX492" y="csY492"/>
                </a:cxn>
                <a:cxn ang="0">
                  <a:pos x="csX493" y="csY493"/>
                </a:cxn>
                <a:cxn ang="0">
                  <a:pos x="csX494" y="csY494"/>
                </a:cxn>
                <a:cxn ang="0">
                  <a:pos x="csX495" y="csY495"/>
                </a:cxn>
                <a:cxn ang="0">
                  <a:pos x="csX496" y="csY496"/>
                </a:cxn>
                <a:cxn ang="0">
                  <a:pos x="csX497" y="csY497"/>
                </a:cxn>
                <a:cxn ang="0">
                  <a:pos x="csX498" y="csY498"/>
                </a:cxn>
                <a:cxn ang="0">
                  <a:pos x="csX499" y="csY499"/>
                </a:cxn>
                <a:cxn ang="0">
                  <a:pos x="csX500" y="csY500"/>
                </a:cxn>
                <a:cxn ang="0">
                  <a:pos x="csX501" y="csY501"/>
                </a:cxn>
                <a:cxn ang="0">
                  <a:pos x="csX502" y="csY502"/>
                </a:cxn>
                <a:cxn ang="0">
                  <a:pos x="csX503" y="csY503"/>
                </a:cxn>
                <a:cxn ang="0">
                  <a:pos x="csX504" y="csY504"/>
                </a:cxn>
                <a:cxn ang="0">
                  <a:pos x="csX505" y="csY505"/>
                </a:cxn>
                <a:cxn ang="0">
                  <a:pos x="csX506" y="csY506"/>
                </a:cxn>
                <a:cxn ang="0">
                  <a:pos x="csX507" y="csY507"/>
                </a:cxn>
                <a:cxn ang="0">
                  <a:pos x="csX508" y="csY508"/>
                </a:cxn>
                <a:cxn ang="0">
                  <a:pos x="csX509" y="csY509"/>
                </a:cxn>
                <a:cxn ang="0">
                  <a:pos x="csX510" y="csY510"/>
                </a:cxn>
                <a:cxn ang="0">
                  <a:pos x="csX511" y="csY511"/>
                </a:cxn>
                <a:cxn ang="0">
                  <a:pos x="csX512" y="csY512"/>
                </a:cxn>
                <a:cxn ang="0">
                  <a:pos x="csX513" y="csY513"/>
                </a:cxn>
                <a:cxn ang="0">
                  <a:pos x="csX514" y="csY514"/>
                </a:cxn>
                <a:cxn ang="0">
                  <a:pos x="csX515" y="csY515"/>
                </a:cxn>
                <a:cxn ang="0">
                  <a:pos x="csX516" y="csY516"/>
                </a:cxn>
                <a:cxn ang="0">
                  <a:pos x="csX517" y="csY517"/>
                </a:cxn>
                <a:cxn ang="0">
                  <a:pos x="csX518" y="csY518"/>
                </a:cxn>
                <a:cxn ang="0">
                  <a:pos x="csX519" y="csY519"/>
                </a:cxn>
                <a:cxn ang="0">
                  <a:pos x="csX520" y="csY520"/>
                </a:cxn>
                <a:cxn ang="0">
                  <a:pos x="csX521" y="csY521"/>
                </a:cxn>
                <a:cxn ang="0">
                  <a:pos x="csX522" y="csY522"/>
                </a:cxn>
                <a:cxn ang="0">
                  <a:pos x="csX523" y="csY523"/>
                </a:cxn>
                <a:cxn ang="0">
                  <a:pos x="csX524" y="csY524"/>
                </a:cxn>
                <a:cxn ang="0">
                  <a:pos x="csX525" y="csY525"/>
                </a:cxn>
                <a:cxn ang="0">
                  <a:pos x="csX526" y="csY526"/>
                </a:cxn>
                <a:cxn ang="0">
                  <a:pos x="csX527" y="csY527"/>
                </a:cxn>
                <a:cxn ang="0">
                  <a:pos x="csX528" y="csY528"/>
                </a:cxn>
                <a:cxn ang="0">
                  <a:pos x="csX529" y="csY529"/>
                </a:cxn>
                <a:cxn ang="0">
                  <a:pos x="csX530" y="csY530"/>
                </a:cxn>
                <a:cxn ang="0">
                  <a:pos x="csX531" y="csY531"/>
                </a:cxn>
                <a:cxn ang="0">
                  <a:pos x="csX532" y="csY532"/>
                </a:cxn>
                <a:cxn ang="0">
                  <a:pos x="csX533" y="csY533"/>
                </a:cxn>
                <a:cxn ang="0">
                  <a:pos x="csX534" y="csY534"/>
                </a:cxn>
                <a:cxn ang="0">
                  <a:pos x="csX535" y="csY535"/>
                </a:cxn>
                <a:cxn ang="0">
                  <a:pos x="csX536" y="csY536"/>
                </a:cxn>
                <a:cxn ang="0">
                  <a:pos x="csX537" y="csY537"/>
                </a:cxn>
                <a:cxn ang="0">
                  <a:pos x="csX538" y="csY538"/>
                </a:cxn>
                <a:cxn ang="0">
                  <a:pos x="csX539" y="csY539"/>
                </a:cxn>
                <a:cxn ang="0">
                  <a:pos x="csX540" y="csY540"/>
                </a:cxn>
                <a:cxn ang="0">
                  <a:pos x="csX541" y="csY541"/>
                </a:cxn>
                <a:cxn ang="0">
                  <a:pos x="csX542" y="csY542"/>
                </a:cxn>
                <a:cxn ang="0">
                  <a:pos x="csX543" y="csY543"/>
                </a:cxn>
                <a:cxn ang="0">
                  <a:pos x="csX544" y="csY544"/>
                </a:cxn>
                <a:cxn ang="0">
                  <a:pos x="csX545" y="csY545"/>
                </a:cxn>
                <a:cxn ang="0">
                  <a:pos x="csX546" y="csY546"/>
                </a:cxn>
                <a:cxn ang="0">
                  <a:pos x="csX547" y="csY547"/>
                </a:cxn>
                <a:cxn ang="0">
                  <a:pos x="csX548" y="csY548"/>
                </a:cxn>
                <a:cxn ang="0">
                  <a:pos x="csX549" y="csY549"/>
                </a:cxn>
                <a:cxn ang="0">
                  <a:pos x="csX550" y="csY550"/>
                </a:cxn>
                <a:cxn ang="0">
                  <a:pos x="csX551" y="csY551"/>
                </a:cxn>
                <a:cxn ang="0">
                  <a:pos x="csX552" y="csY552"/>
                </a:cxn>
                <a:cxn ang="0">
                  <a:pos x="csX553" y="csY553"/>
                </a:cxn>
                <a:cxn ang="0">
                  <a:pos x="csX554" y="csY554"/>
                </a:cxn>
                <a:cxn ang="0">
                  <a:pos x="csX555" y="csY555"/>
                </a:cxn>
                <a:cxn ang="0">
                  <a:pos x="csX556" y="csY556"/>
                </a:cxn>
                <a:cxn ang="0">
                  <a:pos x="csX557" y="csY557"/>
                </a:cxn>
                <a:cxn ang="0">
                  <a:pos x="csX558" y="csY558"/>
                </a:cxn>
                <a:cxn ang="0">
                  <a:pos x="csX559" y="csY559"/>
                </a:cxn>
                <a:cxn ang="0">
                  <a:pos x="csX560" y="csY560"/>
                </a:cxn>
                <a:cxn ang="0">
                  <a:pos x="csX561" y="csY561"/>
                </a:cxn>
                <a:cxn ang="0">
                  <a:pos x="csX562" y="csY562"/>
                </a:cxn>
                <a:cxn ang="0">
                  <a:pos x="csX563" y="csY563"/>
                </a:cxn>
                <a:cxn ang="0">
                  <a:pos x="csX564" y="csY564"/>
                </a:cxn>
                <a:cxn ang="0">
                  <a:pos x="csX565" y="csY565"/>
                </a:cxn>
                <a:cxn ang="0">
                  <a:pos x="csX566" y="csY566"/>
                </a:cxn>
                <a:cxn ang="0">
                  <a:pos x="csX567" y="csY567"/>
                </a:cxn>
                <a:cxn ang="0">
                  <a:pos x="csX568" y="csY568"/>
                </a:cxn>
                <a:cxn ang="0">
                  <a:pos x="csX569" y="csY569"/>
                </a:cxn>
                <a:cxn ang="0">
                  <a:pos x="csX570" y="csY570"/>
                </a:cxn>
                <a:cxn ang="0">
                  <a:pos x="csX571" y="csY571"/>
                </a:cxn>
                <a:cxn ang="0">
                  <a:pos x="csX572" y="csY572"/>
                </a:cxn>
                <a:cxn ang="0">
                  <a:pos x="csX573" y="csY573"/>
                </a:cxn>
                <a:cxn ang="0">
                  <a:pos x="csX574" y="csY574"/>
                </a:cxn>
                <a:cxn ang="0">
                  <a:pos x="csX575" y="csY575"/>
                </a:cxn>
                <a:cxn ang="0">
                  <a:pos x="csX576" y="csY576"/>
                </a:cxn>
                <a:cxn ang="0">
                  <a:pos x="csX577" y="csY577"/>
                </a:cxn>
                <a:cxn ang="0">
                  <a:pos x="csX578" y="csY578"/>
                </a:cxn>
                <a:cxn ang="0">
                  <a:pos x="csX579" y="csY579"/>
                </a:cxn>
                <a:cxn ang="0">
                  <a:pos x="csX580" y="csY580"/>
                </a:cxn>
                <a:cxn ang="0">
                  <a:pos x="csX581" y="csY581"/>
                </a:cxn>
                <a:cxn ang="0">
                  <a:pos x="csX582" y="csY582"/>
                </a:cxn>
                <a:cxn ang="0">
                  <a:pos x="csX583" y="csY583"/>
                </a:cxn>
                <a:cxn ang="0">
                  <a:pos x="csX584" y="csY584"/>
                </a:cxn>
                <a:cxn ang="0">
                  <a:pos x="csX585" y="csY585"/>
                </a:cxn>
                <a:cxn ang="0">
                  <a:pos x="csX586" y="csY586"/>
                </a:cxn>
                <a:cxn ang="0">
                  <a:pos x="csX587" y="csY587"/>
                </a:cxn>
                <a:cxn ang="0">
                  <a:pos x="csX588" y="csY588"/>
                </a:cxn>
                <a:cxn ang="0">
                  <a:pos x="csX589" y="csY589"/>
                </a:cxn>
                <a:cxn ang="0">
                  <a:pos x="csX590" y="csY590"/>
                </a:cxn>
                <a:cxn ang="0">
                  <a:pos x="csX591" y="csY591"/>
                </a:cxn>
                <a:cxn ang="0">
                  <a:pos x="csX592" y="csY592"/>
                </a:cxn>
                <a:cxn ang="0">
                  <a:pos x="csX593" y="csY593"/>
                </a:cxn>
                <a:cxn ang="0">
                  <a:pos x="csX594" y="csY594"/>
                </a:cxn>
                <a:cxn ang="0">
                  <a:pos x="csX595" y="csY595"/>
                </a:cxn>
                <a:cxn ang="0">
                  <a:pos x="csX596" y="csY596"/>
                </a:cxn>
                <a:cxn ang="0">
                  <a:pos x="csX597" y="csY597"/>
                </a:cxn>
                <a:cxn ang="0">
                  <a:pos x="csX598" y="csY598"/>
                </a:cxn>
                <a:cxn ang="0">
                  <a:pos x="csX599" y="csY599"/>
                </a:cxn>
                <a:cxn ang="0">
                  <a:pos x="csX600" y="csY600"/>
                </a:cxn>
                <a:cxn ang="0">
                  <a:pos x="csX601" y="csY601"/>
                </a:cxn>
                <a:cxn ang="0">
                  <a:pos x="csX602" y="csY602"/>
                </a:cxn>
                <a:cxn ang="0">
                  <a:pos x="csX603" y="csY603"/>
                </a:cxn>
                <a:cxn ang="0">
                  <a:pos x="csX604" y="csY604"/>
                </a:cxn>
                <a:cxn ang="0">
                  <a:pos x="csX605" y="csY605"/>
                </a:cxn>
                <a:cxn ang="0">
                  <a:pos x="csX606" y="csY606"/>
                </a:cxn>
                <a:cxn ang="0">
                  <a:pos x="csX607" y="csY607"/>
                </a:cxn>
                <a:cxn ang="0">
                  <a:pos x="csX608" y="csY608"/>
                </a:cxn>
                <a:cxn ang="0">
                  <a:pos x="csX609" y="csY609"/>
                </a:cxn>
                <a:cxn ang="0">
                  <a:pos x="csX610" y="csY610"/>
                </a:cxn>
                <a:cxn ang="0">
                  <a:pos x="csX611" y="csY611"/>
                </a:cxn>
                <a:cxn ang="0">
                  <a:pos x="csX612" y="csY612"/>
                </a:cxn>
                <a:cxn ang="0">
                  <a:pos x="csX613" y="csY613"/>
                </a:cxn>
                <a:cxn ang="0">
                  <a:pos x="csX614" y="csY614"/>
                </a:cxn>
                <a:cxn ang="0">
                  <a:pos x="csX615" y="csY615"/>
                </a:cxn>
                <a:cxn ang="0">
                  <a:pos x="csX616" y="csY616"/>
                </a:cxn>
                <a:cxn ang="0">
                  <a:pos x="csX617" y="csY617"/>
                </a:cxn>
                <a:cxn ang="0">
                  <a:pos x="csX618" y="csY618"/>
                </a:cxn>
                <a:cxn ang="0">
                  <a:pos x="csX619" y="csY619"/>
                </a:cxn>
                <a:cxn ang="0">
                  <a:pos x="csX620" y="csY620"/>
                </a:cxn>
                <a:cxn ang="0">
                  <a:pos x="csX621" y="csY621"/>
                </a:cxn>
                <a:cxn ang="0">
                  <a:pos x="csX622" y="csY622"/>
                </a:cxn>
                <a:cxn ang="0">
                  <a:pos x="csX623" y="csY623"/>
                </a:cxn>
                <a:cxn ang="0">
                  <a:pos x="csX624" y="csY624"/>
                </a:cxn>
                <a:cxn ang="0">
                  <a:pos x="csX625" y="csY625"/>
                </a:cxn>
                <a:cxn ang="0">
                  <a:pos x="csX626" y="csY626"/>
                </a:cxn>
                <a:cxn ang="0">
                  <a:pos x="csX627" y="csY627"/>
                </a:cxn>
                <a:cxn ang="0">
                  <a:pos x="csX628" y="csY628"/>
                </a:cxn>
                <a:cxn ang="0">
                  <a:pos x="csX629" y="csY629"/>
                </a:cxn>
                <a:cxn ang="0">
                  <a:pos x="csX630" y="csY630"/>
                </a:cxn>
                <a:cxn ang="0">
                  <a:pos x="csX631" y="csY631"/>
                </a:cxn>
                <a:cxn ang="0">
                  <a:pos x="csX632" y="csY632"/>
                </a:cxn>
                <a:cxn ang="0">
                  <a:pos x="csX633" y="csY633"/>
                </a:cxn>
                <a:cxn ang="0">
                  <a:pos x="csX634" y="csY634"/>
                </a:cxn>
                <a:cxn ang="0">
                  <a:pos x="csX635" y="csY635"/>
                </a:cxn>
                <a:cxn ang="0">
                  <a:pos x="csX636" y="csY636"/>
                </a:cxn>
                <a:cxn ang="0">
                  <a:pos x="csX637" y="csY637"/>
                </a:cxn>
                <a:cxn ang="0">
                  <a:pos x="csX638" y="csY638"/>
                </a:cxn>
                <a:cxn ang="0">
                  <a:pos x="csX639" y="csY639"/>
                </a:cxn>
                <a:cxn ang="0">
                  <a:pos x="csX640" y="csY640"/>
                </a:cxn>
                <a:cxn ang="0">
                  <a:pos x="csX641" y="csY641"/>
                </a:cxn>
                <a:cxn ang="0">
                  <a:pos x="csX642" y="csY642"/>
                </a:cxn>
                <a:cxn ang="0">
                  <a:pos x="csX643" y="csY643"/>
                </a:cxn>
                <a:cxn ang="0">
                  <a:pos x="csX644" y="csY644"/>
                </a:cxn>
                <a:cxn ang="0">
                  <a:pos x="csX645" y="csY645"/>
                </a:cxn>
                <a:cxn ang="0">
                  <a:pos x="csX646" y="csY646"/>
                </a:cxn>
                <a:cxn ang="0">
                  <a:pos x="csX647" y="csY647"/>
                </a:cxn>
                <a:cxn ang="0">
                  <a:pos x="csX648" y="csY648"/>
                </a:cxn>
                <a:cxn ang="0">
                  <a:pos x="csX649" y="csY649"/>
                </a:cxn>
                <a:cxn ang="0">
                  <a:pos x="csX650" y="csY650"/>
                </a:cxn>
                <a:cxn ang="0">
                  <a:pos x="csX651" y="csY651"/>
                </a:cxn>
                <a:cxn ang="0">
                  <a:pos x="csX652" y="csY652"/>
                </a:cxn>
                <a:cxn ang="0">
                  <a:pos x="csX653" y="csY653"/>
                </a:cxn>
                <a:cxn ang="0">
                  <a:pos x="csX654" y="csY654"/>
                </a:cxn>
                <a:cxn ang="0">
                  <a:pos x="csX655" y="csY655"/>
                </a:cxn>
                <a:cxn ang="0">
                  <a:pos x="csX656" y="csY656"/>
                </a:cxn>
                <a:cxn ang="0">
                  <a:pos x="csX657" y="csY657"/>
                </a:cxn>
                <a:cxn ang="0">
                  <a:pos x="csX658" y="csY658"/>
                </a:cxn>
                <a:cxn ang="0">
                  <a:pos x="csX659" y="csY659"/>
                </a:cxn>
                <a:cxn ang="0">
                  <a:pos x="csX660" y="csY660"/>
                </a:cxn>
                <a:cxn ang="0">
                  <a:pos x="csX661" y="csY661"/>
                </a:cxn>
                <a:cxn ang="0">
                  <a:pos x="csX662" y="csY662"/>
                </a:cxn>
                <a:cxn ang="0">
                  <a:pos x="csX663" y="csY663"/>
                </a:cxn>
                <a:cxn ang="0">
                  <a:pos x="csX664" y="csY664"/>
                </a:cxn>
                <a:cxn ang="0">
                  <a:pos x="csX665" y="csY665"/>
                </a:cxn>
                <a:cxn ang="0">
                  <a:pos x="csX666" y="csY666"/>
                </a:cxn>
                <a:cxn ang="0">
                  <a:pos x="csX667" y="csY667"/>
                </a:cxn>
                <a:cxn ang="0">
                  <a:pos x="csX668" y="csY668"/>
                </a:cxn>
                <a:cxn ang="0">
                  <a:pos x="csX669" y="csY669"/>
                </a:cxn>
                <a:cxn ang="0">
                  <a:pos x="csX670" y="csY670"/>
                </a:cxn>
                <a:cxn ang="0">
                  <a:pos x="csX671" y="csY671"/>
                </a:cxn>
                <a:cxn ang="0">
                  <a:pos x="csX672" y="csY672"/>
                </a:cxn>
                <a:cxn ang="0">
                  <a:pos x="csX673" y="csY673"/>
                </a:cxn>
                <a:cxn ang="0">
                  <a:pos x="csX674" y="csY674"/>
                </a:cxn>
                <a:cxn ang="0">
                  <a:pos x="csX675" y="csY675"/>
                </a:cxn>
                <a:cxn ang="0">
                  <a:pos x="csX676" y="csY676"/>
                </a:cxn>
                <a:cxn ang="0">
                  <a:pos x="csX677" y="csY677"/>
                </a:cxn>
                <a:cxn ang="0">
                  <a:pos x="csX678" y="csY678"/>
                </a:cxn>
                <a:cxn ang="0">
                  <a:pos x="csX679" y="csY679"/>
                </a:cxn>
                <a:cxn ang="0">
                  <a:pos x="csX680" y="csY680"/>
                </a:cxn>
                <a:cxn ang="0">
                  <a:pos x="csX681" y="csY681"/>
                </a:cxn>
                <a:cxn ang="0">
                  <a:pos x="csX682" y="csY682"/>
                </a:cxn>
                <a:cxn ang="0">
                  <a:pos x="csX683" y="csY683"/>
                </a:cxn>
                <a:cxn ang="0">
                  <a:pos x="csX684" y="csY684"/>
                </a:cxn>
                <a:cxn ang="0">
                  <a:pos x="csX685" y="csY685"/>
                </a:cxn>
                <a:cxn ang="0">
                  <a:pos x="csX686" y="csY686"/>
                </a:cxn>
                <a:cxn ang="0">
                  <a:pos x="csX687" y="csY687"/>
                </a:cxn>
                <a:cxn ang="0">
                  <a:pos x="csX688" y="csY688"/>
                </a:cxn>
                <a:cxn ang="0">
                  <a:pos x="csX689" y="csY689"/>
                </a:cxn>
                <a:cxn ang="0">
                  <a:pos x="csX690" y="csY690"/>
                </a:cxn>
                <a:cxn ang="0">
                  <a:pos x="csX691" y="csY691"/>
                </a:cxn>
                <a:cxn ang="0">
                  <a:pos x="csX692" y="csY692"/>
                </a:cxn>
                <a:cxn ang="0">
                  <a:pos x="csX693" y="csY693"/>
                </a:cxn>
                <a:cxn ang="0">
                  <a:pos x="csX694" y="csY694"/>
                </a:cxn>
                <a:cxn ang="0">
                  <a:pos x="csX695" y="csY695"/>
                </a:cxn>
                <a:cxn ang="0">
                  <a:pos x="csX696" y="csY696"/>
                </a:cxn>
                <a:cxn ang="0">
                  <a:pos x="csX697" y="csY697"/>
                </a:cxn>
                <a:cxn ang="0">
                  <a:pos x="csX698" y="csY698"/>
                </a:cxn>
                <a:cxn ang="0">
                  <a:pos x="csX699" y="csY699"/>
                </a:cxn>
                <a:cxn ang="0">
                  <a:pos x="csX700" y="csY700"/>
                </a:cxn>
                <a:cxn ang="0">
                  <a:pos x="csX701" y="csY701"/>
                </a:cxn>
                <a:cxn ang="0">
                  <a:pos x="csX702" y="csY702"/>
                </a:cxn>
                <a:cxn ang="0">
                  <a:pos x="csX703" y="csY703"/>
                </a:cxn>
                <a:cxn ang="0">
                  <a:pos x="csX704" y="csY704"/>
                </a:cxn>
                <a:cxn ang="0">
                  <a:pos x="csX705" y="csY705"/>
                </a:cxn>
                <a:cxn ang="0">
                  <a:pos x="csX706" y="csY706"/>
                </a:cxn>
                <a:cxn ang="0">
                  <a:pos x="csX707" y="csY707"/>
                </a:cxn>
                <a:cxn ang="0">
                  <a:pos x="csX708" y="csY708"/>
                </a:cxn>
                <a:cxn ang="0">
                  <a:pos x="csX709" y="csY709"/>
                </a:cxn>
                <a:cxn ang="0">
                  <a:pos x="csX710" y="csY710"/>
                </a:cxn>
                <a:cxn ang="0">
                  <a:pos x="csX711" y="csY711"/>
                </a:cxn>
                <a:cxn ang="0">
                  <a:pos x="csX712" y="csY712"/>
                </a:cxn>
                <a:cxn ang="0">
                  <a:pos x="csX713" y="csY713"/>
                </a:cxn>
                <a:cxn ang="0">
                  <a:pos x="csX714" y="csY714"/>
                </a:cxn>
                <a:cxn ang="0">
                  <a:pos x="csX715" y="csY715"/>
                </a:cxn>
                <a:cxn ang="0">
                  <a:pos x="csX716" y="csY716"/>
                </a:cxn>
                <a:cxn ang="0">
                  <a:pos x="csX717" y="csY717"/>
                </a:cxn>
                <a:cxn ang="0">
                  <a:pos x="csX718" y="csY718"/>
                </a:cxn>
                <a:cxn ang="0">
                  <a:pos x="csX719" y="csY719"/>
                </a:cxn>
                <a:cxn ang="0">
                  <a:pos x="csX720" y="csY720"/>
                </a:cxn>
                <a:cxn ang="0">
                  <a:pos x="csX721" y="csY721"/>
                </a:cxn>
                <a:cxn ang="0">
                  <a:pos x="csX722" y="csY722"/>
                </a:cxn>
                <a:cxn ang="0">
                  <a:pos x="csX723" y="csY723"/>
                </a:cxn>
                <a:cxn ang="0">
                  <a:pos x="csX724" y="csY724"/>
                </a:cxn>
                <a:cxn ang="0">
                  <a:pos x="csX725" y="csY725"/>
                </a:cxn>
                <a:cxn ang="0">
                  <a:pos x="csX726" y="csY726"/>
                </a:cxn>
                <a:cxn ang="0">
                  <a:pos x="csX727" y="csY727"/>
                </a:cxn>
                <a:cxn ang="0">
                  <a:pos x="csX728" y="csY728"/>
                </a:cxn>
                <a:cxn ang="0">
                  <a:pos x="csX729" y="csY729"/>
                </a:cxn>
                <a:cxn ang="0">
                  <a:pos x="csX730" y="csY730"/>
                </a:cxn>
                <a:cxn ang="0">
                  <a:pos x="csX731" y="csY731"/>
                </a:cxn>
                <a:cxn ang="0">
                  <a:pos x="csX732" y="csY732"/>
                </a:cxn>
                <a:cxn ang="0">
                  <a:pos x="csX733" y="csY733"/>
                </a:cxn>
                <a:cxn ang="0">
                  <a:pos x="csX734" y="csY734"/>
                </a:cxn>
                <a:cxn ang="0">
                  <a:pos x="csX735" y="csY735"/>
                </a:cxn>
                <a:cxn ang="0">
                  <a:pos x="csX736" y="csY736"/>
                </a:cxn>
                <a:cxn ang="0">
                  <a:pos x="csX737" y="csY737"/>
                </a:cxn>
                <a:cxn ang="0">
                  <a:pos x="csX738" y="csY738"/>
                </a:cxn>
                <a:cxn ang="0">
                  <a:pos x="csX739" y="csY739"/>
                </a:cxn>
                <a:cxn ang="0">
                  <a:pos x="csX740" y="csY740"/>
                </a:cxn>
                <a:cxn ang="0">
                  <a:pos x="csX741" y="csY741"/>
                </a:cxn>
                <a:cxn ang="0">
                  <a:pos x="csX742" y="csY742"/>
                </a:cxn>
                <a:cxn ang="0">
                  <a:pos x="csX743" y="csY743"/>
                </a:cxn>
                <a:cxn ang="0">
                  <a:pos x="csX744" y="csY744"/>
                </a:cxn>
                <a:cxn ang="0">
                  <a:pos x="csX745" y="csY745"/>
                </a:cxn>
                <a:cxn ang="0">
                  <a:pos x="csX746" y="csY746"/>
                </a:cxn>
                <a:cxn ang="0">
                  <a:pos x="csX747" y="csY747"/>
                </a:cxn>
                <a:cxn ang="0">
                  <a:pos x="csX748" y="csY748"/>
                </a:cxn>
                <a:cxn ang="0">
                  <a:pos x="csX749" y="csY749"/>
                </a:cxn>
                <a:cxn ang="0">
                  <a:pos x="csX750" y="csY750"/>
                </a:cxn>
                <a:cxn ang="0">
                  <a:pos x="csX751" y="csY751"/>
                </a:cxn>
                <a:cxn ang="0">
                  <a:pos x="csX752" y="csY752"/>
                </a:cxn>
                <a:cxn ang="0">
                  <a:pos x="csX753" y="csY753"/>
                </a:cxn>
                <a:cxn ang="0">
                  <a:pos x="csX754" y="csY754"/>
                </a:cxn>
                <a:cxn ang="0">
                  <a:pos x="csX755" y="csY755"/>
                </a:cxn>
                <a:cxn ang="0">
                  <a:pos x="csX756" y="csY756"/>
                </a:cxn>
                <a:cxn ang="0">
                  <a:pos x="csX757" y="csY757"/>
                </a:cxn>
                <a:cxn ang="0">
                  <a:pos x="csX758" y="csY758"/>
                </a:cxn>
                <a:cxn ang="0">
                  <a:pos x="csX759" y="csY759"/>
                </a:cxn>
                <a:cxn ang="0">
                  <a:pos x="csX760" y="csY760"/>
                </a:cxn>
                <a:cxn ang="0">
                  <a:pos x="csX761" y="csY761"/>
                </a:cxn>
                <a:cxn ang="0">
                  <a:pos x="csX762" y="csY762"/>
                </a:cxn>
                <a:cxn ang="0">
                  <a:pos x="csX763" y="csY763"/>
                </a:cxn>
                <a:cxn ang="0">
                  <a:pos x="csX764" y="csY764"/>
                </a:cxn>
                <a:cxn ang="0">
                  <a:pos x="csX765" y="csY765"/>
                </a:cxn>
                <a:cxn ang="0">
                  <a:pos x="csX766" y="csY766"/>
                </a:cxn>
                <a:cxn ang="0">
                  <a:pos x="csX767" y="csY767"/>
                </a:cxn>
                <a:cxn ang="0">
                  <a:pos x="csX768" y="csY768"/>
                </a:cxn>
                <a:cxn ang="0">
                  <a:pos x="csX769" y="csY769"/>
                </a:cxn>
                <a:cxn ang="0">
                  <a:pos x="csX770" y="csY770"/>
                </a:cxn>
                <a:cxn ang="0">
                  <a:pos x="csX771" y="csY771"/>
                </a:cxn>
                <a:cxn ang="0">
                  <a:pos x="csX772" y="csY772"/>
                </a:cxn>
                <a:cxn ang="0">
                  <a:pos x="csX773" y="csY773"/>
                </a:cxn>
                <a:cxn ang="0">
                  <a:pos x="csX774" y="csY774"/>
                </a:cxn>
                <a:cxn ang="0">
                  <a:pos x="csX775" y="csY775"/>
                </a:cxn>
                <a:cxn ang="0">
                  <a:pos x="csX776" y="csY776"/>
                </a:cxn>
                <a:cxn ang="0">
                  <a:pos x="csX777" y="csY777"/>
                </a:cxn>
                <a:cxn ang="0">
                  <a:pos x="csX778" y="csY778"/>
                </a:cxn>
                <a:cxn ang="0">
                  <a:pos x="csX779" y="csY779"/>
                </a:cxn>
                <a:cxn ang="0">
                  <a:pos x="csX780" y="csY780"/>
                </a:cxn>
                <a:cxn ang="0">
                  <a:pos x="csX781" y="csY781"/>
                </a:cxn>
                <a:cxn ang="0">
                  <a:pos x="csX782" y="csY782"/>
                </a:cxn>
                <a:cxn ang="0">
                  <a:pos x="csX783" y="csY783"/>
                </a:cxn>
                <a:cxn ang="0">
                  <a:pos x="csX784" y="csY784"/>
                </a:cxn>
                <a:cxn ang="0">
                  <a:pos x="csX785" y="csY785"/>
                </a:cxn>
                <a:cxn ang="0">
                  <a:pos x="csX786" y="csY786"/>
                </a:cxn>
                <a:cxn ang="0">
                  <a:pos x="csX787" y="csY787"/>
                </a:cxn>
                <a:cxn ang="0">
                  <a:pos x="csX788" y="csY788"/>
                </a:cxn>
                <a:cxn ang="0">
                  <a:pos x="csX789" y="csY789"/>
                </a:cxn>
                <a:cxn ang="0">
                  <a:pos x="csX790" y="csY790"/>
                </a:cxn>
                <a:cxn ang="0">
                  <a:pos x="csX791" y="csY791"/>
                </a:cxn>
                <a:cxn ang="0">
                  <a:pos x="csX792" y="csY792"/>
                </a:cxn>
                <a:cxn ang="0">
                  <a:pos x="csX793" y="csY793"/>
                </a:cxn>
                <a:cxn ang="0">
                  <a:pos x="csX794" y="csY794"/>
                </a:cxn>
                <a:cxn ang="0">
                  <a:pos x="csX795" y="csY795"/>
                </a:cxn>
                <a:cxn ang="0">
                  <a:pos x="csX796" y="csY796"/>
                </a:cxn>
                <a:cxn ang="0">
                  <a:pos x="csX797" y="csY797"/>
                </a:cxn>
                <a:cxn ang="0">
                  <a:pos x="csX798" y="csY798"/>
                </a:cxn>
                <a:cxn ang="0">
                  <a:pos x="csX799" y="csY799"/>
                </a:cxn>
                <a:cxn ang="0">
                  <a:pos x="csX800" y="csY800"/>
                </a:cxn>
                <a:cxn ang="0">
                  <a:pos x="csX801" y="csY801"/>
                </a:cxn>
                <a:cxn ang="0">
                  <a:pos x="csX802" y="csY802"/>
                </a:cxn>
                <a:cxn ang="0">
                  <a:pos x="csX803" y="csY803"/>
                </a:cxn>
                <a:cxn ang="0">
                  <a:pos x="csX804" y="csY804"/>
                </a:cxn>
                <a:cxn ang="0">
                  <a:pos x="csX805" y="csY805"/>
                </a:cxn>
                <a:cxn ang="0">
                  <a:pos x="csX806" y="csY806"/>
                </a:cxn>
                <a:cxn ang="0">
                  <a:pos x="csX807" y="csY807"/>
                </a:cxn>
                <a:cxn ang="0">
                  <a:pos x="csX808" y="csY808"/>
                </a:cxn>
                <a:cxn ang="0">
                  <a:pos x="csX809" y="csY809"/>
                </a:cxn>
                <a:cxn ang="0">
                  <a:pos x="csX810" y="csY810"/>
                </a:cxn>
                <a:cxn ang="0">
                  <a:pos x="csX811" y="csY811"/>
                </a:cxn>
                <a:cxn ang="0">
                  <a:pos x="csX812" y="csY812"/>
                </a:cxn>
                <a:cxn ang="0">
                  <a:pos x="csX813" y="csY813"/>
                </a:cxn>
                <a:cxn ang="0">
                  <a:pos x="csX814" y="csY814"/>
                </a:cxn>
                <a:cxn ang="0">
                  <a:pos x="csX815" y="csY815"/>
                </a:cxn>
                <a:cxn ang="0">
                  <a:pos x="csX816" y="csY816"/>
                </a:cxn>
                <a:cxn ang="0">
                  <a:pos x="csX817" y="csY817"/>
                </a:cxn>
                <a:cxn ang="0">
                  <a:pos x="csX818" y="csY818"/>
                </a:cxn>
                <a:cxn ang="0">
                  <a:pos x="csX819" y="csY819"/>
                </a:cxn>
                <a:cxn ang="0">
                  <a:pos x="csX820" y="csY820"/>
                </a:cxn>
                <a:cxn ang="0">
                  <a:pos x="csX821" y="csY821"/>
                </a:cxn>
                <a:cxn ang="0">
                  <a:pos x="csX822" y="csY822"/>
                </a:cxn>
                <a:cxn ang="0">
                  <a:pos x="csX823" y="csY823"/>
                </a:cxn>
                <a:cxn ang="0">
                  <a:pos x="csX824" y="csY824"/>
                </a:cxn>
                <a:cxn ang="0">
                  <a:pos x="csX825" y="csY825"/>
                </a:cxn>
                <a:cxn ang="0">
                  <a:pos x="csX826" y="csY826"/>
                </a:cxn>
                <a:cxn ang="0">
                  <a:pos x="csX827" y="csY827"/>
                </a:cxn>
                <a:cxn ang="0">
                  <a:pos x="csX828" y="csY828"/>
                </a:cxn>
                <a:cxn ang="0">
                  <a:pos x="csX829" y="csY829"/>
                </a:cxn>
                <a:cxn ang="0">
                  <a:pos x="csX830" y="csY830"/>
                </a:cxn>
                <a:cxn ang="0">
                  <a:pos x="csX831" y="csY831"/>
                </a:cxn>
                <a:cxn ang="0">
                  <a:pos x="csX832" y="csY832"/>
                </a:cxn>
                <a:cxn ang="0">
                  <a:pos x="csX833" y="csY833"/>
                </a:cxn>
                <a:cxn ang="0">
                  <a:pos x="csX834" y="csY834"/>
                </a:cxn>
                <a:cxn ang="0">
                  <a:pos x="csX835" y="csY835"/>
                </a:cxn>
                <a:cxn ang="0">
                  <a:pos x="csX836" y="csY836"/>
                </a:cxn>
                <a:cxn ang="0">
                  <a:pos x="csX837" y="csY837"/>
                </a:cxn>
                <a:cxn ang="0">
                  <a:pos x="csX838" y="csY838"/>
                </a:cxn>
                <a:cxn ang="0">
                  <a:pos x="csX839" y="csY839"/>
                </a:cxn>
                <a:cxn ang="0">
                  <a:pos x="csX840" y="csY840"/>
                </a:cxn>
                <a:cxn ang="0">
                  <a:pos x="csX841" y="csY841"/>
                </a:cxn>
                <a:cxn ang="0">
                  <a:pos x="csX842" y="csY842"/>
                </a:cxn>
                <a:cxn ang="0">
                  <a:pos x="csX843" y="csY843"/>
                </a:cxn>
                <a:cxn ang="0">
                  <a:pos x="csX844" y="csY844"/>
                </a:cxn>
                <a:cxn ang="0">
                  <a:pos x="csX845" y="csY845"/>
                </a:cxn>
                <a:cxn ang="0">
                  <a:pos x="csX846" y="csY846"/>
                </a:cxn>
                <a:cxn ang="0">
                  <a:pos x="csX847" y="csY847"/>
                </a:cxn>
                <a:cxn ang="0">
                  <a:pos x="csX848" y="csY848"/>
                </a:cxn>
                <a:cxn ang="0">
                  <a:pos x="csX849" y="csY849"/>
                </a:cxn>
                <a:cxn ang="0">
                  <a:pos x="csX850" y="csY850"/>
                </a:cxn>
                <a:cxn ang="0">
                  <a:pos x="csX851" y="csY851"/>
                </a:cxn>
                <a:cxn ang="0">
                  <a:pos x="csX852" y="csY852"/>
                </a:cxn>
                <a:cxn ang="0">
                  <a:pos x="csX853" y="csY853"/>
                </a:cxn>
                <a:cxn ang="0">
                  <a:pos x="csX854" y="csY854"/>
                </a:cxn>
                <a:cxn ang="0">
                  <a:pos x="csX855" y="csY855"/>
                </a:cxn>
                <a:cxn ang="0">
                  <a:pos x="csX856" y="csY856"/>
                </a:cxn>
                <a:cxn ang="0">
                  <a:pos x="csX857" y="csY857"/>
                </a:cxn>
                <a:cxn ang="0">
                  <a:pos x="csX858" y="csY858"/>
                </a:cxn>
                <a:cxn ang="0">
                  <a:pos x="csX859" y="csY859"/>
                </a:cxn>
                <a:cxn ang="0">
                  <a:pos x="csX860" y="csY860"/>
                </a:cxn>
                <a:cxn ang="0">
                  <a:pos x="csX861" y="csY861"/>
                </a:cxn>
                <a:cxn ang="0">
                  <a:pos x="csX862" y="csY862"/>
                </a:cxn>
                <a:cxn ang="0">
                  <a:pos x="csX863" y="csY863"/>
                </a:cxn>
                <a:cxn ang="0">
                  <a:pos x="csX864" y="csY864"/>
                </a:cxn>
                <a:cxn ang="0">
                  <a:pos x="csX865" y="csY865"/>
                </a:cxn>
                <a:cxn ang="0">
                  <a:pos x="csX866" y="csY866"/>
                </a:cxn>
                <a:cxn ang="0">
                  <a:pos x="csX867" y="csY867"/>
                </a:cxn>
                <a:cxn ang="0">
                  <a:pos x="csX868" y="csY868"/>
                </a:cxn>
                <a:cxn ang="0">
                  <a:pos x="csX869" y="csY869"/>
                </a:cxn>
                <a:cxn ang="0">
                  <a:pos x="csX870" y="csY870"/>
                </a:cxn>
                <a:cxn ang="0">
                  <a:pos x="csX871" y="csY871"/>
                </a:cxn>
                <a:cxn ang="0">
                  <a:pos x="csX872" y="csY872"/>
                </a:cxn>
                <a:cxn ang="0">
                  <a:pos x="csX873" y="csY873"/>
                </a:cxn>
                <a:cxn ang="0">
                  <a:pos x="csX874" y="csY874"/>
                </a:cxn>
                <a:cxn ang="0">
                  <a:pos x="csX875" y="csY875"/>
                </a:cxn>
                <a:cxn ang="0">
                  <a:pos x="csX876" y="csY876"/>
                </a:cxn>
                <a:cxn ang="0">
                  <a:pos x="csX877" y="csY877"/>
                </a:cxn>
                <a:cxn ang="0">
                  <a:pos x="csX878" y="csY878"/>
                </a:cxn>
                <a:cxn ang="0">
                  <a:pos x="csX879" y="csY879"/>
                </a:cxn>
                <a:cxn ang="0">
                  <a:pos x="csX880" y="csY880"/>
                </a:cxn>
                <a:cxn ang="0">
                  <a:pos x="csX881" y="csY881"/>
                </a:cxn>
                <a:cxn ang="0">
                  <a:pos x="csX882" y="csY882"/>
                </a:cxn>
                <a:cxn ang="0">
                  <a:pos x="csX883" y="csY883"/>
                </a:cxn>
                <a:cxn ang="0">
                  <a:pos x="csX884" y="csY884"/>
                </a:cxn>
                <a:cxn ang="0">
                  <a:pos x="csX885" y="csY885"/>
                </a:cxn>
                <a:cxn ang="0">
                  <a:pos x="csX886" y="csY886"/>
                </a:cxn>
                <a:cxn ang="0">
                  <a:pos x="csX887" y="csY887"/>
                </a:cxn>
                <a:cxn ang="0">
                  <a:pos x="csX888" y="csY888"/>
                </a:cxn>
                <a:cxn ang="0">
                  <a:pos x="csX889" y="csY889"/>
                </a:cxn>
                <a:cxn ang="0">
                  <a:pos x="csX890" y="csY890"/>
                </a:cxn>
                <a:cxn ang="0">
                  <a:pos x="csX891" y="csY891"/>
                </a:cxn>
                <a:cxn ang="0">
                  <a:pos x="csX892" y="csY892"/>
                </a:cxn>
                <a:cxn ang="0">
                  <a:pos x="csX893" y="csY893"/>
                </a:cxn>
                <a:cxn ang="0">
                  <a:pos x="csX894" y="csY894"/>
                </a:cxn>
                <a:cxn ang="0">
                  <a:pos x="csX895" y="csY895"/>
                </a:cxn>
                <a:cxn ang="0">
                  <a:pos x="csX896" y="csY896"/>
                </a:cxn>
                <a:cxn ang="0">
                  <a:pos x="csX897" y="csY897"/>
                </a:cxn>
                <a:cxn ang="0">
                  <a:pos x="csX898" y="csY898"/>
                </a:cxn>
                <a:cxn ang="0">
                  <a:pos x="csX899" y="csY899"/>
                </a:cxn>
                <a:cxn ang="0">
                  <a:pos x="csX900" y="csY900"/>
                </a:cxn>
                <a:cxn ang="0">
                  <a:pos x="csX901" y="csY901"/>
                </a:cxn>
                <a:cxn ang="0">
                  <a:pos x="csX902" y="csY902"/>
                </a:cxn>
                <a:cxn ang="0">
                  <a:pos x="csX903" y="csY903"/>
                </a:cxn>
                <a:cxn ang="0">
                  <a:pos x="csX904" y="csY904"/>
                </a:cxn>
                <a:cxn ang="0">
                  <a:pos x="csX905" y="csY905"/>
                </a:cxn>
                <a:cxn ang="0">
                  <a:pos x="csX906" y="csY906"/>
                </a:cxn>
                <a:cxn ang="0">
                  <a:pos x="csX907" y="csY907"/>
                </a:cxn>
                <a:cxn ang="0">
                  <a:pos x="csX908" y="csY908"/>
                </a:cxn>
                <a:cxn ang="0">
                  <a:pos x="csX909" y="csY909"/>
                </a:cxn>
                <a:cxn ang="0">
                  <a:pos x="csX910" y="csY910"/>
                </a:cxn>
                <a:cxn ang="0">
                  <a:pos x="csX911" y="csY911"/>
                </a:cxn>
                <a:cxn ang="0">
                  <a:pos x="csX912" y="csY912"/>
                </a:cxn>
                <a:cxn ang="0">
                  <a:pos x="csX913" y="csY913"/>
                </a:cxn>
                <a:cxn ang="0">
                  <a:pos x="csX914" y="csY914"/>
                </a:cxn>
                <a:cxn ang="0">
                  <a:pos x="csX915" y="csY915"/>
                </a:cxn>
                <a:cxn ang="0">
                  <a:pos x="csX916" y="csY916"/>
                </a:cxn>
                <a:cxn ang="0">
                  <a:pos x="csX917" y="csY917"/>
                </a:cxn>
                <a:cxn ang="0">
                  <a:pos x="csX918" y="csY918"/>
                </a:cxn>
                <a:cxn ang="0">
                  <a:pos x="csX919" y="csY919"/>
                </a:cxn>
                <a:cxn ang="0">
                  <a:pos x="csX920" y="csY920"/>
                </a:cxn>
                <a:cxn ang="0">
                  <a:pos x="csX921" y="csY921"/>
                </a:cxn>
                <a:cxn ang="0">
                  <a:pos x="csX922" y="csY922"/>
                </a:cxn>
                <a:cxn ang="0">
                  <a:pos x="csX923" y="csY923"/>
                </a:cxn>
                <a:cxn ang="0">
                  <a:pos x="csX924" y="csY924"/>
                </a:cxn>
                <a:cxn ang="0">
                  <a:pos x="csX925" y="csY925"/>
                </a:cxn>
                <a:cxn ang="0">
                  <a:pos x="csX926" y="csY926"/>
                </a:cxn>
                <a:cxn ang="0">
                  <a:pos x="csX927" y="csY927"/>
                </a:cxn>
                <a:cxn ang="0">
                  <a:pos x="csX928" y="csY928"/>
                </a:cxn>
                <a:cxn ang="0">
                  <a:pos x="csX929" y="csY929"/>
                </a:cxn>
                <a:cxn ang="0">
                  <a:pos x="csX930" y="csY930"/>
                </a:cxn>
                <a:cxn ang="0">
                  <a:pos x="csX931" y="csY931"/>
                </a:cxn>
                <a:cxn ang="0">
                  <a:pos x="csX932" y="csY932"/>
                </a:cxn>
                <a:cxn ang="0">
                  <a:pos x="csX933" y="csY933"/>
                </a:cxn>
                <a:cxn ang="0">
                  <a:pos x="csX934" y="csY934"/>
                </a:cxn>
                <a:cxn ang="0">
                  <a:pos x="csX935" y="csY935"/>
                </a:cxn>
                <a:cxn ang="0">
                  <a:pos x="csX936" y="csY936"/>
                </a:cxn>
                <a:cxn ang="0">
                  <a:pos x="csX937" y="csY937"/>
                </a:cxn>
                <a:cxn ang="0">
                  <a:pos x="csX938" y="csY938"/>
                </a:cxn>
                <a:cxn ang="0">
                  <a:pos x="csX939" y="csY939"/>
                </a:cxn>
                <a:cxn ang="0">
                  <a:pos x="csX940" y="csY940"/>
                </a:cxn>
                <a:cxn ang="0">
                  <a:pos x="csX941" y="csY941"/>
                </a:cxn>
                <a:cxn ang="0">
                  <a:pos x="csX942" y="csY942"/>
                </a:cxn>
                <a:cxn ang="0">
                  <a:pos x="csX943" y="csY943"/>
                </a:cxn>
                <a:cxn ang="0">
                  <a:pos x="csX944" y="csY944"/>
                </a:cxn>
                <a:cxn ang="0">
                  <a:pos x="csX945" y="csY945"/>
                </a:cxn>
                <a:cxn ang="0">
                  <a:pos x="csX946" y="csY946"/>
                </a:cxn>
                <a:cxn ang="0">
                  <a:pos x="csX947" y="csY947"/>
                </a:cxn>
                <a:cxn ang="0">
                  <a:pos x="csX948" y="csY948"/>
                </a:cxn>
                <a:cxn ang="0">
                  <a:pos x="csX949" y="csY949"/>
                </a:cxn>
                <a:cxn ang="0">
                  <a:pos x="csX950" y="csY950"/>
                </a:cxn>
                <a:cxn ang="0">
                  <a:pos x="csX951" y="csY951"/>
                </a:cxn>
                <a:cxn ang="0">
                  <a:pos x="csX952" y="csY952"/>
                </a:cxn>
                <a:cxn ang="0">
                  <a:pos x="csX953" y="csY953"/>
                </a:cxn>
                <a:cxn ang="0">
                  <a:pos x="csX954" y="csY954"/>
                </a:cxn>
                <a:cxn ang="0">
                  <a:pos x="csX955" y="csY955"/>
                </a:cxn>
                <a:cxn ang="0">
                  <a:pos x="csX956" y="csY956"/>
                </a:cxn>
                <a:cxn ang="0">
                  <a:pos x="csX957" y="csY957"/>
                </a:cxn>
                <a:cxn ang="0">
                  <a:pos x="csX958" y="csY958"/>
                </a:cxn>
                <a:cxn ang="0">
                  <a:pos x="csX959" y="csY959"/>
                </a:cxn>
                <a:cxn ang="0">
                  <a:pos x="csX960" y="csY960"/>
                </a:cxn>
                <a:cxn ang="0">
                  <a:pos x="csX961" y="csY961"/>
                </a:cxn>
                <a:cxn ang="0">
                  <a:pos x="csX962" y="csY962"/>
                </a:cxn>
                <a:cxn ang="0">
                  <a:pos x="csX963" y="csY963"/>
                </a:cxn>
                <a:cxn ang="0">
                  <a:pos x="csX964" y="csY964"/>
                </a:cxn>
                <a:cxn ang="0">
                  <a:pos x="csX965" y="csY965"/>
                </a:cxn>
                <a:cxn ang="0">
                  <a:pos x="csX966" y="csY966"/>
                </a:cxn>
                <a:cxn ang="0">
                  <a:pos x="csX967" y="csY967"/>
                </a:cxn>
                <a:cxn ang="0">
                  <a:pos x="csX968" y="csY968"/>
                </a:cxn>
                <a:cxn ang="0">
                  <a:pos x="csX969" y="csY969"/>
                </a:cxn>
                <a:cxn ang="0">
                  <a:pos x="csX970" y="csY970"/>
                </a:cxn>
                <a:cxn ang="0">
                  <a:pos x="csX971" y="csY971"/>
                </a:cxn>
                <a:cxn ang="0">
                  <a:pos x="csX972" y="csY972"/>
                </a:cxn>
                <a:cxn ang="0">
                  <a:pos x="csX973" y="csY973"/>
                </a:cxn>
                <a:cxn ang="0">
                  <a:pos x="csX974" y="csY974"/>
                </a:cxn>
                <a:cxn ang="0">
                  <a:pos x="csX975" y="csY975"/>
                </a:cxn>
                <a:cxn ang="0">
                  <a:pos x="csX976" y="csY976"/>
                </a:cxn>
                <a:cxn ang="0">
                  <a:pos x="csX977" y="csY977"/>
                </a:cxn>
                <a:cxn ang="0">
                  <a:pos x="csX978" y="csY978"/>
                </a:cxn>
                <a:cxn ang="0">
                  <a:pos x="csX979" y="csY979"/>
                </a:cxn>
                <a:cxn ang="0">
                  <a:pos x="csX980" y="csY980"/>
                </a:cxn>
                <a:cxn ang="0">
                  <a:pos x="csX981" y="csY981"/>
                </a:cxn>
                <a:cxn ang="0">
                  <a:pos x="csX982" y="csY982"/>
                </a:cxn>
                <a:cxn ang="0">
                  <a:pos x="csX983" y="csY983"/>
                </a:cxn>
                <a:cxn ang="0">
                  <a:pos x="csX984" y="csY984"/>
                </a:cxn>
                <a:cxn ang="0">
                  <a:pos x="csX985" y="csY985"/>
                </a:cxn>
                <a:cxn ang="0">
                  <a:pos x="csX986" y="csY986"/>
                </a:cxn>
                <a:cxn ang="0">
                  <a:pos x="csX987" y="csY987"/>
                </a:cxn>
                <a:cxn ang="0">
                  <a:pos x="csX988" y="csY988"/>
                </a:cxn>
                <a:cxn ang="0">
                  <a:pos x="csX989" y="csY989"/>
                </a:cxn>
                <a:cxn ang="0">
                  <a:pos x="csX990" y="csY990"/>
                </a:cxn>
                <a:cxn ang="0">
                  <a:pos x="csX991" y="csY991"/>
                </a:cxn>
                <a:cxn ang="0">
                  <a:pos x="csX992" y="csY992"/>
                </a:cxn>
                <a:cxn ang="0">
                  <a:pos x="csX993" y="csY993"/>
                </a:cxn>
                <a:cxn ang="0">
                  <a:pos x="csX994" y="csY994"/>
                </a:cxn>
                <a:cxn ang="0">
                  <a:pos x="csX995" y="csY995"/>
                </a:cxn>
                <a:cxn ang="0">
                  <a:pos x="csX996" y="csY996"/>
                </a:cxn>
                <a:cxn ang="0">
                  <a:pos x="csX997" y="csY997"/>
                </a:cxn>
                <a:cxn ang="0">
                  <a:pos x="csX998" y="csY998"/>
                </a:cxn>
                <a:cxn ang="0">
                  <a:pos x="csX999" y="csY999"/>
                </a:cxn>
                <a:cxn ang="0">
                  <a:pos x="csX1000" y="csY1000"/>
                </a:cxn>
                <a:cxn ang="0">
                  <a:pos x="csX1001" y="csY1001"/>
                </a:cxn>
                <a:cxn ang="0">
                  <a:pos x="csX1002" y="csY1002"/>
                </a:cxn>
                <a:cxn ang="0">
                  <a:pos x="csX1003" y="csY1003"/>
                </a:cxn>
                <a:cxn ang="0">
                  <a:pos x="csX1004" y="csY1004"/>
                </a:cxn>
                <a:cxn ang="0">
                  <a:pos x="csX1005" y="csY1005"/>
                </a:cxn>
                <a:cxn ang="0">
                  <a:pos x="csX1006" y="csY1006"/>
                </a:cxn>
                <a:cxn ang="0">
                  <a:pos x="csX1007" y="csY1007"/>
                </a:cxn>
                <a:cxn ang="0">
                  <a:pos x="csX1008" y="csY1008"/>
                </a:cxn>
                <a:cxn ang="0">
                  <a:pos x="csX1009" y="csY1009"/>
                </a:cxn>
                <a:cxn ang="0">
                  <a:pos x="csX1010" y="csY1010"/>
                </a:cxn>
                <a:cxn ang="0">
                  <a:pos x="csX1011" y="csY1011"/>
                </a:cxn>
                <a:cxn ang="0">
                  <a:pos x="csX1012" y="csY1012"/>
                </a:cxn>
                <a:cxn ang="0">
                  <a:pos x="csX1013" y="csY1013"/>
                </a:cxn>
                <a:cxn ang="0">
                  <a:pos x="csX1014" y="csY1014"/>
                </a:cxn>
                <a:cxn ang="0">
                  <a:pos x="csX1015" y="csY1015"/>
                </a:cxn>
                <a:cxn ang="0">
                  <a:pos x="csX1016" y="csY1016"/>
                </a:cxn>
                <a:cxn ang="0">
                  <a:pos x="csX1017" y="csY1017"/>
                </a:cxn>
                <a:cxn ang="0">
                  <a:pos x="csX1018" y="csY1018"/>
                </a:cxn>
                <a:cxn ang="0">
                  <a:pos x="csX1019" y="csY1019"/>
                </a:cxn>
                <a:cxn ang="0">
                  <a:pos x="csX1020" y="csY1020"/>
                </a:cxn>
                <a:cxn ang="0">
                  <a:pos x="csX1021" y="csY1021"/>
                </a:cxn>
                <a:cxn ang="0">
                  <a:pos x="csX1022" y="csY1022"/>
                </a:cxn>
                <a:cxn ang="0">
                  <a:pos x="csX1023" y="csY1023"/>
                </a:cxn>
                <a:cxn ang="0">
                  <a:pos x="csX1024" y="csY1024"/>
                </a:cxn>
                <a:cxn ang="0">
                  <a:pos x="csX1025" y="csY1025"/>
                </a:cxn>
                <a:cxn ang="0">
                  <a:pos x="csX1026" y="csY1026"/>
                </a:cxn>
                <a:cxn ang="0">
                  <a:pos x="csX1027" y="csY1027"/>
                </a:cxn>
                <a:cxn ang="0">
                  <a:pos x="csX1028" y="csY1028"/>
                </a:cxn>
                <a:cxn ang="0">
                  <a:pos x="csX1029" y="csY1029"/>
                </a:cxn>
                <a:cxn ang="0">
                  <a:pos x="csX1030" y="csY1030"/>
                </a:cxn>
                <a:cxn ang="0">
                  <a:pos x="csX1031" y="csY1031"/>
                </a:cxn>
                <a:cxn ang="0">
                  <a:pos x="csX1032" y="csY1032"/>
                </a:cxn>
                <a:cxn ang="0">
                  <a:pos x="csX1033" y="csY1033"/>
                </a:cxn>
                <a:cxn ang="0">
                  <a:pos x="csX1034" y="csY1034"/>
                </a:cxn>
                <a:cxn ang="0">
                  <a:pos x="csX1035" y="csY1035"/>
                </a:cxn>
                <a:cxn ang="0">
                  <a:pos x="csX1036" y="csY1036"/>
                </a:cxn>
                <a:cxn ang="0">
                  <a:pos x="csX1037" y="csY1037"/>
                </a:cxn>
                <a:cxn ang="0">
                  <a:pos x="csX1038" y="csY1038"/>
                </a:cxn>
                <a:cxn ang="0">
                  <a:pos x="csX1039" y="csY1039"/>
                </a:cxn>
                <a:cxn ang="0">
                  <a:pos x="csX1040" y="csY1040"/>
                </a:cxn>
                <a:cxn ang="0">
                  <a:pos x="csX1041" y="csY1041"/>
                </a:cxn>
                <a:cxn ang="0">
                  <a:pos x="csX1042" y="csY1042"/>
                </a:cxn>
                <a:cxn ang="0">
                  <a:pos x="csX1043" y="csY1043"/>
                </a:cxn>
                <a:cxn ang="0">
                  <a:pos x="csX1044" y="csY1044"/>
                </a:cxn>
                <a:cxn ang="0">
                  <a:pos x="csX1045" y="csY1045"/>
                </a:cxn>
                <a:cxn ang="0">
                  <a:pos x="csX1046" y="csY1046"/>
                </a:cxn>
                <a:cxn ang="0">
                  <a:pos x="csX1047" y="csY1047"/>
                </a:cxn>
                <a:cxn ang="0">
                  <a:pos x="csX1048" y="csY1048"/>
                </a:cxn>
                <a:cxn ang="0">
                  <a:pos x="csX1049" y="csY1049"/>
                </a:cxn>
                <a:cxn ang="0">
                  <a:pos x="csX1050" y="csY1050"/>
                </a:cxn>
                <a:cxn ang="0">
                  <a:pos x="csX1051" y="csY1051"/>
                </a:cxn>
                <a:cxn ang="0">
                  <a:pos x="csX1052" y="csY1052"/>
                </a:cxn>
                <a:cxn ang="0">
                  <a:pos x="csX1053" y="csY1053"/>
                </a:cxn>
                <a:cxn ang="0">
                  <a:pos x="csX1054" y="csY1054"/>
                </a:cxn>
                <a:cxn ang="0">
                  <a:pos x="csX1055" y="csY1055"/>
                </a:cxn>
                <a:cxn ang="0">
                  <a:pos x="csX1056" y="csY1056"/>
                </a:cxn>
                <a:cxn ang="0">
                  <a:pos x="csX1057" y="csY1057"/>
                </a:cxn>
                <a:cxn ang="0">
                  <a:pos x="csX1058" y="csY1058"/>
                </a:cxn>
                <a:cxn ang="0">
                  <a:pos x="csX1059" y="csY1059"/>
                </a:cxn>
                <a:cxn ang="0">
                  <a:pos x="csX1060" y="csY1060"/>
                </a:cxn>
                <a:cxn ang="0">
                  <a:pos x="csX1061" y="csY1061"/>
                </a:cxn>
                <a:cxn ang="0">
                  <a:pos x="csX1062" y="csY1062"/>
                </a:cxn>
                <a:cxn ang="0">
                  <a:pos x="csX1063" y="csY1063"/>
                </a:cxn>
                <a:cxn ang="0">
                  <a:pos x="csX1064" y="csY1064"/>
                </a:cxn>
                <a:cxn ang="0">
                  <a:pos x="csX1065" y="csY1065"/>
                </a:cxn>
                <a:cxn ang="0">
                  <a:pos x="csX1066" y="csY1066"/>
                </a:cxn>
                <a:cxn ang="0">
                  <a:pos x="csX1067" y="csY1067"/>
                </a:cxn>
                <a:cxn ang="0">
                  <a:pos x="csX1068" y="csY1068"/>
                </a:cxn>
                <a:cxn ang="0">
                  <a:pos x="csX1069" y="csY1069"/>
                </a:cxn>
                <a:cxn ang="0">
                  <a:pos x="csX1070" y="csY1070"/>
                </a:cxn>
                <a:cxn ang="0">
                  <a:pos x="csX1071" y="csY1071"/>
                </a:cxn>
                <a:cxn ang="0">
                  <a:pos x="csX1072" y="csY1072"/>
                </a:cxn>
                <a:cxn ang="0">
                  <a:pos x="csX1073" y="csY1073"/>
                </a:cxn>
                <a:cxn ang="0">
                  <a:pos x="csX1074" y="csY1074"/>
                </a:cxn>
                <a:cxn ang="0">
                  <a:pos x="csX1075" y="csY1075"/>
                </a:cxn>
                <a:cxn ang="0">
                  <a:pos x="csX1076" y="csY1076"/>
                </a:cxn>
                <a:cxn ang="0">
                  <a:pos x="csX1077" y="csY1077"/>
                </a:cxn>
                <a:cxn ang="0">
                  <a:pos x="csX1078" y="csY1078"/>
                </a:cxn>
                <a:cxn ang="0">
                  <a:pos x="csX1079" y="csY1079"/>
                </a:cxn>
                <a:cxn ang="0">
                  <a:pos x="csX1080" y="csY1080"/>
                </a:cxn>
                <a:cxn ang="0">
                  <a:pos x="csX1081" y="csY1081"/>
                </a:cxn>
                <a:cxn ang="0">
                  <a:pos x="csX1082" y="csY1082"/>
                </a:cxn>
                <a:cxn ang="0">
                  <a:pos x="csX1083" y="csY1083"/>
                </a:cxn>
                <a:cxn ang="0">
                  <a:pos x="csX1084" y="csY1084"/>
                </a:cxn>
                <a:cxn ang="0">
                  <a:pos x="csX1085" y="csY1085"/>
                </a:cxn>
                <a:cxn ang="0">
                  <a:pos x="csX1086" y="csY1086"/>
                </a:cxn>
                <a:cxn ang="0">
                  <a:pos x="csX1087" y="csY1087"/>
                </a:cxn>
                <a:cxn ang="0">
                  <a:pos x="csX1088" y="csY1088"/>
                </a:cxn>
                <a:cxn ang="0">
                  <a:pos x="csX1089" y="csY1089"/>
                </a:cxn>
                <a:cxn ang="0">
                  <a:pos x="csX1090" y="csY1090"/>
                </a:cxn>
                <a:cxn ang="0">
                  <a:pos x="csX1091" y="csY1091"/>
                </a:cxn>
                <a:cxn ang="0">
                  <a:pos x="csX1092" y="csY1092"/>
                </a:cxn>
                <a:cxn ang="0">
                  <a:pos x="csX1093" y="csY1093"/>
                </a:cxn>
                <a:cxn ang="0">
                  <a:pos x="csX1094" y="csY1094"/>
                </a:cxn>
                <a:cxn ang="0">
                  <a:pos x="csX1095" y="csY1095"/>
                </a:cxn>
                <a:cxn ang="0">
                  <a:pos x="csX1096" y="csY1096"/>
                </a:cxn>
                <a:cxn ang="0">
                  <a:pos x="csX1097" y="csY1097"/>
                </a:cxn>
                <a:cxn ang="0">
                  <a:pos x="csX1098" y="csY1098"/>
                </a:cxn>
                <a:cxn ang="0">
                  <a:pos x="csX1099" y="csY1099"/>
                </a:cxn>
                <a:cxn ang="0">
                  <a:pos x="csX1100" y="csY1100"/>
                </a:cxn>
                <a:cxn ang="0">
                  <a:pos x="csX1101" y="csY1101"/>
                </a:cxn>
                <a:cxn ang="0">
                  <a:pos x="csX1102" y="csY1102"/>
                </a:cxn>
                <a:cxn ang="0">
                  <a:pos x="csX1103" y="csY1103"/>
                </a:cxn>
                <a:cxn ang="0">
                  <a:pos x="csX1104" y="csY1104"/>
                </a:cxn>
                <a:cxn ang="0">
                  <a:pos x="csX1105" y="csY1105"/>
                </a:cxn>
                <a:cxn ang="0">
                  <a:pos x="csX1106" y="csY1106"/>
                </a:cxn>
                <a:cxn ang="0">
                  <a:pos x="csX1107" y="csY1107"/>
                </a:cxn>
                <a:cxn ang="0">
                  <a:pos x="csX1108" y="csY1108"/>
                </a:cxn>
                <a:cxn ang="0">
                  <a:pos x="csX1109" y="csY1109"/>
                </a:cxn>
                <a:cxn ang="0">
                  <a:pos x="csX1110" y="csY1110"/>
                </a:cxn>
                <a:cxn ang="0">
                  <a:pos x="csX1111" y="csY1111"/>
                </a:cxn>
                <a:cxn ang="0">
                  <a:pos x="csX1112" y="csY1112"/>
                </a:cxn>
                <a:cxn ang="0">
                  <a:pos x="csX1113" y="csY1113"/>
                </a:cxn>
                <a:cxn ang="0">
                  <a:pos x="csX1114" y="csY1114"/>
                </a:cxn>
                <a:cxn ang="0">
                  <a:pos x="csX1115" y="csY1115"/>
                </a:cxn>
                <a:cxn ang="0">
                  <a:pos x="csX1116" y="csY1116"/>
                </a:cxn>
                <a:cxn ang="0">
                  <a:pos x="csX1117" y="csY1117"/>
                </a:cxn>
                <a:cxn ang="0">
                  <a:pos x="csX1118" y="csY1118"/>
                </a:cxn>
                <a:cxn ang="0">
                  <a:pos x="csX1119" y="csY1119"/>
                </a:cxn>
                <a:cxn ang="0">
                  <a:pos x="csX1120" y="csY1120"/>
                </a:cxn>
                <a:cxn ang="0">
                  <a:pos x="csX1121" y="csY1121"/>
                </a:cxn>
                <a:cxn ang="0">
                  <a:pos x="csX1122" y="csY1122"/>
                </a:cxn>
                <a:cxn ang="0">
                  <a:pos x="csX1123" y="csY1123"/>
                </a:cxn>
                <a:cxn ang="0">
                  <a:pos x="csX1124" y="csY1124"/>
                </a:cxn>
                <a:cxn ang="0">
                  <a:pos x="csX1125" y="csY1125"/>
                </a:cxn>
                <a:cxn ang="0">
                  <a:pos x="csX1126" y="csY1126"/>
                </a:cxn>
                <a:cxn ang="0">
                  <a:pos x="csX1127" y="csY1127"/>
                </a:cxn>
                <a:cxn ang="0">
                  <a:pos x="csX1128" y="csY1128"/>
                </a:cxn>
                <a:cxn ang="0">
                  <a:pos x="csX1129" y="csY1129"/>
                </a:cxn>
                <a:cxn ang="0">
                  <a:pos x="csX1130" y="csY1130"/>
                </a:cxn>
                <a:cxn ang="0">
                  <a:pos x="csX1131" y="csY1131"/>
                </a:cxn>
                <a:cxn ang="0">
                  <a:pos x="csX1132" y="csY1132"/>
                </a:cxn>
                <a:cxn ang="0">
                  <a:pos x="csX1133" y="csY1133"/>
                </a:cxn>
                <a:cxn ang="0">
                  <a:pos x="csX1134" y="csY1134"/>
                </a:cxn>
                <a:cxn ang="0">
                  <a:pos x="csX1135" y="csY1135"/>
                </a:cxn>
                <a:cxn ang="0">
                  <a:pos x="csX1136" y="csY1136"/>
                </a:cxn>
                <a:cxn ang="0">
                  <a:pos x="csX1137" y="csY1137"/>
                </a:cxn>
                <a:cxn ang="0">
                  <a:pos x="csX1138" y="csY1138"/>
                </a:cxn>
                <a:cxn ang="0">
                  <a:pos x="csX1139" y="csY1139"/>
                </a:cxn>
                <a:cxn ang="0">
                  <a:pos x="csX1140" y="csY1140"/>
                </a:cxn>
                <a:cxn ang="0">
                  <a:pos x="csX1141" y="csY1141"/>
                </a:cxn>
                <a:cxn ang="0">
                  <a:pos x="csX1142" y="csY1142"/>
                </a:cxn>
                <a:cxn ang="0">
                  <a:pos x="csX1143" y="csY1143"/>
                </a:cxn>
                <a:cxn ang="0">
                  <a:pos x="csX1144" y="csY1144"/>
                </a:cxn>
                <a:cxn ang="0">
                  <a:pos x="csX1145" y="csY1145"/>
                </a:cxn>
                <a:cxn ang="0">
                  <a:pos x="csX1146" y="csY1146"/>
                </a:cxn>
                <a:cxn ang="0">
                  <a:pos x="csX1147" y="csY1147"/>
                </a:cxn>
                <a:cxn ang="0">
                  <a:pos x="csX1148" y="csY1148"/>
                </a:cxn>
                <a:cxn ang="0">
                  <a:pos x="csX1149" y="csY1149"/>
                </a:cxn>
                <a:cxn ang="0">
                  <a:pos x="csX1150" y="csY1150"/>
                </a:cxn>
                <a:cxn ang="0">
                  <a:pos x="csX1151" y="csY1151"/>
                </a:cxn>
                <a:cxn ang="0">
                  <a:pos x="csX1152" y="csY1152"/>
                </a:cxn>
                <a:cxn ang="0">
                  <a:pos x="csX1153" y="csY1153"/>
                </a:cxn>
                <a:cxn ang="0">
                  <a:pos x="csX1154" y="csY1154"/>
                </a:cxn>
                <a:cxn ang="0">
                  <a:pos x="csX1155" y="csY1155"/>
                </a:cxn>
                <a:cxn ang="0">
                  <a:pos x="csX1156" y="csY1156"/>
                </a:cxn>
                <a:cxn ang="0">
                  <a:pos x="csX1157" y="csY1157"/>
                </a:cxn>
                <a:cxn ang="0">
                  <a:pos x="csX1158" y="csY1158"/>
                </a:cxn>
                <a:cxn ang="0">
                  <a:pos x="csX1159" y="csY1159"/>
                </a:cxn>
                <a:cxn ang="0">
                  <a:pos x="csX1160" y="csY1160"/>
                </a:cxn>
                <a:cxn ang="0">
                  <a:pos x="csX1161" y="csY1161"/>
                </a:cxn>
                <a:cxn ang="0">
                  <a:pos x="csX1162" y="csY1162"/>
                </a:cxn>
                <a:cxn ang="0">
                  <a:pos x="csX1163" y="csY1163"/>
                </a:cxn>
                <a:cxn ang="0">
                  <a:pos x="csX1164" y="csY1164"/>
                </a:cxn>
                <a:cxn ang="0">
                  <a:pos x="csX1165" y="csY1165"/>
                </a:cxn>
                <a:cxn ang="0">
                  <a:pos x="csX1166" y="csY1166"/>
                </a:cxn>
                <a:cxn ang="0">
                  <a:pos x="csX1167" y="csY1167"/>
                </a:cxn>
                <a:cxn ang="0">
                  <a:pos x="csX1168" y="csY1168"/>
                </a:cxn>
                <a:cxn ang="0">
                  <a:pos x="csX1169" y="csY1169"/>
                </a:cxn>
                <a:cxn ang="0">
                  <a:pos x="csX1170" y="csY1170"/>
                </a:cxn>
                <a:cxn ang="0">
                  <a:pos x="csX1171" y="csY1171"/>
                </a:cxn>
                <a:cxn ang="0">
                  <a:pos x="csX1172" y="csY1172"/>
                </a:cxn>
                <a:cxn ang="0">
                  <a:pos x="csX1173" y="csY1173"/>
                </a:cxn>
                <a:cxn ang="0">
                  <a:pos x="csX1174" y="csY1174"/>
                </a:cxn>
                <a:cxn ang="0">
                  <a:pos x="csX1175" y="csY1175"/>
                </a:cxn>
                <a:cxn ang="0">
                  <a:pos x="csX1176" y="csY1176"/>
                </a:cxn>
                <a:cxn ang="0">
                  <a:pos x="csX1177" y="csY1177"/>
                </a:cxn>
                <a:cxn ang="0">
                  <a:pos x="csX1178" y="csY1178"/>
                </a:cxn>
                <a:cxn ang="0">
                  <a:pos x="csX1179" y="csY1179"/>
                </a:cxn>
                <a:cxn ang="0">
                  <a:pos x="csX1180" y="csY1180"/>
                </a:cxn>
                <a:cxn ang="0">
                  <a:pos x="csX1181" y="csY1181"/>
                </a:cxn>
                <a:cxn ang="0">
                  <a:pos x="csX1182" y="csY1182"/>
                </a:cxn>
                <a:cxn ang="0">
                  <a:pos x="csX1183" y="csY1183"/>
                </a:cxn>
                <a:cxn ang="0">
                  <a:pos x="csX1184" y="csY1184"/>
                </a:cxn>
                <a:cxn ang="0">
                  <a:pos x="csX1185" y="csY1185"/>
                </a:cxn>
                <a:cxn ang="0">
                  <a:pos x="csX1186" y="csY1186"/>
                </a:cxn>
                <a:cxn ang="0">
                  <a:pos x="csX1187" y="csY1187"/>
                </a:cxn>
                <a:cxn ang="0">
                  <a:pos x="csX1188" y="csY1188"/>
                </a:cxn>
                <a:cxn ang="0">
                  <a:pos x="csX1189" y="csY1189"/>
                </a:cxn>
                <a:cxn ang="0">
                  <a:pos x="csX1190" y="csY1190"/>
                </a:cxn>
                <a:cxn ang="0">
                  <a:pos x="csX1191" y="csY1191"/>
                </a:cxn>
                <a:cxn ang="0">
                  <a:pos x="csX1192" y="csY1192"/>
                </a:cxn>
                <a:cxn ang="0">
                  <a:pos x="csX1193" y="csY1193"/>
                </a:cxn>
                <a:cxn ang="0">
                  <a:pos x="csX1194" y="csY1194"/>
                </a:cxn>
                <a:cxn ang="0">
                  <a:pos x="csX1195" y="csY1195"/>
                </a:cxn>
                <a:cxn ang="0">
                  <a:pos x="csX1196" y="csY1196"/>
                </a:cxn>
                <a:cxn ang="0">
                  <a:pos x="csX1197" y="csY1197"/>
                </a:cxn>
                <a:cxn ang="0">
                  <a:pos x="csX1198" y="csY1198"/>
                </a:cxn>
                <a:cxn ang="0">
                  <a:pos x="csX1199" y="csY1199"/>
                </a:cxn>
                <a:cxn ang="0">
                  <a:pos x="csX1200" y="csY1200"/>
                </a:cxn>
                <a:cxn ang="0">
                  <a:pos x="csX1201" y="csY1201"/>
                </a:cxn>
                <a:cxn ang="0">
                  <a:pos x="csX1202" y="csY1202"/>
                </a:cxn>
                <a:cxn ang="0">
                  <a:pos x="csX1203" y="csY1203"/>
                </a:cxn>
                <a:cxn ang="0">
                  <a:pos x="csX1204" y="csY1204"/>
                </a:cxn>
                <a:cxn ang="0">
                  <a:pos x="csX1205" y="csY1205"/>
                </a:cxn>
                <a:cxn ang="0">
                  <a:pos x="csX1206" y="csY1206"/>
                </a:cxn>
                <a:cxn ang="0">
                  <a:pos x="csX1207" y="csY1207"/>
                </a:cxn>
                <a:cxn ang="0">
                  <a:pos x="csX1208" y="csY1208"/>
                </a:cxn>
                <a:cxn ang="0">
                  <a:pos x="csX1209" y="csY1209"/>
                </a:cxn>
                <a:cxn ang="0">
                  <a:pos x="csX1210" y="csY1210"/>
                </a:cxn>
                <a:cxn ang="0">
                  <a:pos x="csX1211" y="csY1211"/>
                </a:cxn>
                <a:cxn ang="0">
                  <a:pos x="csX1212" y="csY1212"/>
                </a:cxn>
                <a:cxn ang="0">
                  <a:pos x="csX1213" y="csY1213"/>
                </a:cxn>
                <a:cxn ang="0">
                  <a:pos x="csX1214" y="csY1214"/>
                </a:cxn>
                <a:cxn ang="0">
                  <a:pos x="csX1215" y="csY1215"/>
                </a:cxn>
                <a:cxn ang="0">
                  <a:pos x="csX1216" y="csY1216"/>
                </a:cxn>
                <a:cxn ang="0">
                  <a:pos x="csX1217" y="csY1217"/>
                </a:cxn>
                <a:cxn ang="0">
                  <a:pos x="csX1218" y="csY1218"/>
                </a:cxn>
                <a:cxn ang="0">
                  <a:pos x="csX1219" y="csY1219"/>
                </a:cxn>
                <a:cxn ang="0">
                  <a:pos x="csX1220" y="csY1220"/>
                </a:cxn>
                <a:cxn ang="0">
                  <a:pos x="csX1221" y="csY1221"/>
                </a:cxn>
                <a:cxn ang="0">
                  <a:pos x="csX1222" y="csY1222"/>
                </a:cxn>
                <a:cxn ang="0">
                  <a:pos x="csX1223" y="csY1223"/>
                </a:cxn>
                <a:cxn ang="0">
                  <a:pos x="csX1224" y="csY1224"/>
                </a:cxn>
                <a:cxn ang="0">
                  <a:pos x="csX1225" y="csY1225"/>
                </a:cxn>
                <a:cxn ang="0">
                  <a:pos x="csX1226" y="csY1226"/>
                </a:cxn>
                <a:cxn ang="0">
                  <a:pos x="csX1227" y="csY1227"/>
                </a:cxn>
                <a:cxn ang="0">
                  <a:pos x="csX1228" y="csY1228"/>
                </a:cxn>
                <a:cxn ang="0">
                  <a:pos x="csX1229" y="csY1229"/>
                </a:cxn>
                <a:cxn ang="0">
                  <a:pos x="csX1230" y="csY1230"/>
                </a:cxn>
                <a:cxn ang="0">
                  <a:pos x="csX1231" y="csY1231"/>
                </a:cxn>
                <a:cxn ang="0">
                  <a:pos x="csX1232" y="csY1232"/>
                </a:cxn>
                <a:cxn ang="0">
                  <a:pos x="csX1233" y="csY1233"/>
                </a:cxn>
                <a:cxn ang="0">
                  <a:pos x="csX1234" y="csY1234"/>
                </a:cxn>
                <a:cxn ang="0">
                  <a:pos x="csX1235" y="csY1235"/>
                </a:cxn>
                <a:cxn ang="0">
                  <a:pos x="csX1236" y="csY1236"/>
                </a:cxn>
                <a:cxn ang="0">
                  <a:pos x="csX1237" y="csY1237"/>
                </a:cxn>
                <a:cxn ang="0">
                  <a:pos x="csX1238" y="csY1238"/>
                </a:cxn>
                <a:cxn ang="0">
                  <a:pos x="csX1239" y="csY1239"/>
                </a:cxn>
                <a:cxn ang="0">
                  <a:pos x="csX1240" y="csY1240"/>
                </a:cxn>
                <a:cxn ang="0">
                  <a:pos x="csX1241" y="csY1241"/>
                </a:cxn>
                <a:cxn ang="0">
                  <a:pos x="csX1242" y="csY1242"/>
                </a:cxn>
                <a:cxn ang="0">
                  <a:pos x="csX1243" y="csY1243"/>
                </a:cxn>
                <a:cxn ang="0">
                  <a:pos x="csX1244" y="csY1244"/>
                </a:cxn>
                <a:cxn ang="0">
                  <a:pos x="csX1245" y="csY1245"/>
                </a:cxn>
                <a:cxn ang="0">
                  <a:pos x="csX1246" y="csY1246"/>
                </a:cxn>
                <a:cxn ang="0">
                  <a:pos x="csX1247" y="csY1247"/>
                </a:cxn>
                <a:cxn ang="0">
                  <a:pos x="csX1248" y="csY1248"/>
                </a:cxn>
                <a:cxn ang="0">
                  <a:pos x="csX1249" y="csY1249"/>
                </a:cxn>
                <a:cxn ang="0">
                  <a:pos x="csX1250" y="csY1250"/>
                </a:cxn>
                <a:cxn ang="0">
                  <a:pos x="csX1251" y="csY1251"/>
                </a:cxn>
                <a:cxn ang="0">
                  <a:pos x="csX1252" y="csY1252"/>
                </a:cxn>
                <a:cxn ang="0">
                  <a:pos x="csX1253" y="csY1253"/>
                </a:cxn>
                <a:cxn ang="0">
                  <a:pos x="csX1254" y="csY1254"/>
                </a:cxn>
                <a:cxn ang="0">
                  <a:pos x="csX1255" y="csY1255"/>
                </a:cxn>
                <a:cxn ang="0">
                  <a:pos x="csX1256" y="csY1256"/>
                </a:cxn>
                <a:cxn ang="0">
                  <a:pos x="csX1257" y="csY1257"/>
                </a:cxn>
                <a:cxn ang="0">
                  <a:pos x="csX1258" y="csY1258"/>
                </a:cxn>
                <a:cxn ang="0">
                  <a:pos x="csX1259" y="csY1259"/>
                </a:cxn>
                <a:cxn ang="0">
                  <a:pos x="csX1260" y="csY1260"/>
                </a:cxn>
                <a:cxn ang="0">
                  <a:pos x="csX1261" y="csY1261"/>
                </a:cxn>
                <a:cxn ang="0">
                  <a:pos x="csX1262" y="csY1262"/>
                </a:cxn>
                <a:cxn ang="0">
                  <a:pos x="csX1263" y="csY1263"/>
                </a:cxn>
                <a:cxn ang="0">
                  <a:pos x="csX1264" y="csY1264"/>
                </a:cxn>
                <a:cxn ang="0">
                  <a:pos x="csX1265" y="csY1265"/>
                </a:cxn>
                <a:cxn ang="0">
                  <a:pos x="csX1266" y="csY1266"/>
                </a:cxn>
                <a:cxn ang="0">
                  <a:pos x="csX1267" y="csY1267"/>
                </a:cxn>
                <a:cxn ang="0">
                  <a:pos x="csX1268" y="csY1268"/>
                </a:cxn>
                <a:cxn ang="0">
                  <a:pos x="csX1269" y="csY1269"/>
                </a:cxn>
                <a:cxn ang="0">
                  <a:pos x="csX1270" y="csY1270"/>
                </a:cxn>
                <a:cxn ang="0">
                  <a:pos x="csX1271" y="csY1271"/>
                </a:cxn>
                <a:cxn ang="0">
                  <a:pos x="csX1272" y="csY1272"/>
                </a:cxn>
                <a:cxn ang="0">
                  <a:pos x="csX1273" y="csY1273"/>
                </a:cxn>
                <a:cxn ang="0">
                  <a:pos x="csX1274" y="csY1274"/>
                </a:cxn>
                <a:cxn ang="0">
                  <a:pos x="csX1275" y="csY1275"/>
                </a:cxn>
                <a:cxn ang="0">
                  <a:pos x="csX1276" y="csY1276"/>
                </a:cxn>
                <a:cxn ang="0">
                  <a:pos x="csX1277" y="csY1277"/>
                </a:cxn>
                <a:cxn ang="0">
                  <a:pos x="csX1278" y="csY1278"/>
                </a:cxn>
                <a:cxn ang="0">
                  <a:pos x="csX1279" y="csY1279"/>
                </a:cxn>
                <a:cxn ang="0">
                  <a:pos x="csX1280" y="csY1280"/>
                </a:cxn>
                <a:cxn ang="0">
                  <a:pos x="csX1281" y="csY1281"/>
                </a:cxn>
                <a:cxn ang="0">
                  <a:pos x="csX1282" y="csY1282"/>
                </a:cxn>
                <a:cxn ang="0">
                  <a:pos x="csX1283" y="csY1283"/>
                </a:cxn>
                <a:cxn ang="0">
                  <a:pos x="csX1284" y="csY1284"/>
                </a:cxn>
                <a:cxn ang="0">
                  <a:pos x="csX1285" y="csY1285"/>
                </a:cxn>
                <a:cxn ang="0">
                  <a:pos x="csX1286" y="csY1286"/>
                </a:cxn>
                <a:cxn ang="0">
                  <a:pos x="csX1287" y="csY1287"/>
                </a:cxn>
                <a:cxn ang="0">
                  <a:pos x="csX1288" y="csY1288"/>
                </a:cxn>
                <a:cxn ang="0">
                  <a:pos x="csX1289" y="csY1289"/>
                </a:cxn>
                <a:cxn ang="0">
                  <a:pos x="csX1290" y="csY1290"/>
                </a:cxn>
                <a:cxn ang="0">
                  <a:pos x="csX1291" y="csY1291"/>
                </a:cxn>
                <a:cxn ang="0">
                  <a:pos x="csX1292" y="csY1292"/>
                </a:cxn>
                <a:cxn ang="0">
                  <a:pos x="csX1293" y="csY1293"/>
                </a:cxn>
                <a:cxn ang="0">
                  <a:pos x="csX1294" y="csY1294"/>
                </a:cxn>
                <a:cxn ang="0">
                  <a:pos x="csX1295" y="csY1295"/>
                </a:cxn>
                <a:cxn ang="0">
                  <a:pos x="csX1296" y="csY1296"/>
                </a:cxn>
                <a:cxn ang="0">
                  <a:pos x="csX1297" y="csY1297"/>
                </a:cxn>
                <a:cxn ang="0">
                  <a:pos x="csX1298" y="csY1298"/>
                </a:cxn>
                <a:cxn ang="0">
                  <a:pos x="csX1299" y="csY1299"/>
                </a:cxn>
                <a:cxn ang="0">
                  <a:pos x="csX1300" y="csY1300"/>
                </a:cxn>
                <a:cxn ang="0">
                  <a:pos x="csX1301" y="csY1301"/>
                </a:cxn>
                <a:cxn ang="0">
                  <a:pos x="csX1302" y="csY1302"/>
                </a:cxn>
                <a:cxn ang="0">
                  <a:pos x="csX1303" y="csY1303"/>
                </a:cxn>
                <a:cxn ang="0">
                  <a:pos x="csX1304" y="csY1304"/>
                </a:cxn>
                <a:cxn ang="0">
                  <a:pos x="csX1305" y="csY1305"/>
                </a:cxn>
                <a:cxn ang="0">
                  <a:pos x="csX1306" y="csY1306"/>
                </a:cxn>
                <a:cxn ang="0">
                  <a:pos x="csX1307" y="csY1307"/>
                </a:cxn>
                <a:cxn ang="0">
                  <a:pos x="csX1308" y="csY1308"/>
                </a:cxn>
                <a:cxn ang="0">
                  <a:pos x="csX1309" y="csY1309"/>
                </a:cxn>
                <a:cxn ang="0">
                  <a:pos x="csX1310" y="csY1310"/>
                </a:cxn>
                <a:cxn ang="0">
                  <a:pos x="csX1311" y="csY1311"/>
                </a:cxn>
                <a:cxn ang="0">
                  <a:pos x="csX1312" y="csY1312"/>
                </a:cxn>
                <a:cxn ang="0">
                  <a:pos x="csX1313" y="csY1313"/>
                </a:cxn>
                <a:cxn ang="0">
                  <a:pos x="csX1314" y="csY1314"/>
                </a:cxn>
                <a:cxn ang="0">
                  <a:pos x="csX1315" y="csY1315"/>
                </a:cxn>
                <a:cxn ang="0">
                  <a:pos x="csX1316" y="csY1316"/>
                </a:cxn>
                <a:cxn ang="0">
                  <a:pos x="csX1317" y="csY1317"/>
                </a:cxn>
                <a:cxn ang="0">
                  <a:pos x="csX1318" y="csY1318"/>
                </a:cxn>
                <a:cxn ang="0">
                  <a:pos x="csX1319" y="csY1319"/>
                </a:cxn>
                <a:cxn ang="0">
                  <a:pos x="csX1320" y="csY1320"/>
                </a:cxn>
                <a:cxn ang="0">
                  <a:pos x="csX1321" y="csY1321"/>
                </a:cxn>
                <a:cxn ang="0">
                  <a:pos x="csX1322" y="csY1322"/>
                </a:cxn>
                <a:cxn ang="0">
                  <a:pos x="csX1323" y="csY1323"/>
                </a:cxn>
                <a:cxn ang="0">
                  <a:pos x="csX1324" y="csY1324"/>
                </a:cxn>
                <a:cxn ang="0">
                  <a:pos x="csX1325" y="csY1325"/>
                </a:cxn>
                <a:cxn ang="0">
                  <a:pos x="csX1326" y="csY1326"/>
                </a:cxn>
                <a:cxn ang="0">
                  <a:pos x="csX1327" y="csY1327"/>
                </a:cxn>
                <a:cxn ang="0">
                  <a:pos x="csX1328" y="csY1328"/>
                </a:cxn>
                <a:cxn ang="0">
                  <a:pos x="csX1329" y="csY1329"/>
                </a:cxn>
                <a:cxn ang="0">
                  <a:pos x="csX1330" y="csY1330"/>
                </a:cxn>
                <a:cxn ang="0">
                  <a:pos x="csX1331" y="csY1331"/>
                </a:cxn>
                <a:cxn ang="0">
                  <a:pos x="csX1332" y="csY1332"/>
                </a:cxn>
                <a:cxn ang="0">
                  <a:pos x="csX1333" y="csY1333"/>
                </a:cxn>
                <a:cxn ang="0">
                  <a:pos x="csX1334" y="csY1334"/>
                </a:cxn>
                <a:cxn ang="0">
                  <a:pos x="csX1335" y="csY1335"/>
                </a:cxn>
                <a:cxn ang="0">
                  <a:pos x="csX1336" y="csY1336"/>
                </a:cxn>
                <a:cxn ang="0">
                  <a:pos x="csX1337" y="csY1337"/>
                </a:cxn>
                <a:cxn ang="0">
                  <a:pos x="csX1338" y="csY1338"/>
                </a:cxn>
                <a:cxn ang="0">
                  <a:pos x="csX1339" y="csY1339"/>
                </a:cxn>
                <a:cxn ang="0">
                  <a:pos x="csX1340" y="csY1340"/>
                </a:cxn>
                <a:cxn ang="0">
                  <a:pos x="csX1341" y="csY1341"/>
                </a:cxn>
                <a:cxn ang="0">
                  <a:pos x="csX1342" y="csY1342"/>
                </a:cxn>
                <a:cxn ang="0">
                  <a:pos x="csX1343" y="csY1343"/>
                </a:cxn>
                <a:cxn ang="0">
                  <a:pos x="csX1344" y="csY1344"/>
                </a:cxn>
                <a:cxn ang="0">
                  <a:pos x="csX1345" y="csY1345"/>
                </a:cxn>
                <a:cxn ang="0">
                  <a:pos x="csX1346" y="csY1346"/>
                </a:cxn>
                <a:cxn ang="0">
                  <a:pos x="csX1347" y="csY1347"/>
                </a:cxn>
                <a:cxn ang="0">
                  <a:pos x="csX1348" y="csY1348"/>
                </a:cxn>
                <a:cxn ang="0">
                  <a:pos x="csX1349" y="csY1349"/>
                </a:cxn>
                <a:cxn ang="0">
                  <a:pos x="csX1350" y="csY1350"/>
                </a:cxn>
                <a:cxn ang="0">
                  <a:pos x="csX1351" y="csY1351"/>
                </a:cxn>
                <a:cxn ang="0">
                  <a:pos x="csX1352" y="csY1352"/>
                </a:cxn>
                <a:cxn ang="0">
                  <a:pos x="csX1353" y="csY1353"/>
                </a:cxn>
                <a:cxn ang="0">
                  <a:pos x="csX1354" y="csY1354"/>
                </a:cxn>
                <a:cxn ang="0">
                  <a:pos x="csX1355" y="csY1355"/>
                </a:cxn>
                <a:cxn ang="0">
                  <a:pos x="csX1356" y="csY1356"/>
                </a:cxn>
                <a:cxn ang="0">
                  <a:pos x="csX1357" y="csY1357"/>
                </a:cxn>
                <a:cxn ang="0">
                  <a:pos x="csX1358" y="csY1358"/>
                </a:cxn>
                <a:cxn ang="0">
                  <a:pos x="csX1359" y="csY1359"/>
                </a:cxn>
                <a:cxn ang="0">
                  <a:pos x="csX1360" y="csY1360"/>
                </a:cxn>
                <a:cxn ang="0">
                  <a:pos x="csX1361" y="csY1361"/>
                </a:cxn>
                <a:cxn ang="0">
                  <a:pos x="csX1362" y="csY1362"/>
                </a:cxn>
                <a:cxn ang="0">
                  <a:pos x="csX1363" y="csY1363"/>
                </a:cxn>
                <a:cxn ang="0">
                  <a:pos x="csX1364" y="csY1364"/>
                </a:cxn>
                <a:cxn ang="0">
                  <a:pos x="csX1365" y="csY1365"/>
                </a:cxn>
                <a:cxn ang="0">
                  <a:pos x="csX1366" y="csY1366"/>
                </a:cxn>
                <a:cxn ang="0">
                  <a:pos x="csX1367" y="csY1367"/>
                </a:cxn>
                <a:cxn ang="0">
                  <a:pos x="csX1368" y="csY1368"/>
                </a:cxn>
                <a:cxn ang="0">
                  <a:pos x="csX1369" y="csY1369"/>
                </a:cxn>
                <a:cxn ang="0">
                  <a:pos x="csX1370" y="csY1370"/>
                </a:cxn>
                <a:cxn ang="0">
                  <a:pos x="csX1371" y="csY1371"/>
                </a:cxn>
                <a:cxn ang="0">
                  <a:pos x="csX1372" y="csY1372"/>
                </a:cxn>
                <a:cxn ang="0">
                  <a:pos x="csX1373" y="csY1373"/>
                </a:cxn>
                <a:cxn ang="0">
                  <a:pos x="csX1374" y="csY1374"/>
                </a:cxn>
                <a:cxn ang="0">
                  <a:pos x="csX1375" y="csY1375"/>
                </a:cxn>
                <a:cxn ang="0">
                  <a:pos x="csX1376" y="csY1376"/>
                </a:cxn>
                <a:cxn ang="0">
                  <a:pos x="csX1377" y="csY1377"/>
                </a:cxn>
                <a:cxn ang="0">
                  <a:pos x="csX1378" y="csY1378"/>
                </a:cxn>
                <a:cxn ang="0">
                  <a:pos x="csX1379" y="csY1379"/>
                </a:cxn>
                <a:cxn ang="0">
                  <a:pos x="csX1380" y="csY1380"/>
                </a:cxn>
                <a:cxn ang="0">
                  <a:pos x="csX1381" y="csY1381"/>
                </a:cxn>
                <a:cxn ang="0">
                  <a:pos x="csX1382" y="csY1382"/>
                </a:cxn>
                <a:cxn ang="0">
                  <a:pos x="csX1383" y="csY1383"/>
                </a:cxn>
                <a:cxn ang="0">
                  <a:pos x="csX1384" y="csY1384"/>
                </a:cxn>
                <a:cxn ang="0">
                  <a:pos x="csX1385" y="csY1385"/>
                </a:cxn>
                <a:cxn ang="0">
                  <a:pos x="csX1386" y="csY1386"/>
                </a:cxn>
                <a:cxn ang="0">
                  <a:pos x="csX1387" y="csY1387"/>
                </a:cxn>
                <a:cxn ang="0">
                  <a:pos x="csX1388" y="csY1388"/>
                </a:cxn>
                <a:cxn ang="0">
                  <a:pos x="csX1389" y="csY1389"/>
                </a:cxn>
                <a:cxn ang="0">
                  <a:pos x="csX1390" y="csY1390"/>
                </a:cxn>
                <a:cxn ang="0">
                  <a:pos x="csX1391" y="csY1391"/>
                </a:cxn>
                <a:cxn ang="0">
                  <a:pos x="csX1392" y="csY1392"/>
                </a:cxn>
                <a:cxn ang="0">
                  <a:pos x="csX1393" y="csY1393"/>
                </a:cxn>
                <a:cxn ang="0">
                  <a:pos x="csX1394" y="csY1394"/>
                </a:cxn>
                <a:cxn ang="0">
                  <a:pos x="csX1395" y="csY1395"/>
                </a:cxn>
                <a:cxn ang="0">
                  <a:pos x="csX1396" y="csY1396"/>
                </a:cxn>
                <a:cxn ang="0">
                  <a:pos x="csX1397" y="csY1397"/>
                </a:cxn>
                <a:cxn ang="0">
                  <a:pos x="csX1398" y="csY1398"/>
                </a:cxn>
                <a:cxn ang="0">
                  <a:pos x="csX1399" y="csY1399"/>
                </a:cxn>
                <a:cxn ang="0">
                  <a:pos x="csX1400" y="csY1400"/>
                </a:cxn>
                <a:cxn ang="0">
                  <a:pos x="csX1401" y="csY1401"/>
                </a:cxn>
                <a:cxn ang="0">
                  <a:pos x="csX1402" y="csY1402"/>
                </a:cxn>
                <a:cxn ang="0">
                  <a:pos x="csX1403" y="csY1403"/>
                </a:cxn>
                <a:cxn ang="0">
                  <a:pos x="csX1404" y="csY1404"/>
                </a:cxn>
                <a:cxn ang="0">
                  <a:pos x="csX1405" y="csY1405"/>
                </a:cxn>
                <a:cxn ang="0">
                  <a:pos x="csX1406" y="csY1406"/>
                </a:cxn>
                <a:cxn ang="0">
                  <a:pos x="csX1407" y="csY1407"/>
                </a:cxn>
                <a:cxn ang="0">
                  <a:pos x="csX1408" y="csY1408"/>
                </a:cxn>
                <a:cxn ang="0">
                  <a:pos x="csX1409" y="csY1409"/>
                </a:cxn>
                <a:cxn ang="0">
                  <a:pos x="csX1410" y="csY1410"/>
                </a:cxn>
                <a:cxn ang="0">
                  <a:pos x="csX1411" y="csY1411"/>
                </a:cxn>
                <a:cxn ang="0">
                  <a:pos x="csX1412" y="csY1412"/>
                </a:cxn>
                <a:cxn ang="0">
                  <a:pos x="csX1413" y="csY1413"/>
                </a:cxn>
                <a:cxn ang="0">
                  <a:pos x="csX1414" y="csY1414"/>
                </a:cxn>
                <a:cxn ang="0">
                  <a:pos x="csX1415" y="csY1415"/>
                </a:cxn>
                <a:cxn ang="0">
                  <a:pos x="csX1416" y="csY1416"/>
                </a:cxn>
                <a:cxn ang="0">
                  <a:pos x="csX1417" y="csY1417"/>
                </a:cxn>
                <a:cxn ang="0">
                  <a:pos x="csX1418" y="csY1418"/>
                </a:cxn>
                <a:cxn ang="0">
                  <a:pos x="csX1419" y="csY1419"/>
                </a:cxn>
                <a:cxn ang="0">
                  <a:pos x="csX1420" y="csY1420"/>
                </a:cxn>
                <a:cxn ang="0">
                  <a:pos x="csX1421" y="csY1421"/>
                </a:cxn>
                <a:cxn ang="0">
                  <a:pos x="csX1422" y="csY1422"/>
                </a:cxn>
                <a:cxn ang="0">
                  <a:pos x="csX1423" y="csY1423"/>
                </a:cxn>
                <a:cxn ang="0">
                  <a:pos x="csX1424" y="csY1424"/>
                </a:cxn>
                <a:cxn ang="0">
                  <a:pos x="csX1425" y="csY1425"/>
                </a:cxn>
                <a:cxn ang="0">
                  <a:pos x="csX1426" y="csY1426"/>
                </a:cxn>
                <a:cxn ang="0">
                  <a:pos x="csX1427" y="csY1427"/>
                </a:cxn>
                <a:cxn ang="0">
                  <a:pos x="csX1428" y="csY1428"/>
                </a:cxn>
                <a:cxn ang="0">
                  <a:pos x="csX1429" y="csY1429"/>
                </a:cxn>
                <a:cxn ang="0">
                  <a:pos x="csX1430" y="csY1430"/>
                </a:cxn>
                <a:cxn ang="0">
                  <a:pos x="csX1431" y="csY1431"/>
                </a:cxn>
                <a:cxn ang="0">
                  <a:pos x="csX1432" y="csY1432"/>
                </a:cxn>
                <a:cxn ang="0">
                  <a:pos x="csX1433" y="csY1433"/>
                </a:cxn>
                <a:cxn ang="0">
                  <a:pos x="csX1434" y="csY1434"/>
                </a:cxn>
                <a:cxn ang="0">
                  <a:pos x="csX1435" y="csY1435"/>
                </a:cxn>
                <a:cxn ang="0">
                  <a:pos x="csX1436" y="csY1436"/>
                </a:cxn>
                <a:cxn ang="0">
                  <a:pos x="csX1437" y="csY1437"/>
                </a:cxn>
                <a:cxn ang="0">
                  <a:pos x="csX1438" y="csY1438"/>
                </a:cxn>
                <a:cxn ang="0">
                  <a:pos x="csX1439" y="csY1439"/>
                </a:cxn>
                <a:cxn ang="0">
                  <a:pos x="csX1440" y="csY1440"/>
                </a:cxn>
                <a:cxn ang="0">
                  <a:pos x="csX1441" y="csY1441"/>
                </a:cxn>
                <a:cxn ang="0">
                  <a:pos x="csX1442" y="csY1442"/>
                </a:cxn>
                <a:cxn ang="0">
                  <a:pos x="csX1443" y="csY1443"/>
                </a:cxn>
                <a:cxn ang="0">
                  <a:pos x="csX1444" y="csY1444"/>
                </a:cxn>
                <a:cxn ang="0">
                  <a:pos x="csX1445" y="csY1445"/>
                </a:cxn>
                <a:cxn ang="0">
                  <a:pos x="csX1446" y="csY1446"/>
                </a:cxn>
                <a:cxn ang="0">
                  <a:pos x="csX1447" y="csY1447"/>
                </a:cxn>
                <a:cxn ang="0">
                  <a:pos x="csX1448" y="csY1448"/>
                </a:cxn>
                <a:cxn ang="0">
                  <a:pos x="csX1449" y="csY1449"/>
                </a:cxn>
                <a:cxn ang="0">
                  <a:pos x="csX1450" y="csY1450"/>
                </a:cxn>
                <a:cxn ang="0">
                  <a:pos x="csX1451" y="csY1451"/>
                </a:cxn>
                <a:cxn ang="0">
                  <a:pos x="csX1452" y="csY1452"/>
                </a:cxn>
                <a:cxn ang="0">
                  <a:pos x="csX1453" y="csY1453"/>
                </a:cxn>
                <a:cxn ang="0">
                  <a:pos x="csX1454" y="csY1454"/>
                </a:cxn>
                <a:cxn ang="0">
                  <a:pos x="csX1455" y="csY1455"/>
                </a:cxn>
                <a:cxn ang="0">
                  <a:pos x="csX1456" y="csY1456"/>
                </a:cxn>
                <a:cxn ang="0">
                  <a:pos x="csX1457" y="csY1457"/>
                </a:cxn>
                <a:cxn ang="0">
                  <a:pos x="csX1458" y="csY1458"/>
                </a:cxn>
                <a:cxn ang="0">
                  <a:pos x="csX1459" y="csY1459"/>
                </a:cxn>
                <a:cxn ang="0">
                  <a:pos x="csX1460" y="csY1460"/>
                </a:cxn>
                <a:cxn ang="0">
                  <a:pos x="csX1461" y="csY1461"/>
                </a:cxn>
                <a:cxn ang="0">
                  <a:pos x="csX1462" y="csY1462"/>
                </a:cxn>
                <a:cxn ang="0">
                  <a:pos x="csX1463" y="csY1463"/>
                </a:cxn>
                <a:cxn ang="0">
                  <a:pos x="csX1464" y="csY1464"/>
                </a:cxn>
                <a:cxn ang="0">
                  <a:pos x="csX1465" y="csY1465"/>
                </a:cxn>
                <a:cxn ang="0">
                  <a:pos x="csX1466" y="csY1466"/>
                </a:cxn>
                <a:cxn ang="0">
                  <a:pos x="csX1467" y="csY1467"/>
                </a:cxn>
                <a:cxn ang="0">
                  <a:pos x="csX1468" y="csY1468"/>
                </a:cxn>
                <a:cxn ang="0">
                  <a:pos x="csX1469" y="csY1469"/>
                </a:cxn>
                <a:cxn ang="0">
                  <a:pos x="csX1470" y="csY1470"/>
                </a:cxn>
                <a:cxn ang="0">
                  <a:pos x="csX1471" y="csY1471"/>
                </a:cxn>
                <a:cxn ang="0">
                  <a:pos x="csX1472" y="csY1472"/>
                </a:cxn>
                <a:cxn ang="0">
                  <a:pos x="csX1473" y="csY1473"/>
                </a:cxn>
                <a:cxn ang="0">
                  <a:pos x="csX1474" y="csY1474"/>
                </a:cxn>
                <a:cxn ang="0">
                  <a:pos x="csX1475" y="csY1475"/>
                </a:cxn>
                <a:cxn ang="0">
                  <a:pos x="csX1476" y="csY1476"/>
                </a:cxn>
                <a:cxn ang="0">
                  <a:pos x="csX1477" y="csY1477"/>
                </a:cxn>
                <a:cxn ang="0">
                  <a:pos x="csX1478" y="csY1478"/>
                </a:cxn>
                <a:cxn ang="0">
                  <a:pos x="csX1479" y="csY1479"/>
                </a:cxn>
                <a:cxn ang="0">
                  <a:pos x="csX1480" y="csY1480"/>
                </a:cxn>
                <a:cxn ang="0">
                  <a:pos x="csX1481" y="csY1481"/>
                </a:cxn>
                <a:cxn ang="0">
                  <a:pos x="csX1482" y="csY1482"/>
                </a:cxn>
                <a:cxn ang="0">
                  <a:pos x="csX1483" y="csY1483"/>
                </a:cxn>
                <a:cxn ang="0">
                  <a:pos x="csX1484" y="csY1484"/>
                </a:cxn>
                <a:cxn ang="0">
                  <a:pos x="csX1485" y="csY1485"/>
                </a:cxn>
                <a:cxn ang="0">
                  <a:pos x="csX1486" y="csY1486"/>
                </a:cxn>
                <a:cxn ang="0">
                  <a:pos x="csX1487" y="csY1487"/>
                </a:cxn>
                <a:cxn ang="0">
                  <a:pos x="csX1488" y="csY1488"/>
                </a:cxn>
                <a:cxn ang="0">
                  <a:pos x="csX1489" y="csY1489"/>
                </a:cxn>
                <a:cxn ang="0">
                  <a:pos x="csX1490" y="csY1490"/>
                </a:cxn>
                <a:cxn ang="0">
                  <a:pos x="csX1491" y="csY1491"/>
                </a:cxn>
                <a:cxn ang="0">
                  <a:pos x="csX1492" y="csY1492"/>
                </a:cxn>
                <a:cxn ang="0">
                  <a:pos x="csX1493" y="csY1493"/>
                </a:cxn>
                <a:cxn ang="0">
                  <a:pos x="csX1494" y="csY1494"/>
                </a:cxn>
                <a:cxn ang="0">
                  <a:pos x="csX1495" y="csY1495"/>
                </a:cxn>
                <a:cxn ang="0">
                  <a:pos x="csX1496" y="csY1496"/>
                </a:cxn>
                <a:cxn ang="0">
                  <a:pos x="csX1497" y="csY1497"/>
                </a:cxn>
                <a:cxn ang="0">
                  <a:pos x="csX1498" y="csY1498"/>
                </a:cxn>
                <a:cxn ang="0">
                  <a:pos x="csX1499" y="csY1499"/>
                </a:cxn>
                <a:cxn ang="0">
                  <a:pos x="csX1500" y="csY1500"/>
                </a:cxn>
                <a:cxn ang="0">
                  <a:pos x="csX1501" y="csY1501"/>
                </a:cxn>
                <a:cxn ang="0">
                  <a:pos x="csX1502" y="csY1502"/>
                </a:cxn>
                <a:cxn ang="0">
                  <a:pos x="csX1503" y="csY1503"/>
                </a:cxn>
                <a:cxn ang="0">
                  <a:pos x="csX1504" y="csY1504"/>
                </a:cxn>
                <a:cxn ang="0">
                  <a:pos x="csX1505" y="csY1505"/>
                </a:cxn>
                <a:cxn ang="0">
                  <a:pos x="csX1506" y="csY1506"/>
                </a:cxn>
                <a:cxn ang="0">
                  <a:pos x="csX1507" y="csY1507"/>
                </a:cxn>
                <a:cxn ang="0">
                  <a:pos x="csX1508" y="csY1508"/>
                </a:cxn>
                <a:cxn ang="0">
                  <a:pos x="csX1509" y="csY1509"/>
                </a:cxn>
                <a:cxn ang="0">
                  <a:pos x="csX1510" y="csY1510"/>
                </a:cxn>
                <a:cxn ang="0">
                  <a:pos x="csX1511" y="csY1511"/>
                </a:cxn>
                <a:cxn ang="0">
                  <a:pos x="csX1512" y="csY1512"/>
                </a:cxn>
                <a:cxn ang="0">
                  <a:pos x="csX1513" y="csY1513"/>
                </a:cxn>
                <a:cxn ang="0">
                  <a:pos x="csX1514" y="csY1514"/>
                </a:cxn>
                <a:cxn ang="0">
                  <a:pos x="csX1515" y="csY1515"/>
                </a:cxn>
                <a:cxn ang="0">
                  <a:pos x="csX1516" y="csY1516"/>
                </a:cxn>
                <a:cxn ang="0">
                  <a:pos x="csX1517" y="csY1517"/>
                </a:cxn>
                <a:cxn ang="0">
                  <a:pos x="csX1518" y="csY1518"/>
                </a:cxn>
                <a:cxn ang="0">
                  <a:pos x="csX1519" y="csY1519"/>
                </a:cxn>
                <a:cxn ang="0">
                  <a:pos x="csX1520" y="csY1520"/>
                </a:cxn>
                <a:cxn ang="0">
                  <a:pos x="csX1521" y="csY1521"/>
                </a:cxn>
                <a:cxn ang="0">
                  <a:pos x="csX1522" y="csY1522"/>
                </a:cxn>
                <a:cxn ang="0">
                  <a:pos x="csX1523" y="csY1523"/>
                </a:cxn>
                <a:cxn ang="0">
                  <a:pos x="csX1524" y="csY1524"/>
                </a:cxn>
                <a:cxn ang="0">
                  <a:pos x="csX1525" y="csY1525"/>
                </a:cxn>
                <a:cxn ang="0">
                  <a:pos x="csX1526" y="csY1526"/>
                </a:cxn>
                <a:cxn ang="0">
                  <a:pos x="csX1527" y="csY1527"/>
                </a:cxn>
                <a:cxn ang="0">
                  <a:pos x="csX1528" y="csY1528"/>
                </a:cxn>
                <a:cxn ang="0">
                  <a:pos x="csX1529" y="csY1529"/>
                </a:cxn>
                <a:cxn ang="0">
                  <a:pos x="csX1530" y="csY1530"/>
                </a:cxn>
                <a:cxn ang="0">
                  <a:pos x="csX1531" y="csY1531"/>
                </a:cxn>
                <a:cxn ang="0">
                  <a:pos x="csX1532" y="csY1532"/>
                </a:cxn>
                <a:cxn ang="0">
                  <a:pos x="csX1533" y="csY1533"/>
                </a:cxn>
                <a:cxn ang="0">
                  <a:pos x="csX1534" y="csY1534"/>
                </a:cxn>
                <a:cxn ang="0">
                  <a:pos x="csX1535" y="csY1535"/>
                </a:cxn>
                <a:cxn ang="0">
                  <a:pos x="csX1536" y="csY1536"/>
                </a:cxn>
                <a:cxn ang="0">
                  <a:pos x="csX1537" y="csY1537"/>
                </a:cxn>
                <a:cxn ang="0">
                  <a:pos x="csX1538" y="csY1538"/>
                </a:cxn>
                <a:cxn ang="0">
                  <a:pos x="csX1539" y="csY1539"/>
                </a:cxn>
                <a:cxn ang="0">
                  <a:pos x="csX1540" y="csY1540"/>
                </a:cxn>
                <a:cxn ang="0">
                  <a:pos x="csX1541" y="csY1541"/>
                </a:cxn>
                <a:cxn ang="0">
                  <a:pos x="csX1542" y="csY1542"/>
                </a:cxn>
                <a:cxn ang="0">
                  <a:pos x="csX1543" y="csY1543"/>
                </a:cxn>
                <a:cxn ang="0">
                  <a:pos x="csX1544" y="csY1544"/>
                </a:cxn>
                <a:cxn ang="0">
                  <a:pos x="csX1545" y="csY1545"/>
                </a:cxn>
                <a:cxn ang="0">
                  <a:pos x="csX1546" y="csY1546"/>
                </a:cxn>
                <a:cxn ang="0">
                  <a:pos x="csX1547" y="csY1547"/>
                </a:cxn>
                <a:cxn ang="0">
                  <a:pos x="csX1548" y="csY1548"/>
                </a:cxn>
                <a:cxn ang="0">
                  <a:pos x="csX1549" y="csY1549"/>
                </a:cxn>
                <a:cxn ang="0">
                  <a:pos x="csX1550" y="csY1550"/>
                </a:cxn>
                <a:cxn ang="0">
                  <a:pos x="csX1551" y="csY1551"/>
                </a:cxn>
                <a:cxn ang="0">
                  <a:pos x="csX1552" y="csY1552"/>
                </a:cxn>
                <a:cxn ang="0">
                  <a:pos x="csX1553" y="csY1553"/>
                </a:cxn>
                <a:cxn ang="0">
                  <a:pos x="csX1554" y="csY1554"/>
                </a:cxn>
                <a:cxn ang="0">
                  <a:pos x="csX1555" y="csY1555"/>
                </a:cxn>
                <a:cxn ang="0">
                  <a:pos x="csX1556" y="csY1556"/>
                </a:cxn>
                <a:cxn ang="0">
                  <a:pos x="csX1557" y="csY1557"/>
                </a:cxn>
                <a:cxn ang="0">
                  <a:pos x="csX1558" y="csY1558"/>
                </a:cxn>
                <a:cxn ang="0">
                  <a:pos x="csX1559" y="csY1559"/>
                </a:cxn>
                <a:cxn ang="0">
                  <a:pos x="csX1560" y="csY1560"/>
                </a:cxn>
                <a:cxn ang="0">
                  <a:pos x="csX1561" y="csY1561"/>
                </a:cxn>
                <a:cxn ang="0">
                  <a:pos x="csX1562" y="csY1562"/>
                </a:cxn>
                <a:cxn ang="0">
                  <a:pos x="csX1563" y="csY1563"/>
                </a:cxn>
                <a:cxn ang="0">
                  <a:pos x="csX1564" y="csY1564"/>
                </a:cxn>
                <a:cxn ang="0">
                  <a:pos x="csX1565" y="csY1565"/>
                </a:cxn>
                <a:cxn ang="0">
                  <a:pos x="csX1566" y="csY1566"/>
                </a:cxn>
                <a:cxn ang="0">
                  <a:pos x="csX1567" y="csY1567"/>
                </a:cxn>
                <a:cxn ang="0">
                  <a:pos x="csX1568" y="csY1568"/>
                </a:cxn>
                <a:cxn ang="0">
                  <a:pos x="csX1569" y="csY1569"/>
                </a:cxn>
                <a:cxn ang="0">
                  <a:pos x="csX1570" y="csY1570"/>
                </a:cxn>
                <a:cxn ang="0">
                  <a:pos x="csX1571" y="csY1571"/>
                </a:cxn>
                <a:cxn ang="0">
                  <a:pos x="csX1572" y="csY1572"/>
                </a:cxn>
                <a:cxn ang="0">
                  <a:pos x="csX1573" y="csY1573"/>
                </a:cxn>
                <a:cxn ang="0">
                  <a:pos x="csX1574" y="csY1574"/>
                </a:cxn>
                <a:cxn ang="0">
                  <a:pos x="csX1575" y="csY1575"/>
                </a:cxn>
                <a:cxn ang="0">
                  <a:pos x="csX1576" y="csY1576"/>
                </a:cxn>
                <a:cxn ang="0">
                  <a:pos x="csX1577" y="csY1577"/>
                </a:cxn>
                <a:cxn ang="0">
                  <a:pos x="csX1578" y="csY1578"/>
                </a:cxn>
                <a:cxn ang="0">
                  <a:pos x="csX1579" y="csY1579"/>
                </a:cxn>
                <a:cxn ang="0">
                  <a:pos x="csX1580" y="csY1580"/>
                </a:cxn>
                <a:cxn ang="0">
                  <a:pos x="csX1581" y="csY1581"/>
                </a:cxn>
                <a:cxn ang="0">
                  <a:pos x="csX1582" y="csY1582"/>
                </a:cxn>
                <a:cxn ang="0">
                  <a:pos x="csX1583" y="csY1583"/>
                </a:cxn>
                <a:cxn ang="0">
                  <a:pos x="csX1584" y="csY1584"/>
                </a:cxn>
                <a:cxn ang="0">
                  <a:pos x="csX1585" y="csY1585"/>
                </a:cxn>
                <a:cxn ang="0">
                  <a:pos x="csX1586" y="csY1586"/>
                </a:cxn>
                <a:cxn ang="0">
                  <a:pos x="csX1587" y="csY1587"/>
                </a:cxn>
                <a:cxn ang="0">
                  <a:pos x="csX1588" y="csY1588"/>
                </a:cxn>
                <a:cxn ang="0">
                  <a:pos x="csX1589" y="csY1589"/>
                </a:cxn>
                <a:cxn ang="0">
                  <a:pos x="csX1590" y="csY1590"/>
                </a:cxn>
                <a:cxn ang="0">
                  <a:pos x="csX1591" y="csY1591"/>
                </a:cxn>
                <a:cxn ang="0">
                  <a:pos x="csX1592" y="csY1592"/>
                </a:cxn>
                <a:cxn ang="0">
                  <a:pos x="csX1593" y="csY1593"/>
                </a:cxn>
                <a:cxn ang="0">
                  <a:pos x="csX1594" y="csY1594"/>
                </a:cxn>
                <a:cxn ang="0">
                  <a:pos x="csX1595" y="csY1595"/>
                </a:cxn>
                <a:cxn ang="0">
                  <a:pos x="csX1596" y="csY1596"/>
                </a:cxn>
                <a:cxn ang="0">
                  <a:pos x="csX1597" y="csY1597"/>
                </a:cxn>
                <a:cxn ang="0">
                  <a:pos x="csX1598" y="csY1598"/>
                </a:cxn>
                <a:cxn ang="0">
                  <a:pos x="csX1599" y="csY1599"/>
                </a:cxn>
                <a:cxn ang="0">
                  <a:pos x="csX1600" y="csY1600"/>
                </a:cxn>
                <a:cxn ang="0">
                  <a:pos x="csX1601" y="csY1601"/>
                </a:cxn>
                <a:cxn ang="0">
                  <a:pos x="csX1602" y="csY1602"/>
                </a:cxn>
                <a:cxn ang="0">
                  <a:pos x="csX1603" y="csY1603"/>
                </a:cxn>
                <a:cxn ang="0">
                  <a:pos x="csX1604" y="csY1604"/>
                </a:cxn>
                <a:cxn ang="0">
                  <a:pos x="csX1605" y="csY1605"/>
                </a:cxn>
                <a:cxn ang="0">
                  <a:pos x="csX1606" y="csY1606"/>
                </a:cxn>
                <a:cxn ang="0">
                  <a:pos x="csX1607" y="csY1607"/>
                </a:cxn>
                <a:cxn ang="0">
                  <a:pos x="csX1608" y="csY1608"/>
                </a:cxn>
                <a:cxn ang="0">
                  <a:pos x="csX1609" y="csY1609"/>
                </a:cxn>
                <a:cxn ang="0">
                  <a:pos x="csX1610" y="csY1610"/>
                </a:cxn>
                <a:cxn ang="0">
                  <a:pos x="csX1611" y="csY1611"/>
                </a:cxn>
                <a:cxn ang="0">
                  <a:pos x="csX1612" y="csY1612"/>
                </a:cxn>
                <a:cxn ang="0">
                  <a:pos x="csX1613" y="csY1613"/>
                </a:cxn>
                <a:cxn ang="0">
                  <a:pos x="csX1614" y="csY1614"/>
                </a:cxn>
                <a:cxn ang="0">
                  <a:pos x="csX1615" y="csY1615"/>
                </a:cxn>
                <a:cxn ang="0">
                  <a:pos x="csX1616" y="csY1616"/>
                </a:cxn>
                <a:cxn ang="0">
                  <a:pos x="csX1617" y="csY1617"/>
                </a:cxn>
                <a:cxn ang="0">
                  <a:pos x="csX1618" y="csY1618"/>
                </a:cxn>
                <a:cxn ang="0">
                  <a:pos x="csX1619" y="csY1619"/>
                </a:cxn>
                <a:cxn ang="0">
                  <a:pos x="csX1620" y="csY1620"/>
                </a:cxn>
                <a:cxn ang="0">
                  <a:pos x="csX1621" y="csY1621"/>
                </a:cxn>
                <a:cxn ang="0">
                  <a:pos x="csX1622" y="csY1622"/>
                </a:cxn>
                <a:cxn ang="0">
                  <a:pos x="csX1623" y="csY1623"/>
                </a:cxn>
                <a:cxn ang="0">
                  <a:pos x="csX1624" y="csY1624"/>
                </a:cxn>
                <a:cxn ang="0">
                  <a:pos x="csX1625" y="csY1625"/>
                </a:cxn>
                <a:cxn ang="0">
                  <a:pos x="csX1626" y="csY1626"/>
                </a:cxn>
                <a:cxn ang="0">
                  <a:pos x="csX1627" y="csY1627"/>
                </a:cxn>
                <a:cxn ang="0">
                  <a:pos x="csX1628" y="csY1628"/>
                </a:cxn>
                <a:cxn ang="0">
                  <a:pos x="csX1629" y="csY1629"/>
                </a:cxn>
                <a:cxn ang="0">
                  <a:pos x="csX1630" y="csY1630"/>
                </a:cxn>
                <a:cxn ang="0">
                  <a:pos x="csX1631" y="csY1631"/>
                </a:cxn>
                <a:cxn ang="0">
                  <a:pos x="csX1632" y="csY1632"/>
                </a:cxn>
                <a:cxn ang="0">
                  <a:pos x="csX1633" y="csY1633"/>
                </a:cxn>
                <a:cxn ang="0">
                  <a:pos x="csX1634" y="csY1634"/>
                </a:cxn>
                <a:cxn ang="0">
                  <a:pos x="csX1635" y="csY1635"/>
                </a:cxn>
                <a:cxn ang="0">
                  <a:pos x="csX1636" y="csY1636"/>
                </a:cxn>
                <a:cxn ang="0">
                  <a:pos x="csX1637" y="csY1637"/>
                </a:cxn>
                <a:cxn ang="0">
                  <a:pos x="csX1638" y="csY1638"/>
                </a:cxn>
                <a:cxn ang="0">
                  <a:pos x="csX1639" y="csY1639"/>
                </a:cxn>
                <a:cxn ang="0">
                  <a:pos x="csX1640" y="csY1640"/>
                </a:cxn>
                <a:cxn ang="0">
                  <a:pos x="csX1641" y="csY1641"/>
                </a:cxn>
                <a:cxn ang="0">
                  <a:pos x="csX1642" y="csY1642"/>
                </a:cxn>
                <a:cxn ang="0">
                  <a:pos x="csX1643" y="csY1643"/>
                </a:cxn>
                <a:cxn ang="0">
                  <a:pos x="csX1644" y="csY1644"/>
                </a:cxn>
                <a:cxn ang="0">
                  <a:pos x="csX1645" y="csY1645"/>
                </a:cxn>
                <a:cxn ang="0">
                  <a:pos x="csX1646" y="csY1646"/>
                </a:cxn>
                <a:cxn ang="0">
                  <a:pos x="csX1647" y="csY1647"/>
                </a:cxn>
                <a:cxn ang="0">
                  <a:pos x="csX1648" y="csY1648"/>
                </a:cxn>
                <a:cxn ang="0">
                  <a:pos x="csX1649" y="csY1649"/>
                </a:cxn>
                <a:cxn ang="0">
                  <a:pos x="csX1650" y="csY1650"/>
                </a:cxn>
                <a:cxn ang="0">
                  <a:pos x="csX1651" y="csY1651"/>
                </a:cxn>
                <a:cxn ang="0">
                  <a:pos x="csX1652" y="csY1652"/>
                </a:cxn>
                <a:cxn ang="0">
                  <a:pos x="csX1653" y="csY1653"/>
                </a:cxn>
                <a:cxn ang="0">
                  <a:pos x="csX1654" y="csY1654"/>
                </a:cxn>
                <a:cxn ang="0">
                  <a:pos x="csX1655" y="csY1655"/>
                </a:cxn>
                <a:cxn ang="0">
                  <a:pos x="csX1656" y="csY1656"/>
                </a:cxn>
                <a:cxn ang="0">
                  <a:pos x="csX1657" y="csY1657"/>
                </a:cxn>
                <a:cxn ang="0">
                  <a:pos x="csX1658" y="csY1658"/>
                </a:cxn>
                <a:cxn ang="0">
                  <a:pos x="csX1659" y="csY1659"/>
                </a:cxn>
                <a:cxn ang="0">
                  <a:pos x="csX1660" y="csY1660"/>
                </a:cxn>
                <a:cxn ang="0">
                  <a:pos x="csX1661" y="csY1661"/>
                </a:cxn>
                <a:cxn ang="0">
                  <a:pos x="csX1662" y="csY1662"/>
                </a:cxn>
                <a:cxn ang="0">
                  <a:pos x="csX1663" y="csY1663"/>
                </a:cxn>
                <a:cxn ang="0">
                  <a:pos x="csX1664" y="csY1664"/>
                </a:cxn>
                <a:cxn ang="0">
                  <a:pos x="csX1665" y="csY1665"/>
                </a:cxn>
                <a:cxn ang="0">
                  <a:pos x="csX1666" y="csY1666"/>
                </a:cxn>
                <a:cxn ang="0">
                  <a:pos x="csX1667" y="csY1667"/>
                </a:cxn>
                <a:cxn ang="0">
                  <a:pos x="csX1668" y="csY1668"/>
                </a:cxn>
                <a:cxn ang="0">
                  <a:pos x="csX1669" y="csY1669"/>
                </a:cxn>
                <a:cxn ang="0">
                  <a:pos x="csX1670" y="csY1670"/>
                </a:cxn>
                <a:cxn ang="0">
                  <a:pos x="csX1671" y="csY1671"/>
                </a:cxn>
                <a:cxn ang="0">
                  <a:pos x="csX1672" y="csY1672"/>
                </a:cxn>
                <a:cxn ang="0">
                  <a:pos x="csX1673" y="csY1673"/>
                </a:cxn>
                <a:cxn ang="0">
                  <a:pos x="csX1674" y="csY1674"/>
                </a:cxn>
                <a:cxn ang="0">
                  <a:pos x="csX1675" y="csY1675"/>
                </a:cxn>
                <a:cxn ang="0">
                  <a:pos x="csX1676" y="csY1676"/>
                </a:cxn>
                <a:cxn ang="0">
                  <a:pos x="csX1677" y="csY1677"/>
                </a:cxn>
                <a:cxn ang="0">
                  <a:pos x="csX1678" y="csY1678"/>
                </a:cxn>
                <a:cxn ang="0">
                  <a:pos x="csX1679" y="csY1679"/>
                </a:cxn>
                <a:cxn ang="0">
                  <a:pos x="csX1680" y="csY1680"/>
                </a:cxn>
                <a:cxn ang="0">
                  <a:pos x="csX1681" y="csY1681"/>
                </a:cxn>
                <a:cxn ang="0">
                  <a:pos x="csX1682" y="csY1682"/>
                </a:cxn>
                <a:cxn ang="0">
                  <a:pos x="csX1683" y="csY1683"/>
                </a:cxn>
                <a:cxn ang="0">
                  <a:pos x="csX1684" y="csY1684"/>
                </a:cxn>
                <a:cxn ang="0">
                  <a:pos x="csX1685" y="csY1685"/>
                </a:cxn>
                <a:cxn ang="0">
                  <a:pos x="csX1686" y="csY1686"/>
                </a:cxn>
                <a:cxn ang="0">
                  <a:pos x="csX1687" y="csY1687"/>
                </a:cxn>
                <a:cxn ang="0">
                  <a:pos x="csX1688" y="csY1688"/>
                </a:cxn>
                <a:cxn ang="0">
                  <a:pos x="csX1689" y="csY1689"/>
                </a:cxn>
                <a:cxn ang="0">
                  <a:pos x="csX1690" y="csY1690"/>
                </a:cxn>
                <a:cxn ang="0">
                  <a:pos x="csX1691" y="csY1691"/>
                </a:cxn>
                <a:cxn ang="0">
                  <a:pos x="csX1692" y="csY1692"/>
                </a:cxn>
                <a:cxn ang="0">
                  <a:pos x="csX1693" y="csY1693"/>
                </a:cxn>
                <a:cxn ang="0">
                  <a:pos x="csX1694" y="csY1694"/>
                </a:cxn>
                <a:cxn ang="0">
                  <a:pos x="csX1695" y="csY1695"/>
                </a:cxn>
                <a:cxn ang="0">
                  <a:pos x="csX1696" y="csY1696"/>
                </a:cxn>
                <a:cxn ang="0">
                  <a:pos x="csX1697" y="csY1697"/>
                </a:cxn>
                <a:cxn ang="0">
                  <a:pos x="csX1698" y="csY1698"/>
                </a:cxn>
                <a:cxn ang="0">
                  <a:pos x="csX1699" y="csY1699"/>
                </a:cxn>
                <a:cxn ang="0">
                  <a:pos x="csX1700" y="csY1700"/>
                </a:cxn>
                <a:cxn ang="0">
                  <a:pos x="csX1701" y="csY1701"/>
                </a:cxn>
                <a:cxn ang="0">
                  <a:pos x="csX1702" y="csY1702"/>
                </a:cxn>
                <a:cxn ang="0">
                  <a:pos x="csX1703" y="csY1703"/>
                </a:cxn>
                <a:cxn ang="0">
                  <a:pos x="csX1704" y="csY1704"/>
                </a:cxn>
                <a:cxn ang="0">
                  <a:pos x="csX1705" y="csY1705"/>
                </a:cxn>
                <a:cxn ang="0">
                  <a:pos x="csX1706" y="csY1706"/>
                </a:cxn>
                <a:cxn ang="0">
                  <a:pos x="csX1707" y="csY1707"/>
                </a:cxn>
                <a:cxn ang="0">
                  <a:pos x="csX1708" y="csY1708"/>
                </a:cxn>
                <a:cxn ang="0">
                  <a:pos x="csX1709" y="csY1709"/>
                </a:cxn>
                <a:cxn ang="0">
                  <a:pos x="csX1710" y="csY1710"/>
                </a:cxn>
                <a:cxn ang="0">
                  <a:pos x="csX1711" y="csY1711"/>
                </a:cxn>
                <a:cxn ang="0">
                  <a:pos x="csX1712" y="csY1712"/>
                </a:cxn>
                <a:cxn ang="0">
                  <a:pos x="csX1713" y="csY1713"/>
                </a:cxn>
                <a:cxn ang="0">
                  <a:pos x="csX1714" y="csY1714"/>
                </a:cxn>
                <a:cxn ang="0">
                  <a:pos x="csX1715" y="csY1715"/>
                </a:cxn>
                <a:cxn ang="0">
                  <a:pos x="csX1716" y="csY1716"/>
                </a:cxn>
                <a:cxn ang="0">
                  <a:pos x="csX1717" y="csY1717"/>
                </a:cxn>
                <a:cxn ang="0">
                  <a:pos x="csX1718" y="csY1718"/>
                </a:cxn>
                <a:cxn ang="0">
                  <a:pos x="csX1719" y="csY1719"/>
                </a:cxn>
                <a:cxn ang="0">
                  <a:pos x="csX1720" y="csY1720"/>
                </a:cxn>
                <a:cxn ang="0">
                  <a:pos x="csX1721" y="csY1721"/>
                </a:cxn>
                <a:cxn ang="0">
                  <a:pos x="csX1722" y="csY1722"/>
                </a:cxn>
                <a:cxn ang="0">
                  <a:pos x="csX1723" y="csY1723"/>
                </a:cxn>
                <a:cxn ang="0">
                  <a:pos x="csX1724" y="csY1724"/>
                </a:cxn>
                <a:cxn ang="0">
                  <a:pos x="csX1725" y="csY1725"/>
                </a:cxn>
                <a:cxn ang="0">
                  <a:pos x="csX1726" y="csY1726"/>
                </a:cxn>
                <a:cxn ang="0">
                  <a:pos x="csX1727" y="csY1727"/>
                </a:cxn>
                <a:cxn ang="0">
                  <a:pos x="csX1728" y="csY1728"/>
                </a:cxn>
                <a:cxn ang="0">
                  <a:pos x="csX1729" y="csY1729"/>
                </a:cxn>
                <a:cxn ang="0">
                  <a:pos x="csX1730" y="csY1730"/>
                </a:cxn>
                <a:cxn ang="0">
                  <a:pos x="csX1731" y="csY1731"/>
                </a:cxn>
                <a:cxn ang="0">
                  <a:pos x="csX1732" y="csY1732"/>
                </a:cxn>
                <a:cxn ang="0">
                  <a:pos x="csX1733" y="csY1733"/>
                </a:cxn>
                <a:cxn ang="0">
                  <a:pos x="csX1734" y="csY1734"/>
                </a:cxn>
                <a:cxn ang="0">
                  <a:pos x="csX1735" y="csY1735"/>
                </a:cxn>
                <a:cxn ang="0">
                  <a:pos x="csX1736" y="csY1736"/>
                </a:cxn>
                <a:cxn ang="0">
                  <a:pos x="csX1737" y="csY1737"/>
                </a:cxn>
                <a:cxn ang="0">
                  <a:pos x="csX1738" y="csY1738"/>
                </a:cxn>
                <a:cxn ang="0">
                  <a:pos x="csX1739" y="csY1739"/>
                </a:cxn>
                <a:cxn ang="0">
                  <a:pos x="csX1740" y="csY1740"/>
                </a:cxn>
                <a:cxn ang="0">
                  <a:pos x="csX1741" y="csY1741"/>
                </a:cxn>
                <a:cxn ang="0">
                  <a:pos x="csX1742" y="csY1742"/>
                </a:cxn>
                <a:cxn ang="0">
                  <a:pos x="csX1743" y="csY1743"/>
                </a:cxn>
                <a:cxn ang="0">
                  <a:pos x="csX1744" y="csY1744"/>
                </a:cxn>
                <a:cxn ang="0">
                  <a:pos x="csX1745" y="csY1745"/>
                </a:cxn>
                <a:cxn ang="0">
                  <a:pos x="csX1746" y="csY1746"/>
                </a:cxn>
                <a:cxn ang="0">
                  <a:pos x="csX1747" y="csY1747"/>
                </a:cxn>
                <a:cxn ang="0">
                  <a:pos x="csX1748" y="csY1748"/>
                </a:cxn>
                <a:cxn ang="0">
                  <a:pos x="csX1749" y="csY1749"/>
                </a:cxn>
                <a:cxn ang="0">
                  <a:pos x="csX1750" y="csY1750"/>
                </a:cxn>
                <a:cxn ang="0">
                  <a:pos x="csX1751" y="csY1751"/>
                </a:cxn>
                <a:cxn ang="0">
                  <a:pos x="csX1752" y="csY1752"/>
                </a:cxn>
                <a:cxn ang="0">
                  <a:pos x="csX1753" y="csY1753"/>
                </a:cxn>
                <a:cxn ang="0">
                  <a:pos x="csX1754" y="csY1754"/>
                </a:cxn>
                <a:cxn ang="0">
                  <a:pos x="csX1755" y="csY1755"/>
                </a:cxn>
                <a:cxn ang="0">
                  <a:pos x="csX1756" y="csY1756"/>
                </a:cxn>
                <a:cxn ang="0">
                  <a:pos x="csX1757" y="csY1757"/>
                </a:cxn>
                <a:cxn ang="0">
                  <a:pos x="csX1758" y="csY1758"/>
                </a:cxn>
                <a:cxn ang="0">
                  <a:pos x="csX1759" y="csY1759"/>
                </a:cxn>
                <a:cxn ang="0">
                  <a:pos x="csX1760" y="csY1760"/>
                </a:cxn>
                <a:cxn ang="0">
                  <a:pos x="csX1761" y="csY1761"/>
                </a:cxn>
                <a:cxn ang="0">
                  <a:pos x="csX1762" y="csY1762"/>
                </a:cxn>
                <a:cxn ang="0">
                  <a:pos x="csX1763" y="csY1763"/>
                </a:cxn>
                <a:cxn ang="0">
                  <a:pos x="csX1764" y="csY1764"/>
                </a:cxn>
                <a:cxn ang="0">
                  <a:pos x="csX1765" y="csY1765"/>
                </a:cxn>
                <a:cxn ang="0">
                  <a:pos x="csX1766" y="csY1766"/>
                </a:cxn>
                <a:cxn ang="0">
                  <a:pos x="csX1767" y="csY1767"/>
                </a:cxn>
                <a:cxn ang="0">
                  <a:pos x="csX1768" y="csY1768"/>
                </a:cxn>
                <a:cxn ang="0">
                  <a:pos x="csX1769" y="csY1769"/>
                </a:cxn>
                <a:cxn ang="0">
                  <a:pos x="csX1770" y="csY1770"/>
                </a:cxn>
                <a:cxn ang="0">
                  <a:pos x="csX1771" y="csY1771"/>
                </a:cxn>
                <a:cxn ang="0">
                  <a:pos x="csX1772" y="csY1772"/>
                </a:cxn>
                <a:cxn ang="0">
                  <a:pos x="csX1773" y="csY1773"/>
                </a:cxn>
                <a:cxn ang="0">
                  <a:pos x="csX1774" y="csY1774"/>
                </a:cxn>
                <a:cxn ang="0">
                  <a:pos x="csX1775" y="csY1775"/>
                </a:cxn>
                <a:cxn ang="0">
                  <a:pos x="csX1776" y="csY1776"/>
                </a:cxn>
                <a:cxn ang="0">
                  <a:pos x="csX1777" y="csY1777"/>
                </a:cxn>
                <a:cxn ang="0">
                  <a:pos x="csX1778" y="csY1778"/>
                </a:cxn>
                <a:cxn ang="0">
                  <a:pos x="csX1779" y="csY1779"/>
                </a:cxn>
                <a:cxn ang="0">
                  <a:pos x="csX1780" y="csY1780"/>
                </a:cxn>
                <a:cxn ang="0">
                  <a:pos x="csX1781" y="csY1781"/>
                </a:cxn>
                <a:cxn ang="0">
                  <a:pos x="csX1782" y="csY1782"/>
                </a:cxn>
                <a:cxn ang="0">
                  <a:pos x="csX1783" y="csY1783"/>
                </a:cxn>
                <a:cxn ang="0">
                  <a:pos x="csX1784" y="csY1784"/>
                </a:cxn>
                <a:cxn ang="0">
                  <a:pos x="csX1785" y="csY1785"/>
                </a:cxn>
                <a:cxn ang="0">
                  <a:pos x="csX1786" y="csY1786"/>
                </a:cxn>
                <a:cxn ang="0">
                  <a:pos x="csX1787" y="csY1787"/>
                </a:cxn>
                <a:cxn ang="0">
                  <a:pos x="csX1788" y="csY1788"/>
                </a:cxn>
                <a:cxn ang="0">
                  <a:pos x="csX1789" y="csY1789"/>
                </a:cxn>
                <a:cxn ang="0">
                  <a:pos x="csX1790" y="csY1790"/>
                </a:cxn>
                <a:cxn ang="0">
                  <a:pos x="csX1791" y="csY1791"/>
                </a:cxn>
                <a:cxn ang="0">
                  <a:pos x="csX1792" y="csY1792"/>
                </a:cxn>
                <a:cxn ang="0">
                  <a:pos x="csX1793" y="csY1793"/>
                </a:cxn>
                <a:cxn ang="0">
                  <a:pos x="csX1794" y="csY1794"/>
                </a:cxn>
                <a:cxn ang="0">
                  <a:pos x="csX1795" y="csY1795"/>
                </a:cxn>
                <a:cxn ang="0">
                  <a:pos x="csX1796" y="csY1796"/>
                </a:cxn>
                <a:cxn ang="0">
                  <a:pos x="csX1797" y="csY1797"/>
                </a:cxn>
                <a:cxn ang="0">
                  <a:pos x="csX1798" y="csY1798"/>
                </a:cxn>
                <a:cxn ang="0">
                  <a:pos x="csX1799" y="csY1799"/>
                </a:cxn>
                <a:cxn ang="0">
                  <a:pos x="csX1800" y="csY1800"/>
                </a:cxn>
                <a:cxn ang="0">
                  <a:pos x="csX1801" y="csY1801"/>
                </a:cxn>
                <a:cxn ang="0">
                  <a:pos x="csX1802" y="csY1802"/>
                </a:cxn>
                <a:cxn ang="0">
                  <a:pos x="csX1803" y="csY1803"/>
                </a:cxn>
                <a:cxn ang="0">
                  <a:pos x="csX1804" y="csY1804"/>
                </a:cxn>
                <a:cxn ang="0">
                  <a:pos x="csX1805" y="csY1805"/>
                </a:cxn>
                <a:cxn ang="0">
                  <a:pos x="csX1806" y="csY1806"/>
                </a:cxn>
                <a:cxn ang="0">
                  <a:pos x="csX1807" y="csY1807"/>
                </a:cxn>
                <a:cxn ang="0">
                  <a:pos x="csX1808" y="csY1808"/>
                </a:cxn>
                <a:cxn ang="0">
                  <a:pos x="csX1809" y="csY1809"/>
                </a:cxn>
                <a:cxn ang="0">
                  <a:pos x="csX1810" y="csY1810"/>
                </a:cxn>
                <a:cxn ang="0">
                  <a:pos x="csX1811" y="csY1811"/>
                </a:cxn>
                <a:cxn ang="0">
                  <a:pos x="csX1812" y="csY1812"/>
                </a:cxn>
                <a:cxn ang="0">
                  <a:pos x="csX1813" y="csY1813"/>
                </a:cxn>
                <a:cxn ang="0">
                  <a:pos x="csX1814" y="csY1814"/>
                </a:cxn>
                <a:cxn ang="0">
                  <a:pos x="csX1815" y="csY1815"/>
                </a:cxn>
                <a:cxn ang="0">
                  <a:pos x="csX1816" y="csY1816"/>
                </a:cxn>
                <a:cxn ang="0">
                  <a:pos x="csX1817" y="csY1817"/>
                </a:cxn>
                <a:cxn ang="0">
                  <a:pos x="csX1818" y="csY1818"/>
                </a:cxn>
                <a:cxn ang="0">
                  <a:pos x="csX1819" y="csY1819"/>
                </a:cxn>
                <a:cxn ang="0">
                  <a:pos x="csX1820" y="csY1820"/>
                </a:cxn>
                <a:cxn ang="0">
                  <a:pos x="csX1821" y="csY1821"/>
                </a:cxn>
                <a:cxn ang="0">
                  <a:pos x="csX1822" y="csY1822"/>
                </a:cxn>
                <a:cxn ang="0">
                  <a:pos x="csX1823" y="csY1823"/>
                </a:cxn>
                <a:cxn ang="0">
                  <a:pos x="csX1824" y="csY1824"/>
                </a:cxn>
                <a:cxn ang="0">
                  <a:pos x="csX1825" y="csY1825"/>
                </a:cxn>
                <a:cxn ang="0">
                  <a:pos x="csX1826" y="csY1826"/>
                </a:cxn>
                <a:cxn ang="0">
                  <a:pos x="csX1827" y="csY1827"/>
                </a:cxn>
                <a:cxn ang="0">
                  <a:pos x="csX1828" y="csY1828"/>
                </a:cxn>
                <a:cxn ang="0">
                  <a:pos x="csX1829" y="csY1829"/>
                </a:cxn>
                <a:cxn ang="0">
                  <a:pos x="csX1830" y="csY1830"/>
                </a:cxn>
                <a:cxn ang="0">
                  <a:pos x="csX1831" y="csY1831"/>
                </a:cxn>
                <a:cxn ang="0">
                  <a:pos x="csX1832" y="csY1832"/>
                </a:cxn>
                <a:cxn ang="0">
                  <a:pos x="csX1833" y="csY1833"/>
                </a:cxn>
                <a:cxn ang="0">
                  <a:pos x="csX1834" y="csY1834"/>
                </a:cxn>
                <a:cxn ang="0">
                  <a:pos x="csX1835" y="csY1835"/>
                </a:cxn>
                <a:cxn ang="0">
                  <a:pos x="csX1836" y="csY1836"/>
                </a:cxn>
                <a:cxn ang="0">
                  <a:pos x="csX1837" y="csY1837"/>
                </a:cxn>
                <a:cxn ang="0">
                  <a:pos x="csX1838" y="csY1838"/>
                </a:cxn>
                <a:cxn ang="0">
                  <a:pos x="csX1839" y="csY1839"/>
                </a:cxn>
                <a:cxn ang="0">
                  <a:pos x="csX1840" y="csY1840"/>
                </a:cxn>
                <a:cxn ang="0">
                  <a:pos x="csX1841" y="csY1841"/>
                </a:cxn>
                <a:cxn ang="0">
                  <a:pos x="csX1842" y="csY1842"/>
                </a:cxn>
                <a:cxn ang="0">
                  <a:pos x="csX1843" y="csY1843"/>
                </a:cxn>
                <a:cxn ang="0">
                  <a:pos x="csX1844" y="csY1844"/>
                </a:cxn>
                <a:cxn ang="0">
                  <a:pos x="csX1845" y="csY1845"/>
                </a:cxn>
                <a:cxn ang="0">
                  <a:pos x="csX1846" y="csY1846"/>
                </a:cxn>
                <a:cxn ang="0">
                  <a:pos x="csX1847" y="csY1847"/>
                </a:cxn>
                <a:cxn ang="0">
                  <a:pos x="csX1848" y="csY1848"/>
                </a:cxn>
                <a:cxn ang="0">
                  <a:pos x="csX1849" y="csY1849"/>
                </a:cxn>
                <a:cxn ang="0">
                  <a:pos x="csX1850" y="csY1850"/>
                </a:cxn>
                <a:cxn ang="0">
                  <a:pos x="csX1851" y="csY1851"/>
                </a:cxn>
                <a:cxn ang="0">
                  <a:pos x="csX1852" y="csY1852"/>
                </a:cxn>
                <a:cxn ang="0">
                  <a:pos x="csX1853" y="csY1853"/>
                </a:cxn>
                <a:cxn ang="0">
                  <a:pos x="csX1854" y="csY1854"/>
                </a:cxn>
                <a:cxn ang="0">
                  <a:pos x="csX1855" y="csY1855"/>
                </a:cxn>
                <a:cxn ang="0">
                  <a:pos x="csX1856" y="csY1856"/>
                </a:cxn>
                <a:cxn ang="0">
                  <a:pos x="csX1857" y="csY1857"/>
                </a:cxn>
                <a:cxn ang="0">
                  <a:pos x="csX1858" y="csY1858"/>
                </a:cxn>
                <a:cxn ang="0">
                  <a:pos x="csX1859" y="csY1859"/>
                </a:cxn>
                <a:cxn ang="0">
                  <a:pos x="csX1860" y="csY1860"/>
                </a:cxn>
                <a:cxn ang="0">
                  <a:pos x="csX1861" y="csY1861"/>
                </a:cxn>
                <a:cxn ang="0">
                  <a:pos x="csX1862" y="csY1862"/>
                </a:cxn>
                <a:cxn ang="0">
                  <a:pos x="csX1863" y="csY1863"/>
                </a:cxn>
                <a:cxn ang="0">
                  <a:pos x="csX1864" y="csY1864"/>
                </a:cxn>
                <a:cxn ang="0">
                  <a:pos x="csX1865" y="csY1865"/>
                </a:cxn>
                <a:cxn ang="0">
                  <a:pos x="csX1866" y="csY1866"/>
                </a:cxn>
                <a:cxn ang="0">
                  <a:pos x="csX1867" y="csY1867"/>
                </a:cxn>
                <a:cxn ang="0">
                  <a:pos x="csX1868" y="csY1868"/>
                </a:cxn>
                <a:cxn ang="0">
                  <a:pos x="csX1869" y="csY1869"/>
                </a:cxn>
                <a:cxn ang="0">
                  <a:pos x="csX1870" y="csY1870"/>
                </a:cxn>
                <a:cxn ang="0">
                  <a:pos x="csX1871" y="csY1871"/>
                </a:cxn>
                <a:cxn ang="0">
                  <a:pos x="csX1872" y="csY1872"/>
                </a:cxn>
                <a:cxn ang="0">
                  <a:pos x="csX1873" y="csY1873"/>
                </a:cxn>
                <a:cxn ang="0">
                  <a:pos x="csX1874" y="csY1874"/>
                </a:cxn>
                <a:cxn ang="0">
                  <a:pos x="csX1875" y="csY1875"/>
                </a:cxn>
                <a:cxn ang="0">
                  <a:pos x="csX1876" y="csY1876"/>
                </a:cxn>
                <a:cxn ang="0">
                  <a:pos x="csX1877" y="csY1877"/>
                </a:cxn>
                <a:cxn ang="0">
                  <a:pos x="csX1878" y="csY1878"/>
                </a:cxn>
                <a:cxn ang="0">
                  <a:pos x="csX1879" y="csY1879"/>
                </a:cxn>
                <a:cxn ang="0">
                  <a:pos x="csX1880" y="csY1880"/>
                </a:cxn>
                <a:cxn ang="0">
                  <a:pos x="csX1881" y="csY1881"/>
                </a:cxn>
                <a:cxn ang="0">
                  <a:pos x="csX1882" y="csY1882"/>
                </a:cxn>
                <a:cxn ang="0">
                  <a:pos x="csX1883" y="csY1883"/>
                </a:cxn>
                <a:cxn ang="0">
                  <a:pos x="csX1884" y="csY1884"/>
                </a:cxn>
                <a:cxn ang="0">
                  <a:pos x="csX1885" y="csY1885"/>
                </a:cxn>
                <a:cxn ang="0">
                  <a:pos x="csX1886" y="csY1886"/>
                </a:cxn>
                <a:cxn ang="0">
                  <a:pos x="csX1887" y="csY1887"/>
                </a:cxn>
                <a:cxn ang="0">
                  <a:pos x="csX1888" y="csY1888"/>
                </a:cxn>
                <a:cxn ang="0">
                  <a:pos x="csX1889" y="csY1889"/>
                </a:cxn>
                <a:cxn ang="0">
                  <a:pos x="csX1890" y="csY1890"/>
                </a:cxn>
                <a:cxn ang="0">
                  <a:pos x="csX1891" y="csY1891"/>
                </a:cxn>
                <a:cxn ang="0">
                  <a:pos x="csX1892" y="csY1892"/>
                </a:cxn>
                <a:cxn ang="0">
                  <a:pos x="csX1893" y="csY1893"/>
                </a:cxn>
                <a:cxn ang="0">
                  <a:pos x="csX1894" y="csY1894"/>
                </a:cxn>
                <a:cxn ang="0">
                  <a:pos x="csX1895" y="csY1895"/>
                </a:cxn>
                <a:cxn ang="0">
                  <a:pos x="csX1896" y="csY1896"/>
                </a:cxn>
                <a:cxn ang="0">
                  <a:pos x="csX1897" y="csY1897"/>
                </a:cxn>
                <a:cxn ang="0">
                  <a:pos x="csX1898" y="csY1898"/>
                </a:cxn>
                <a:cxn ang="0">
                  <a:pos x="csX1899" y="csY1899"/>
                </a:cxn>
                <a:cxn ang="0">
                  <a:pos x="csX1900" y="csY1900"/>
                </a:cxn>
                <a:cxn ang="0">
                  <a:pos x="csX1901" y="csY1901"/>
                </a:cxn>
                <a:cxn ang="0">
                  <a:pos x="csX1902" y="csY1902"/>
                </a:cxn>
                <a:cxn ang="0">
                  <a:pos x="csX1903" y="csY1903"/>
                </a:cxn>
                <a:cxn ang="0">
                  <a:pos x="csX1904" y="csY1904"/>
                </a:cxn>
                <a:cxn ang="0">
                  <a:pos x="csX1905" y="csY1905"/>
                </a:cxn>
                <a:cxn ang="0">
                  <a:pos x="csX1906" y="csY1906"/>
                </a:cxn>
                <a:cxn ang="0">
                  <a:pos x="csX1907" y="csY1907"/>
                </a:cxn>
                <a:cxn ang="0">
                  <a:pos x="csX1908" y="csY1908"/>
                </a:cxn>
                <a:cxn ang="0">
                  <a:pos x="csX1909" y="csY1909"/>
                </a:cxn>
                <a:cxn ang="0">
                  <a:pos x="csX1910" y="csY1910"/>
                </a:cxn>
                <a:cxn ang="0">
                  <a:pos x="csX1911" y="csY1911"/>
                </a:cxn>
                <a:cxn ang="0">
                  <a:pos x="csX1912" y="csY1912"/>
                </a:cxn>
                <a:cxn ang="0">
                  <a:pos x="csX1913" y="csY1913"/>
                </a:cxn>
                <a:cxn ang="0">
                  <a:pos x="csX1914" y="csY1914"/>
                </a:cxn>
                <a:cxn ang="0">
                  <a:pos x="csX1915" y="csY1915"/>
                </a:cxn>
                <a:cxn ang="0">
                  <a:pos x="csX1916" y="csY1916"/>
                </a:cxn>
                <a:cxn ang="0">
                  <a:pos x="csX1917" y="csY1917"/>
                </a:cxn>
                <a:cxn ang="0">
                  <a:pos x="csX1918" y="csY1918"/>
                </a:cxn>
                <a:cxn ang="0">
                  <a:pos x="csX1919" y="csY1919"/>
                </a:cxn>
                <a:cxn ang="0">
                  <a:pos x="csX1920" y="csY1920"/>
                </a:cxn>
                <a:cxn ang="0">
                  <a:pos x="csX1921" y="csY1921"/>
                </a:cxn>
                <a:cxn ang="0">
                  <a:pos x="csX1922" y="csY1922"/>
                </a:cxn>
                <a:cxn ang="0">
                  <a:pos x="csX1923" y="csY1923"/>
                </a:cxn>
                <a:cxn ang="0">
                  <a:pos x="csX1924" y="csY1924"/>
                </a:cxn>
                <a:cxn ang="0">
                  <a:pos x="csX1925" y="csY1925"/>
                </a:cxn>
                <a:cxn ang="0">
                  <a:pos x="csX1926" y="csY1926"/>
                </a:cxn>
                <a:cxn ang="0">
                  <a:pos x="csX1927" y="csY1927"/>
                </a:cxn>
                <a:cxn ang="0">
                  <a:pos x="csX1928" y="csY1928"/>
                </a:cxn>
                <a:cxn ang="0">
                  <a:pos x="csX1929" y="csY1929"/>
                </a:cxn>
                <a:cxn ang="0">
                  <a:pos x="csX1930" y="csY1930"/>
                </a:cxn>
                <a:cxn ang="0">
                  <a:pos x="csX1931" y="csY1931"/>
                </a:cxn>
                <a:cxn ang="0">
                  <a:pos x="csX1932" y="csY1932"/>
                </a:cxn>
                <a:cxn ang="0">
                  <a:pos x="csX1933" y="csY1933"/>
                </a:cxn>
                <a:cxn ang="0">
                  <a:pos x="csX1934" y="csY1934"/>
                </a:cxn>
                <a:cxn ang="0">
                  <a:pos x="csX1935" y="csY1935"/>
                </a:cxn>
                <a:cxn ang="0">
                  <a:pos x="csX1936" y="csY1936"/>
                </a:cxn>
                <a:cxn ang="0">
                  <a:pos x="csX1937" y="csY1937"/>
                </a:cxn>
                <a:cxn ang="0">
                  <a:pos x="csX1938" y="csY1938"/>
                </a:cxn>
                <a:cxn ang="0">
                  <a:pos x="csX1939" y="csY1939"/>
                </a:cxn>
                <a:cxn ang="0">
                  <a:pos x="csX1940" y="csY1940"/>
                </a:cxn>
                <a:cxn ang="0">
                  <a:pos x="csX1941" y="csY1941"/>
                </a:cxn>
                <a:cxn ang="0">
                  <a:pos x="csX1942" y="csY1942"/>
                </a:cxn>
                <a:cxn ang="0">
                  <a:pos x="csX1943" y="csY1943"/>
                </a:cxn>
                <a:cxn ang="0">
                  <a:pos x="csX1944" y="csY1944"/>
                </a:cxn>
                <a:cxn ang="0">
                  <a:pos x="csX1945" y="csY1945"/>
                </a:cxn>
                <a:cxn ang="0">
                  <a:pos x="csX1946" y="csY1946"/>
                </a:cxn>
                <a:cxn ang="0">
                  <a:pos x="csX1947" y="csY1947"/>
                </a:cxn>
                <a:cxn ang="0">
                  <a:pos x="csX1948" y="csY1948"/>
                </a:cxn>
                <a:cxn ang="0">
                  <a:pos x="csX1949" y="csY1949"/>
                </a:cxn>
                <a:cxn ang="0">
                  <a:pos x="csX1950" y="csY1950"/>
                </a:cxn>
                <a:cxn ang="0">
                  <a:pos x="csX1951" y="csY1951"/>
                </a:cxn>
                <a:cxn ang="0">
                  <a:pos x="csX1952" y="csY1952"/>
                </a:cxn>
                <a:cxn ang="0">
                  <a:pos x="csX1953" y="csY1953"/>
                </a:cxn>
                <a:cxn ang="0">
                  <a:pos x="csX1954" y="csY1954"/>
                </a:cxn>
                <a:cxn ang="0">
                  <a:pos x="csX1955" y="csY1955"/>
                </a:cxn>
                <a:cxn ang="0">
                  <a:pos x="csX1956" y="csY1956"/>
                </a:cxn>
                <a:cxn ang="0">
                  <a:pos x="csX1957" y="csY1957"/>
                </a:cxn>
                <a:cxn ang="0">
                  <a:pos x="csX1958" y="csY1958"/>
                </a:cxn>
                <a:cxn ang="0">
                  <a:pos x="csX1959" y="csY1959"/>
                </a:cxn>
                <a:cxn ang="0">
                  <a:pos x="csX1960" y="csY1960"/>
                </a:cxn>
                <a:cxn ang="0">
                  <a:pos x="csX1961" y="csY1961"/>
                </a:cxn>
                <a:cxn ang="0">
                  <a:pos x="csX1962" y="csY1962"/>
                </a:cxn>
                <a:cxn ang="0">
                  <a:pos x="csX1963" y="csY1963"/>
                </a:cxn>
                <a:cxn ang="0">
                  <a:pos x="csX1964" y="csY1964"/>
                </a:cxn>
                <a:cxn ang="0">
                  <a:pos x="csX1965" y="csY1965"/>
                </a:cxn>
                <a:cxn ang="0">
                  <a:pos x="csX1966" y="csY1966"/>
                </a:cxn>
                <a:cxn ang="0">
                  <a:pos x="csX1967" y="csY1967"/>
                </a:cxn>
                <a:cxn ang="0">
                  <a:pos x="csX1968" y="csY1968"/>
                </a:cxn>
                <a:cxn ang="0">
                  <a:pos x="csX1969" y="csY1969"/>
                </a:cxn>
                <a:cxn ang="0">
                  <a:pos x="csX1970" y="csY1970"/>
                </a:cxn>
                <a:cxn ang="0">
                  <a:pos x="csX1971" y="csY1971"/>
                </a:cxn>
                <a:cxn ang="0">
                  <a:pos x="csX1972" y="csY1972"/>
                </a:cxn>
                <a:cxn ang="0">
                  <a:pos x="csX1973" y="csY1973"/>
                </a:cxn>
                <a:cxn ang="0">
                  <a:pos x="csX1974" y="csY1974"/>
                </a:cxn>
                <a:cxn ang="0">
                  <a:pos x="csX1975" y="csY1975"/>
                </a:cxn>
                <a:cxn ang="0">
                  <a:pos x="csX1976" y="csY1976"/>
                </a:cxn>
                <a:cxn ang="0">
                  <a:pos x="csX1977" y="csY1977"/>
                </a:cxn>
                <a:cxn ang="0">
                  <a:pos x="csX1978" y="csY1978"/>
                </a:cxn>
                <a:cxn ang="0">
                  <a:pos x="csX1979" y="csY1979"/>
                </a:cxn>
                <a:cxn ang="0">
                  <a:pos x="csX1980" y="csY1980"/>
                </a:cxn>
                <a:cxn ang="0">
                  <a:pos x="csX1981" y="csY1981"/>
                </a:cxn>
                <a:cxn ang="0">
                  <a:pos x="csX1982" y="csY1982"/>
                </a:cxn>
                <a:cxn ang="0">
                  <a:pos x="csX1983" y="csY1983"/>
                </a:cxn>
                <a:cxn ang="0">
                  <a:pos x="csX1984" y="csY1984"/>
                </a:cxn>
                <a:cxn ang="0">
                  <a:pos x="csX1985" y="csY1985"/>
                </a:cxn>
                <a:cxn ang="0">
                  <a:pos x="csX1986" y="csY1986"/>
                </a:cxn>
                <a:cxn ang="0">
                  <a:pos x="csX1987" y="csY1987"/>
                </a:cxn>
                <a:cxn ang="0">
                  <a:pos x="csX1988" y="csY1988"/>
                </a:cxn>
                <a:cxn ang="0">
                  <a:pos x="csX1989" y="csY1989"/>
                </a:cxn>
                <a:cxn ang="0">
                  <a:pos x="csX1990" y="csY1990"/>
                </a:cxn>
                <a:cxn ang="0">
                  <a:pos x="csX1991" y="csY1991"/>
                </a:cxn>
                <a:cxn ang="0">
                  <a:pos x="csX1992" y="csY1992"/>
                </a:cxn>
                <a:cxn ang="0">
                  <a:pos x="csX1993" y="csY1993"/>
                </a:cxn>
                <a:cxn ang="0">
                  <a:pos x="csX1994" y="csY1994"/>
                </a:cxn>
                <a:cxn ang="0">
                  <a:pos x="csX1995" y="csY1995"/>
                </a:cxn>
                <a:cxn ang="0">
                  <a:pos x="csX1996" y="csY1996"/>
                </a:cxn>
                <a:cxn ang="0">
                  <a:pos x="csX1997" y="csY1997"/>
                </a:cxn>
                <a:cxn ang="0">
                  <a:pos x="csX1998" y="csY1998"/>
                </a:cxn>
                <a:cxn ang="0">
                  <a:pos x="csX1999" y="csY1999"/>
                </a:cxn>
                <a:cxn ang="0">
                  <a:pos x="csX2000" y="csY2000"/>
                </a:cxn>
                <a:cxn ang="0">
                  <a:pos x="csX2001" y="csY2001"/>
                </a:cxn>
                <a:cxn ang="0">
                  <a:pos x="csX2002" y="csY2002"/>
                </a:cxn>
                <a:cxn ang="0">
                  <a:pos x="csX2003" y="csY2003"/>
                </a:cxn>
                <a:cxn ang="0">
                  <a:pos x="csX2004" y="csY2004"/>
                </a:cxn>
                <a:cxn ang="0">
                  <a:pos x="csX2005" y="csY2005"/>
                </a:cxn>
                <a:cxn ang="0">
                  <a:pos x="csX2006" y="csY2006"/>
                </a:cxn>
                <a:cxn ang="0">
                  <a:pos x="csX2007" y="csY2007"/>
                </a:cxn>
                <a:cxn ang="0">
                  <a:pos x="csX2008" y="csY2008"/>
                </a:cxn>
                <a:cxn ang="0">
                  <a:pos x="csX2009" y="csY2009"/>
                </a:cxn>
                <a:cxn ang="0">
                  <a:pos x="csX2010" y="csY2010"/>
                </a:cxn>
                <a:cxn ang="0">
                  <a:pos x="csX2011" y="csY2011"/>
                </a:cxn>
                <a:cxn ang="0">
                  <a:pos x="csX2012" y="csY2012"/>
                </a:cxn>
                <a:cxn ang="0">
                  <a:pos x="csX2013" y="csY2013"/>
                </a:cxn>
                <a:cxn ang="0">
                  <a:pos x="csX2014" y="csY2014"/>
                </a:cxn>
                <a:cxn ang="0">
                  <a:pos x="csX2015" y="csY2015"/>
                </a:cxn>
                <a:cxn ang="0">
                  <a:pos x="csX2016" y="csY2016"/>
                </a:cxn>
                <a:cxn ang="0">
                  <a:pos x="csX2017" y="csY2017"/>
                </a:cxn>
                <a:cxn ang="0">
                  <a:pos x="csX2018" y="csY2018"/>
                </a:cxn>
                <a:cxn ang="0">
                  <a:pos x="csX2019" y="csY2019"/>
                </a:cxn>
                <a:cxn ang="0">
                  <a:pos x="csX2020" y="csY2020"/>
                </a:cxn>
                <a:cxn ang="0">
                  <a:pos x="csX2021" y="csY2021"/>
                </a:cxn>
                <a:cxn ang="0">
                  <a:pos x="csX2022" y="csY2022"/>
                </a:cxn>
                <a:cxn ang="0">
                  <a:pos x="csX2023" y="csY2023"/>
                </a:cxn>
                <a:cxn ang="0">
                  <a:pos x="csX2024" y="csY2024"/>
                </a:cxn>
                <a:cxn ang="0">
                  <a:pos x="csX2025" y="csY2025"/>
                </a:cxn>
                <a:cxn ang="0">
                  <a:pos x="csX2026" y="csY2026"/>
                </a:cxn>
                <a:cxn ang="0">
                  <a:pos x="csX2027" y="csY2027"/>
                </a:cxn>
                <a:cxn ang="0">
                  <a:pos x="csX2028" y="csY2028"/>
                </a:cxn>
                <a:cxn ang="0">
                  <a:pos x="csX2029" y="csY2029"/>
                </a:cxn>
                <a:cxn ang="0">
                  <a:pos x="csX2030" y="csY2030"/>
                </a:cxn>
                <a:cxn ang="0">
                  <a:pos x="csX2031" y="csY2031"/>
                </a:cxn>
                <a:cxn ang="0">
                  <a:pos x="csX2032" y="csY2032"/>
                </a:cxn>
                <a:cxn ang="0">
                  <a:pos x="csX2033" y="csY2033"/>
                </a:cxn>
                <a:cxn ang="0">
                  <a:pos x="csX2034" y="csY2034"/>
                </a:cxn>
                <a:cxn ang="0">
                  <a:pos x="csX2035" y="csY2035"/>
                </a:cxn>
                <a:cxn ang="0">
                  <a:pos x="csX2036" y="csY2036"/>
                </a:cxn>
                <a:cxn ang="0">
                  <a:pos x="csX2037" y="csY2037"/>
                </a:cxn>
                <a:cxn ang="0">
                  <a:pos x="csX2038" y="csY2038"/>
                </a:cxn>
                <a:cxn ang="0">
                  <a:pos x="csX2039" y="csY2039"/>
                </a:cxn>
                <a:cxn ang="0">
                  <a:pos x="csX2040" y="csY2040"/>
                </a:cxn>
                <a:cxn ang="0">
                  <a:pos x="csX2041" y="csY2041"/>
                </a:cxn>
                <a:cxn ang="0">
                  <a:pos x="csX2042" y="csY2042"/>
                </a:cxn>
                <a:cxn ang="0">
                  <a:pos x="csX2043" y="csY2043"/>
                </a:cxn>
                <a:cxn ang="0">
                  <a:pos x="csX2044" y="csY2044"/>
                </a:cxn>
                <a:cxn ang="0">
                  <a:pos x="csX2045" y="csY2045"/>
                </a:cxn>
                <a:cxn ang="0">
                  <a:pos x="csX2046" y="csY2046"/>
                </a:cxn>
                <a:cxn ang="0">
                  <a:pos x="csX2047" y="csY2047"/>
                </a:cxn>
                <a:cxn ang="0">
                  <a:pos x="csX2048" y="csY2048"/>
                </a:cxn>
                <a:cxn ang="0">
                  <a:pos x="csX2049" y="csY2049"/>
                </a:cxn>
                <a:cxn ang="0">
                  <a:pos x="csX2050" y="csY2050"/>
                </a:cxn>
                <a:cxn ang="0">
                  <a:pos x="csX2051" y="csY2051"/>
                </a:cxn>
                <a:cxn ang="0">
                  <a:pos x="csX2052" y="csY2052"/>
                </a:cxn>
                <a:cxn ang="0">
                  <a:pos x="csX2053" y="csY2053"/>
                </a:cxn>
                <a:cxn ang="0">
                  <a:pos x="csX2054" y="csY2054"/>
                </a:cxn>
                <a:cxn ang="0">
                  <a:pos x="csX2055" y="csY2055"/>
                </a:cxn>
                <a:cxn ang="0">
                  <a:pos x="csX2056" y="csY2056"/>
                </a:cxn>
                <a:cxn ang="0">
                  <a:pos x="csX2057" y="csY2057"/>
                </a:cxn>
                <a:cxn ang="0">
                  <a:pos x="csX2058" y="csY2058"/>
                </a:cxn>
                <a:cxn ang="0">
                  <a:pos x="csX2059" y="csY2059"/>
                </a:cxn>
                <a:cxn ang="0">
                  <a:pos x="csX2060" y="csY2060"/>
                </a:cxn>
                <a:cxn ang="0">
                  <a:pos x="csX2061" y="csY2061"/>
                </a:cxn>
                <a:cxn ang="0">
                  <a:pos x="csX2062" y="csY2062"/>
                </a:cxn>
                <a:cxn ang="0">
                  <a:pos x="csX2063" y="csY2063"/>
                </a:cxn>
                <a:cxn ang="0">
                  <a:pos x="csX2064" y="csY2064"/>
                </a:cxn>
                <a:cxn ang="0">
                  <a:pos x="csX2065" y="csY2065"/>
                </a:cxn>
                <a:cxn ang="0">
                  <a:pos x="csX2066" y="csY2066"/>
                </a:cxn>
                <a:cxn ang="0">
                  <a:pos x="csX2067" y="csY2067"/>
                </a:cxn>
                <a:cxn ang="0">
                  <a:pos x="csX2068" y="csY2068"/>
                </a:cxn>
                <a:cxn ang="0">
                  <a:pos x="csX2069" y="csY2069"/>
                </a:cxn>
                <a:cxn ang="0">
                  <a:pos x="csX2070" y="csY2070"/>
                </a:cxn>
                <a:cxn ang="0">
                  <a:pos x="csX2071" y="csY2071"/>
                </a:cxn>
                <a:cxn ang="0">
                  <a:pos x="csX2072" y="csY2072"/>
                </a:cxn>
                <a:cxn ang="0">
                  <a:pos x="csX2073" y="csY2073"/>
                </a:cxn>
                <a:cxn ang="0">
                  <a:pos x="csX2074" y="csY2074"/>
                </a:cxn>
                <a:cxn ang="0">
                  <a:pos x="csX2075" y="csY2075"/>
                </a:cxn>
                <a:cxn ang="0">
                  <a:pos x="csX2076" y="csY2076"/>
                </a:cxn>
                <a:cxn ang="0">
                  <a:pos x="csX2077" y="csY2077"/>
                </a:cxn>
                <a:cxn ang="0">
                  <a:pos x="csX2078" y="csY2078"/>
                </a:cxn>
                <a:cxn ang="0">
                  <a:pos x="csX2079" y="csY2079"/>
                </a:cxn>
                <a:cxn ang="0">
                  <a:pos x="csX2080" y="csY2080"/>
                </a:cxn>
                <a:cxn ang="0">
                  <a:pos x="csX2081" y="csY2081"/>
                </a:cxn>
                <a:cxn ang="0">
                  <a:pos x="csX2082" y="csY2082"/>
                </a:cxn>
                <a:cxn ang="0">
                  <a:pos x="csX2083" y="csY2083"/>
                </a:cxn>
                <a:cxn ang="0">
                  <a:pos x="csX2084" y="csY2084"/>
                </a:cxn>
                <a:cxn ang="0">
                  <a:pos x="csX2085" y="csY2085"/>
                </a:cxn>
                <a:cxn ang="0">
                  <a:pos x="csX2086" y="csY2086"/>
                </a:cxn>
                <a:cxn ang="0">
                  <a:pos x="csX2087" y="csY2087"/>
                </a:cxn>
                <a:cxn ang="0">
                  <a:pos x="csX2088" y="csY2088"/>
                </a:cxn>
                <a:cxn ang="0">
                  <a:pos x="csX2089" y="csY2089"/>
                </a:cxn>
                <a:cxn ang="0">
                  <a:pos x="csX2090" y="csY2090"/>
                </a:cxn>
                <a:cxn ang="0">
                  <a:pos x="csX2091" y="csY2091"/>
                </a:cxn>
                <a:cxn ang="0">
                  <a:pos x="csX2092" y="csY2092"/>
                </a:cxn>
                <a:cxn ang="0">
                  <a:pos x="csX2093" y="csY2093"/>
                </a:cxn>
                <a:cxn ang="0">
                  <a:pos x="csX2094" y="csY2094"/>
                </a:cxn>
                <a:cxn ang="0">
                  <a:pos x="csX2095" y="csY2095"/>
                </a:cxn>
                <a:cxn ang="0">
                  <a:pos x="csX2096" y="csY2096"/>
                </a:cxn>
                <a:cxn ang="0">
                  <a:pos x="csX2097" y="csY2097"/>
                </a:cxn>
                <a:cxn ang="0">
                  <a:pos x="csX2098" y="csY2098"/>
                </a:cxn>
                <a:cxn ang="0">
                  <a:pos x="csX2099" y="csY2099"/>
                </a:cxn>
                <a:cxn ang="0">
                  <a:pos x="csX2100" y="csY2100"/>
                </a:cxn>
                <a:cxn ang="0">
                  <a:pos x="csX2101" y="csY2101"/>
                </a:cxn>
                <a:cxn ang="0">
                  <a:pos x="csX2102" y="csY2102"/>
                </a:cxn>
                <a:cxn ang="0">
                  <a:pos x="csX2103" y="csY2103"/>
                </a:cxn>
                <a:cxn ang="0">
                  <a:pos x="csX2104" y="csY2104"/>
                </a:cxn>
                <a:cxn ang="0">
                  <a:pos x="csX2105" y="csY2105"/>
                </a:cxn>
                <a:cxn ang="0">
                  <a:pos x="csX2106" y="csY2106"/>
                </a:cxn>
                <a:cxn ang="0">
                  <a:pos x="csX2107" y="csY2107"/>
                </a:cxn>
                <a:cxn ang="0">
                  <a:pos x="csX2108" y="csY2108"/>
                </a:cxn>
                <a:cxn ang="0">
                  <a:pos x="csX2109" y="csY2109"/>
                </a:cxn>
                <a:cxn ang="0">
                  <a:pos x="csX2110" y="csY2110"/>
                </a:cxn>
                <a:cxn ang="0">
                  <a:pos x="csX2111" y="csY2111"/>
                </a:cxn>
                <a:cxn ang="0">
                  <a:pos x="csX2112" y="csY2112"/>
                </a:cxn>
                <a:cxn ang="0">
                  <a:pos x="csX2113" y="csY2113"/>
                </a:cxn>
                <a:cxn ang="0">
                  <a:pos x="csX2114" y="csY2114"/>
                </a:cxn>
                <a:cxn ang="0">
                  <a:pos x="csX2115" y="csY2115"/>
                </a:cxn>
                <a:cxn ang="0">
                  <a:pos x="csX2116" y="csY2116"/>
                </a:cxn>
                <a:cxn ang="0">
                  <a:pos x="csX2117" y="csY2117"/>
                </a:cxn>
                <a:cxn ang="0">
                  <a:pos x="csX2118" y="csY2118"/>
                </a:cxn>
                <a:cxn ang="0">
                  <a:pos x="csX2119" y="csY2119"/>
                </a:cxn>
                <a:cxn ang="0">
                  <a:pos x="csX2120" y="csY2120"/>
                </a:cxn>
                <a:cxn ang="0">
                  <a:pos x="csX2121" y="csY2121"/>
                </a:cxn>
                <a:cxn ang="0">
                  <a:pos x="csX2122" y="csY2122"/>
                </a:cxn>
                <a:cxn ang="0">
                  <a:pos x="csX2123" y="csY2123"/>
                </a:cxn>
                <a:cxn ang="0">
                  <a:pos x="csX2124" y="csY2124"/>
                </a:cxn>
                <a:cxn ang="0">
                  <a:pos x="csX2125" y="csY2125"/>
                </a:cxn>
                <a:cxn ang="0">
                  <a:pos x="csX2126" y="csY2126"/>
                </a:cxn>
                <a:cxn ang="0">
                  <a:pos x="csX2127" y="csY2127"/>
                </a:cxn>
                <a:cxn ang="0">
                  <a:pos x="csX2128" y="csY2128"/>
                </a:cxn>
                <a:cxn ang="0">
                  <a:pos x="csX2129" y="csY2129"/>
                </a:cxn>
                <a:cxn ang="0">
                  <a:pos x="csX2130" y="csY2130"/>
                </a:cxn>
                <a:cxn ang="0">
                  <a:pos x="csX2131" y="csY2131"/>
                </a:cxn>
                <a:cxn ang="0">
                  <a:pos x="csX2132" y="csY2132"/>
                </a:cxn>
                <a:cxn ang="0">
                  <a:pos x="csX2133" y="csY2133"/>
                </a:cxn>
                <a:cxn ang="0">
                  <a:pos x="csX2134" y="csY2134"/>
                </a:cxn>
                <a:cxn ang="0">
                  <a:pos x="csX2135" y="csY2135"/>
                </a:cxn>
                <a:cxn ang="0">
                  <a:pos x="csX2136" y="csY2136"/>
                </a:cxn>
                <a:cxn ang="0">
                  <a:pos x="csX2137" y="csY2137"/>
                </a:cxn>
                <a:cxn ang="0">
                  <a:pos x="csX2138" y="csY2138"/>
                </a:cxn>
                <a:cxn ang="0">
                  <a:pos x="csX2139" y="csY2139"/>
                </a:cxn>
                <a:cxn ang="0">
                  <a:pos x="csX2140" y="csY2140"/>
                </a:cxn>
                <a:cxn ang="0">
                  <a:pos x="csX2141" y="csY2141"/>
                </a:cxn>
                <a:cxn ang="0">
                  <a:pos x="csX2142" y="csY2142"/>
                </a:cxn>
                <a:cxn ang="0">
                  <a:pos x="csX2143" y="csY2143"/>
                </a:cxn>
                <a:cxn ang="0">
                  <a:pos x="csX2144" y="csY2144"/>
                </a:cxn>
                <a:cxn ang="0">
                  <a:pos x="csX2145" y="csY2145"/>
                </a:cxn>
                <a:cxn ang="0">
                  <a:pos x="csX2146" y="csY2146"/>
                </a:cxn>
                <a:cxn ang="0">
                  <a:pos x="csX2147" y="csY2147"/>
                </a:cxn>
                <a:cxn ang="0">
                  <a:pos x="csX2148" y="csY2148"/>
                </a:cxn>
                <a:cxn ang="0">
                  <a:pos x="csX2149" y="csY2149"/>
                </a:cxn>
                <a:cxn ang="0">
                  <a:pos x="csX2150" y="csY2150"/>
                </a:cxn>
                <a:cxn ang="0">
                  <a:pos x="csX2151" y="csY2151"/>
                </a:cxn>
                <a:cxn ang="0">
                  <a:pos x="csX2152" y="csY2152"/>
                </a:cxn>
                <a:cxn ang="0">
                  <a:pos x="csX2153" y="csY2153"/>
                </a:cxn>
                <a:cxn ang="0">
                  <a:pos x="csX2154" y="csY2154"/>
                </a:cxn>
                <a:cxn ang="0">
                  <a:pos x="csX2155" y="csY2155"/>
                </a:cxn>
                <a:cxn ang="0">
                  <a:pos x="csX2156" y="csY2156"/>
                </a:cxn>
                <a:cxn ang="0">
                  <a:pos x="csX2157" y="csY2157"/>
                </a:cxn>
                <a:cxn ang="0">
                  <a:pos x="csX2158" y="csY2158"/>
                </a:cxn>
                <a:cxn ang="0">
                  <a:pos x="csX2159" y="csY2159"/>
                </a:cxn>
                <a:cxn ang="0">
                  <a:pos x="csX2160" y="csY2160"/>
                </a:cxn>
                <a:cxn ang="0">
                  <a:pos x="csX2161" y="csY2161"/>
                </a:cxn>
                <a:cxn ang="0">
                  <a:pos x="csX2162" y="csY2162"/>
                </a:cxn>
                <a:cxn ang="0">
                  <a:pos x="csX2163" y="csY2163"/>
                </a:cxn>
                <a:cxn ang="0">
                  <a:pos x="csX2164" y="csY2164"/>
                </a:cxn>
                <a:cxn ang="0">
                  <a:pos x="csX2165" y="csY2165"/>
                </a:cxn>
                <a:cxn ang="0">
                  <a:pos x="csX2166" y="csY2166"/>
                </a:cxn>
                <a:cxn ang="0">
                  <a:pos x="csX2167" y="csY2167"/>
                </a:cxn>
                <a:cxn ang="0">
                  <a:pos x="csX2168" y="csY2168"/>
                </a:cxn>
                <a:cxn ang="0">
                  <a:pos x="csX2169" y="csY2169"/>
                </a:cxn>
                <a:cxn ang="0">
                  <a:pos x="csX2170" y="csY2170"/>
                </a:cxn>
                <a:cxn ang="0">
                  <a:pos x="csX2171" y="csY2171"/>
                </a:cxn>
                <a:cxn ang="0">
                  <a:pos x="csX2172" y="csY2172"/>
                </a:cxn>
                <a:cxn ang="0">
                  <a:pos x="csX2173" y="csY2173"/>
                </a:cxn>
                <a:cxn ang="0">
                  <a:pos x="csX2174" y="csY2174"/>
                </a:cxn>
                <a:cxn ang="0">
                  <a:pos x="csX2175" y="csY2175"/>
                </a:cxn>
                <a:cxn ang="0">
                  <a:pos x="csX2176" y="csY2176"/>
                </a:cxn>
                <a:cxn ang="0">
                  <a:pos x="csX2177" y="csY2177"/>
                </a:cxn>
                <a:cxn ang="0">
                  <a:pos x="csX2178" y="csY2178"/>
                </a:cxn>
                <a:cxn ang="0">
                  <a:pos x="csX2179" y="csY2179"/>
                </a:cxn>
                <a:cxn ang="0">
                  <a:pos x="csX2180" y="csY2180"/>
                </a:cxn>
                <a:cxn ang="0">
                  <a:pos x="csX2181" y="csY2181"/>
                </a:cxn>
                <a:cxn ang="0">
                  <a:pos x="csX2182" y="csY2182"/>
                </a:cxn>
                <a:cxn ang="0">
                  <a:pos x="csX2183" y="csY2183"/>
                </a:cxn>
                <a:cxn ang="0">
                  <a:pos x="csX2184" y="csY2184"/>
                </a:cxn>
                <a:cxn ang="0">
                  <a:pos x="csX2185" y="csY2185"/>
                </a:cxn>
                <a:cxn ang="0">
                  <a:pos x="csX2186" y="csY2186"/>
                </a:cxn>
                <a:cxn ang="0">
                  <a:pos x="csX2187" y="csY2187"/>
                </a:cxn>
                <a:cxn ang="0">
                  <a:pos x="csX2188" y="csY2188"/>
                </a:cxn>
                <a:cxn ang="0">
                  <a:pos x="csX2189" y="csY2189"/>
                </a:cxn>
                <a:cxn ang="0">
                  <a:pos x="csX2190" y="csY2190"/>
                </a:cxn>
                <a:cxn ang="0">
                  <a:pos x="csX2191" y="csY2191"/>
                </a:cxn>
                <a:cxn ang="0">
                  <a:pos x="csX2192" y="csY2192"/>
                </a:cxn>
                <a:cxn ang="0">
                  <a:pos x="csX2193" y="csY2193"/>
                </a:cxn>
                <a:cxn ang="0">
                  <a:pos x="csX2194" y="csY2194"/>
                </a:cxn>
                <a:cxn ang="0">
                  <a:pos x="csX2195" y="csY2195"/>
                </a:cxn>
                <a:cxn ang="0">
                  <a:pos x="csX2196" y="csY2196"/>
                </a:cxn>
                <a:cxn ang="0">
                  <a:pos x="csX2197" y="csY2197"/>
                </a:cxn>
                <a:cxn ang="0">
                  <a:pos x="csX2198" y="csY2198"/>
                </a:cxn>
                <a:cxn ang="0">
                  <a:pos x="csX2199" y="csY2199"/>
                </a:cxn>
                <a:cxn ang="0">
                  <a:pos x="csX2200" y="csY2200"/>
                </a:cxn>
                <a:cxn ang="0">
                  <a:pos x="csX2201" y="csY2201"/>
                </a:cxn>
                <a:cxn ang="0">
                  <a:pos x="csX2202" y="csY2202"/>
                </a:cxn>
                <a:cxn ang="0">
                  <a:pos x="csX2203" y="csY2203"/>
                </a:cxn>
                <a:cxn ang="0">
                  <a:pos x="csX2204" y="csY2204"/>
                </a:cxn>
                <a:cxn ang="0">
                  <a:pos x="csX2205" y="csY2205"/>
                </a:cxn>
                <a:cxn ang="0">
                  <a:pos x="csX2206" y="csY2206"/>
                </a:cxn>
                <a:cxn ang="0">
                  <a:pos x="csX2207" y="csY2207"/>
                </a:cxn>
                <a:cxn ang="0">
                  <a:pos x="csX2208" y="csY2208"/>
                </a:cxn>
                <a:cxn ang="0">
                  <a:pos x="csX2209" y="csY2209"/>
                </a:cxn>
                <a:cxn ang="0">
                  <a:pos x="csX2210" y="csY2210"/>
                </a:cxn>
                <a:cxn ang="0">
                  <a:pos x="csX2211" y="csY2211"/>
                </a:cxn>
                <a:cxn ang="0">
                  <a:pos x="csX2212" y="csY2212"/>
                </a:cxn>
                <a:cxn ang="0">
                  <a:pos x="csX2213" y="csY2213"/>
                </a:cxn>
                <a:cxn ang="0">
                  <a:pos x="csX2214" y="csY2214"/>
                </a:cxn>
                <a:cxn ang="0">
                  <a:pos x="csX2215" y="csY2215"/>
                </a:cxn>
                <a:cxn ang="0">
                  <a:pos x="csX2216" y="csY2216"/>
                </a:cxn>
                <a:cxn ang="0">
                  <a:pos x="csX2217" y="csY2217"/>
                </a:cxn>
                <a:cxn ang="0">
                  <a:pos x="csX2218" y="csY2218"/>
                </a:cxn>
                <a:cxn ang="0">
                  <a:pos x="csX2219" y="csY2219"/>
                </a:cxn>
                <a:cxn ang="0">
                  <a:pos x="csX2220" y="csY2220"/>
                </a:cxn>
                <a:cxn ang="0">
                  <a:pos x="csX2221" y="csY2221"/>
                </a:cxn>
                <a:cxn ang="0">
                  <a:pos x="csX2222" y="csY2222"/>
                </a:cxn>
                <a:cxn ang="0">
                  <a:pos x="csX2223" y="csY2223"/>
                </a:cxn>
                <a:cxn ang="0">
                  <a:pos x="csX2224" y="csY2224"/>
                </a:cxn>
                <a:cxn ang="0">
                  <a:pos x="csX2225" y="csY2225"/>
                </a:cxn>
                <a:cxn ang="0">
                  <a:pos x="csX2226" y="csY2226"/>
                </a:cxn>
                <a:cxn ang="0">
                  <a:pos x="csX2227" y="csY2227"/>
                </a:cxn>
                <a:cxn ang="0">
                  <a:pos x="csX2228" y="csY2228"/>
                </a:cxn>
                <a:cxn ang="0">
                  <a:pos x="csX2229" y="csY2229"/>
                </a:cxn>
                <a:cxn ang="0">
                  <a:pos x="csX2230" y="csY2230"/>
                </a:cxn>
                <a:cxn ang="0">
                  <a:pos x="csX2231" y="csY2231"/>
                </a:cxn>
                <a:cxn ang="0">
                  <a:pos x="csX2232" y="csY2232"/>
                </a:cxn>
                <a:cxn ang="0">
                  <a:pos x="csX2233" y="csY2233"/>
                </a:cxn>
                <a:cxn ang="0">
                  <a:pos x="csX2234" y="csY2234"/>
                </a:cxn>
                <a:cxn ang="0">
                  <a:pos x="csX2235" y="csY2235"/>
                </a:cxn>
                <a:cxn ang="0">
                  <a:pos x="csX2236" y="csY2236"/>
                </a:cxn>
                <a:cxn ang="0">
                  <a:pos x="csX2237" y="csY2237"/>
                </a:cxn>
                <a:cxn ang="0">
                  <a:pos x="csX2238" y="csY2238"/>
                </a:cxn>
                <a:cxn ang="0">
                  <a:pos x="csX2239" y="csY2239"/>
                </a:cxn>
                <a:cxn ang="0">
                  <a:pos x="csX2240" y="csY2240"/>
                </a:cxn>
                <a:cxn ang="0">
                  <a:pos x="csX2241" y="csY2241"/>
                </a:cxn>
                <a:cxn ang="0">
                  <a:pos x="csX2242" y="csY2242"/>
                </a:cxn>
                <a:cxn ang="0">
                  <a:pos x="csX2243" y="csY2243"/>
                </a:cxn>
                <a:cxn ang="0">
                  <a:pos x="csX2244" y="csY2244"/>
                </a:cxn>
                <a:cxn ang="0">
                  <a:pos x="csX2245" y="csY2245"/>
                </a:cxn>
                <a:cxn ang="0">
                  <a:pos x="csX2246" y="csY2246"/>
                </a:cxn>
                <a:cxn ang="0">
                  <a:pos x="csX2247" y="csY2247"/>
                </a:cxn>
                <a:cxn ang="0">
                  <a:pos x="csX2248" y="csY2248"/>
                </a:cxn>
                <a:cxn ang="0">
                  <a:pos x="csX2249" y="csY2249"/>
                </a:cxn>
                <a:cxn ang="0">
                  <a:pos x="csX2250" y="csY2250"/>
                </a:cxn>
                <a:cxn ang="0">
                  <a:pos x="csX2251" y="csY2251"/>
                </a:cxn>
                <a:cxn ang="0">
                  <a:pos x="csX2252" y="csY2252"/>
                </a:cxn>
                <a:cxn ang="0">
                  <a:pos x="csX2253" y="csY2253"/>
                </a:cxn>
                <a:cxn ang="0">
                  <a:pos x="csX2254" y="csY2254"/>
                </a:cxn>
                <a:cxn ang="0">
                  <a:pos x="csX2255" y="csY2255"/>
                </a:cxn>
                <a:cxn ang="0">
                  <a:pos x="csX2256" y="csY2256"/>
                </a:cxn>
                <a:cxn ang="0">
                  <a:pos x="csX2257" y="csY2257"/>
                </a:cxn>
                <a:cxn ang="0">
                  <a:pos x="csX2258" y="csY2258"/>
                </a:cxn>
                <a:cxn ang="0">
                  <a:pos x="csX2259" y="csY2259"/>
                </a:cxn>
                <a:cxn ang="0">
                  <a:pos x="csX2260" y="csY2260"/>
                </a:cxn>
                <a:cxn ang="0">
                  <a:pos x="csX2261" y="csY2261"/>
                </a:cxn>
                <a:cxn ang="0">
                  <a:pos x="csX2262" y="csY2262"/>
                </a:cxn>
                <a:cxn ang="0">
                  <a:pos x="csX2263" y="csY2263"/>
                </a:cxn>
                <a:cxn ang="0">
                  <a:pos x="csX2264" y="csY2264"/>
                </a:cxn>
                <a:cxn ang="0">
                  <a:pos x="csX2265" y="csY2265"/>
                </a:cxn>
                <a:cxn ang="0">
                  <a:pos x="csX2266" y="csY2266"/>
                </a:cxn>
                <a:cxn ang="0">
                  <a:pos x="csX2267" y="csY2267"/>
                </a:cxn>
                <a:cxn ang="0">
                  <a:pos x="csX2268" y="csY2268"/>
                </a:cxn>
                <a:cxn ang="0">
                  <a:pos x="csX2269" y="csY2269"/>
                </a:cxn>
                <a:cxn ang="0">
                  <a:pos x="csX2270" y="csY2270"/>
                </a:cxn>
                <a:cxn ang="0">
                  <a:pos x="csX2271" y="csY2271"/>
                </a:cxn>
                <a:cxn ang="0">
                  <a:pos x="csX2272" y="csY2272"/>
                </a:cxn>
                <a:cxn ang="0">
                  <a:pos x="csX2273" y="csY2273"/>
                </a:cxn>
                <a:cxn ang="0">
                  <a:pos x="csX2274" y="csY2274"/>
                </a:cxn>
                <a:cxn ang="0">
                  <a:pos x="csX2275" y="csY2275"/>
                </a:cxn>
                <a:cxn ang="0">
                  <a:pos x="csX2276" y="csY2276"/>
                </a:cxn>
                <a:cxn ang="0">
                  <a:pos x="csX2277" y="csY2277"/>
                </a:cxn>
                <a:cxn ang="0">
                  <a:pos x="csX2278" y="csY2278"/>
                </a:cxn>
                <a:cxn ang="0">
                  <a:pos x="csX2279" y="csY2279"/>
                </a:cxn>
                <a:cxn ang="0">
                  <a:pos x="csX2280" y="csY2280"/>
                </a:cxn>
                <a:cxn ang="0">
                  <a:pos x="csX2281" y="csY2281"/>
                </a:cxn>
                <a:cxn ang="0">
                  <a:pos x="csX2282" y="csY2282"/>
                </a:cxn>
                <a:cxn ang="0">
                  <a:pos x="csX2283" y="csY2283"/>
                </a:cxn>
                <a:cxn ang="0">
                  <a:pos x="csX2284" y="csY2284"/>
                </a:cxn>
                <a:cxn ang="0">
                  <a:pos x="csX2285" y="csY2285"/>
                </a:cxn>
                <a:cxn ang="0">
                  <a:pos x="csX2286" y="csY2286"/>
                </a:cxn>
                <a:cxn ang="0">
                  <a:pos x="csX2287" y="csY2287"/>
                </a:cxn>
                <a:cxn ang="0">
                  <a:pos x="csX2288" y="csY2288"/>
                </a:cxn>
                <a:cxn ang="0">
                  <a:pos x="csX2289" y="csY2289"/>
                </a:cxn>
                <a:cxn ang="0">
                  <a:pos x="csX2290" y="csY2290"/>
                </a:cxn>
                <a:cxn ang="0">
                  <a:pos x="csX2291" y="csY2291"/>
                </a:cxn>
                <a:cxn ang="0">
                  <a:pos x="csX2292" y="csY2292"/>
                </a:cxn>
                <a:cxn ang="0">
                  <a:pos x="csX2293" y="csY2293"/>
                </a:cxn>
                <a:cxn ang="0">
                  <a:pos x="csX2294" y="csY2294"/>
                </a:cxn>
                <a:cxn ang="0">
                  <a:pos x="csX2295" y="csY2295"/>
                </a:cxn>
                <a:cxn ang="0">
                  <a:pos x="csX2296" y="csY2296"/>
                </a:cxn>
                <a:cxn ang="0">
                  <a:pos x="csX2297" y="csY2297"/>
                </a:cxn>
                <a:cxn ang="0">
                  <a:pos x="csX2298" y="csY2298"/>
                </a:cxn>
                <a:cxn ang="0">
                  <a:pos x="csX2299" y="csY2299"/>
                </a:cxn>
                <a:cxn ang="0">
                  <a:pos x="csX2300" y="csY2300"/>
                </a:cxn>
                <a:cxn ang="0">
                  <a:pos x="csX2301" y="csY2301"/>
                </a:cxn>
                <a:cxn ang="0">
                  <a:pos x="csX2302" y="csY2302"/>
                </a:cxn>
                <a:cxn ang="0">
                  <a:pos x="csX2303" y="csY2303"/>
                </a:cxn>
                <a:cxn ang="0">
                  <a:pos x="csX2304" y="csY2304"/>
                </a:cxn>
                <a:cxn ang="0">
                  <a:pos x="csX2305" y="csY2305"/>
                </a:cxn>
                <a:cxn ang="0">
                  <a:pos x="csX2306" y="csY2306"/>
                </a:cxn>
                <a:cxn ang="0">
                  <a:pos x="csX2307" y="csY2307"/>
                </a:cxn>
                <a:cxn ang="0">
                  <a:pos x="csX2308" y="csY2308"/>
                </a:cxn>
                <a:cxn ang="0">
                  <a:pos x="csX2309" y="csY2309"/>
                </a:cxn>
                <a:cxn ang="0">
                  <a:pos x="csX2310" y="csY2310"/>
                </a:cxn>
                <a:cxn ang="0">
                  <a:pos x="csX2311" y="csY2311"/>
                </a:cxn>
                <a:cxn ang="0">
                  <a:pos x="csX2312" y="csY2312"/>
                </a:cxn>
                <a:cxn ang="0">
                  <a:pos x="csX2313" y="csY2313"/>
                </a:cxn>
                <a:cxn ang="0">
                  <a:pos x="csX2314" y="csY2314"/>
                </a:cxn>
                <a:cxn ang="0">
                  <a:pos x="csX2315" y="csY2315"/>
                </a:cxn>
                <a:cxn ang="0">
                  <a:pos x="csX2316" y="csY2316"/>
                </a:cxn>
                <a:cxn ang="0">
                  <a:pos x="csX2317" y="csY2317"/>
                </a:cxn>
                <a:cxn ang="0">
                  <a:pos x="csX2318" y="csY2318"/>
                </a:cxn>
                <a:cxn ang="0">
                  <a:pos x="csX2319" y="csY2319"/>
                </a:cxn>
                <a:cxn ang="0">
                  <a:pos x="csX2320" y="csY2320"/>
                </a:cxn>
                <a:cxn ang="0">
                  <a:pos x="csX2321" y="csY2321"/>
                </a:cxn>
                <a:cxn ang="0">
                  <a:pos x="csX2322" y="csY2322"/>
                </a:cxn>
                <a:cxn ang="0">
                  <a:pos x="csX2323" y="csY2323"/>
                </a:cxn>
                <a:cxn ang="0">
                  <a:pos x="csX2324" y="csY2324"/>
                </a:cxn>
                <a:cxn ang="0">
                  <a:pos x="csX2325" y="csY2325"/>
                </a:cxn>
                <a:cxn ang="0">
                  <a:pos x="csX2326" y="csY2326"/>
                </a:cxn>
                <a:cxn ang="0">
                  <a:pos x="csX2327" y="csY2327"/>
                </a:cxn>
                <a:cxn ang="0">
                  <a:pos x="csX2328" y="csY2328"/>
                </a:cxn>
                <a:cxn ang="0">
                  <a:pos x="csX2329" y="csY2329"/>
                </a:cxn>
                <a:cxn ang="0">
                  <a:pos x="csX2330" y="csY2330"/>
                </a:cxn>
                <a:cxn ang="0">
                  <a:pos x="csX2331" y="csY2331"/>
                </a:cxn>
                <a:cxn ang="0">
                  <a:pos x="csX2332" y="csY2332"/>
                </a:cxn>
                <a:cxn ang="0">
                  <a:pos x="csX2333" y="csY2333"/>
                </a:cxn>
                <a:cxn ang="0">
                  <a:pos x="csX2334" y="csY2334"/>
                </a:cxn>
                <a:cxn ang="0">
                  <a:pos x="csX2335" y="csY2335"/>
                </a:cxn>
                <a:cxn ang="0">
                  <a:pos x="csX2336" y="csY2336"/>
                </a:cxn>
                <a:cxn ang="0">
                  <a:pos x="csX2337" y="csY2337"/>
                </a:cxn>
                <a:cxn ang="0">
                  <a:pos x="csX2338" y="csY2338"/>
                </a:cxn>
                <a:cxn ang="0">
                  <a:pos x="csX2339" y="csY2339"/>
                </a:cxn>
                <a:cxn ang="0">
                  <a:pos x="csX2340" y="csY2340"/>
                </a:cxn>
                <a:cxn ang="0">
                  <a:pos x="csX2341" y="csY2341"/>
                </a:cxn>
                <a:cxn ang="0">
                  <a:pos x="csX2342" y="csY2342"/>
                </a:cxn>
                <a:cxn ang="0">
                  <a:pos x="csX2343" y="csY2343"/>
                </a:cxn>
                <a:cxn ang="0">
                  <a:pos x="csX2344" y="csY2344"/>
                </a:cxn>
                <a:cxn ang="0">
                  <a:pos x="csX2345" y="csY2345"/>
                </a:cxn>
                <a:cxn ang="0">
                  <a:pos x="csX2346" y="csY2346"/>
                </a:cxn>
                <a:cxn ang="0">
                  <a:pos x="csX2347" y="csY2347"/>
                </a:cxn>
                <a:cxn ang="0">
                  <a:pos x="csX2348" y="csY2348"/>
                </a:cxn>
                <a:cxn ang="0">
                  <a:pos x="csX2349" y="csY2349"/>
                </a:cxn>
                <a:cxn ang="0">
                  <a:pos x="csX2350" y="csY2350"/>
                </a:cxn>
                <a:cxn ang="0">
                  <a:pos x="csX2351" y="csY2351"/>
                </a:cxn>
                <a:cxn ang="0">
                  <a:pos x="csX2352" y="csY2352"/>
                </a:cxn>
                <a:cxn ang="0">
                  <a:pos x="csX2353" y="csY2353"/>
                </a:cxn>
                <a:cxn ang="0">
                  <a:pos x="csX2354" y="csY2354"/>
                </a:cxn>
                <a:cxn ang="0">
                  <a:pos x="csX2355" y="csY2355"/>
                </a:cxn>
                <a:cxn ang="0">
                  <a:pos x="csX2356" y="csY2356"/>
                </a:cxn>
                <a:cxn ang="0">
                  <a:pos x="csX2357" y="csY2357"/>
                </a:cxn>
                <a:cxn ang="0">
                  <a:pos x="csX2358" y="csY2358"/>
                </a:cxn>
                <a:cxn ang="0">
                  <a:pos x="csX2359" y="csY2359"/>
                </a:cxn>
                <a:cxn ang="0">
                  <a:pos x="csX2360" y="csY2360"/>
                </a:cxn>
                <a:cxn ang="0">
                  <a:pos x="csX2361" y="csY2361"/>
                </a:cxn>
                <a:cxn ang="0">
                  <a:pos x="csX2362" y="csY2362"/>
                </a:cxn>
                <a:cxn ang="0">
                  <a:pos x="csX2363" y="csY2363"/>
                </a:cxn>
                <a:cxn ang="0">
                  <a:pos x="csX2364" y="csY2364"/>
                </a:cxn>
                <a:cxn ang="0">
                  <a:pos x="csX2365" y="csY2365"/>
                </a:cxn>
                <a:cxn ang="0">
                  <a:pos x="csX2366" y="csY2366"/>
                </a:cxn>
                <a:cxn ang="0">
                  <a:pos x="csX2367" y="csY2367"/>
                </a:cxn>
                <a:cxn ang="0">
                  <a:pos x="csX2368" y="csY2368"/>
                </a:cxn>
                <a:cxn ang="0">
                  <a:pos x="csX2369" y="csY2369"/>
                </a:cxn>
                <a:cxn ang="0">
                  <a:pos x="csX2370" y="csY2370"/>
                </a:cxn>
                <a:cxn ang="0">
                  <a:pos x="csX2371" y="csY2371"/>
                </a:cxn>
                <a:cxn ang="0">
                  <a:pos x="csX2372" y="csY2372"/>
                </a:cxn>
                <a:cxn ang="0">
                  <a:pos x="csX2373" y="csY2373"/>
                </a:cxn>
                <a:cxn ang="0">
                  <a:pos x="csX2374" y="csY2374"/>
                </a:cxn>
                <a:cxn ang="0">
                  <a:pos x="csX2375" y="csY2375"/>
                </a:cxn>
                <a:cxn ang="0">
                  <a:pos x="csX2376" y="csY2376"/>
                </a:cxn>
                <a:cxn ang="0">
                  <a:pos x="csX2377" y="csY2377"/>
                </a:cxn>
                <a:cxn ang="0">
                  <a:pos x="csX2378" y="csY2378"/>
                </a:cxn>
                <a:cxn ang="0">
                  <a:pos x="csX2379" y="csY2379"/>
                </a:cxn>
                <a:cxn ang="0">
                  <a:pos x="csX2380" y="csY2380"/>
                </a:cxn>
                <a:cxn ang="0">
                  <a:pos x="csX2381" y="csY2381"/>
                </a:cxn>
                <a:cxn ang="0">
                  <a:pos x="csX2382" y="csY2382"/>
                </a:cxn>
                <a:cxn ang="0">
                  <a:pos x="csX2383" y="csY2383"/>
                </a:cxn>
                <a:cxn ang="0">
                  <a:pos x="csX2384" y="csY2384"/>
                </a:cxn>
                <a:cxn ang="0">
                  <a:pos x="csX2385" y="csY2385"/>
                </a:cxn>
                <a:cxn ang="0">
                  <a:pos x="csX2386" y="csY2386"/>
                </a:cxn>
                <a:cxn ang="0">
                  <a:pos x="csX2387" y="csY2387"/>
                </a:cxn>
                <a:cxn ang="0">
                  <a:pos x="csX2388" y="csY2388"/>
                </a:cxn>
                <a:cxn ang="0">
                  <a:pos x="csX2389" y="csY2389"/>
                </a:cxn>
                <a:cxn ang="0">
                  <a:pos x="csX2390" y="csY2390"/>
                </a:cxn>
                <a:cxn ang="0">
                  <a:pos x="csX2391" y="csY2391"/>
                </a:cxn>
                <a:cxn ang="0">
                  <a:pos x="csX2392" y="csY2392"/>
                </a:cxn>
                <a:cxn ang="0">
                  <a:pos x="csX2393" y="csY2393"/>
                </a:cxn>
                <a:cxn ang="0">
                  <a:pos x="csX2394" y="csY2394"/>
                </a:cxn>
                <a:cxn ang="0">
                  <a:pos x="csX2395" y="csY2395"/>
                </a:cxn>
                <a:cxn ang="0">
                  <a:pos x="csX2396" y="csY2396"/>
                </a:cxn>
                <a:cxn ang="0">
                  <a:pos x="csX2397" y="csY2397"/>
                </a:cxn>
                <a:cxn ang="0">
                  <a:pos x="csX2398" y="csY2398"/>
                </a:cxn>
                <a:cxn ang="0">
                  <a:pos x="csX2399" y="csY2399"/>
                </a:cxn>
                <a:cxn ang="0">
                  <a:pos x="csX2400" y="csY2400"/>
                </a:cxn>
                <a:cxn ang="0">
                  <a:pos x="csX2401" y="csY2401"/>
                </a:cxn>
                <a:cxn ang="0">
                  <a:pos x="csX2402" y="csY2402"/>
                </a:cxn>
                <a:cxn ang="0">
                  <a:pos x="csX2403" y="csY2403"/>
                </a:cxn>
                <a:cxn ang="0">
                  <a:pos x="csX2404" y="csY2404"/>
                </a:cxn>
                <a:cxn ang="0">
                  <a:pos x="csX2405" y="csY2405"/>
                </a:cxn>
                <a:cxn ang="0">
                  <a:pos x="csX2406" y="csY2406"/>
                </a:cxn>
                <a:cxn ang="0">
                  <a:pos x="csX2407" y="csY2407"/>
                </a:cxn>
                <a:cxn ang="0">
                  <a:pos x="csX2408" y="csY2408"/>
                </a:cxn>
                <a:cxn ang="0">
                  <a:pos x="csX2409" y="csY2409"/>
                </a:cxn>
                <a:cxn ang="0">
                  <a:pos x="csX2410" y="csY2410"/>
                </a:cxn>
                <a:cxn ang="0">
                  <a:pos x="csX2411" y="csY2411"/>
                </a:cxn>
                <a:cxn ang="0">
                  <a:pos x="csX2412" y="csY2412"/>
                </a:cxn>
                <a:cxn ang="0">
                  <a:pos x="csX2413" y="csY2413"/>
                </a:cxn>
                <a:cxn ang="0">
                  <a:pos x="csX2414" y="csY2414"/>
                </a:cxn>
                <a:cxn ang="0">
                  <a:pos x="csX2415" y="csY2415"/>
                </a:cxn>
                <a:cxn ang="0">
                  <a:pos x="csX2416" y="csY2416"/>
                </a:cxn>
                <a:cxn ang="0">
                  <a:pos x="csX2417" y="csY2417"/>
                </a:cxn>
                <a:cxn ang="0">
                  <a:pos x="csX2418" y="csY2418"/>
                </a:cxn>
                <a:cxn ang="0">
                  <a:pos x="csX2419" y="csY2419"/>
                </a:cxn>
                <a:cxn ang="0">
                  <a:pos x="csX2420" y="csY2420"/>
                </a:cxn>
                <a:cxn ang="0">
                  <a:pos x="csX2421" y="csY2421"/>
                </a:cxn>
                <a:cxn ang="0">
                  <a:pos x="csX2422" y="csY2422"/>
                </a:cxn>
                <a:cxn ang="0">
                  <a:pos x="csX2423" y="csY2423"/>
                </a:cxn>
                <a:cxn ang="0">
                  <a:pos x="csX2424" y="csY2424"/>
                </a:cxn>
                <a:cxn ang="0">
                  <a:pos x="csX2425" y="csY2425"/>
                </a:cxn>
              </a:cxnLst>
              <a:rect l="l" t="t" r="r" b="b"/>
              <a:pathLst>
                <a:path w="3705314" h="1484893">
                  <a:moveTo>
                    <a:pt x="0" y="1484894"/>
                  </a:moveTo>
                  <a:lnTo>
                    <a:pt x="2539" y="1484894"/>
                  </a:lnTo>
                  <a:lnTo>
                    <a:pt x="2539" y="1481466"/>
                  </a:lnTo>
                  <a:lnTo>
                    <a:pt x="7618" y="1481466"/>
                  </a:lnTo>
                  <a:lnTo>
                    <a:pt x="7618" y="1479815"/>
                  </a:lnTo>
                  <a:lnTo>
                    <a:pt x="12697" y="1479815"/>
                  </a:lnTo>
                  <a:lnTo>
                    <a:pt x="12697" y="1478164"/>
                  </a:lnTo>
                  <a:lnTo>
                    <a:pt x="20315" y="1478164"/>
                  </a:lnTo>
                  <a:lnTo>
                    <a:pt x="20315" y="1476514"/>
                  </a:lnTo>
                  <a:lnTo>
                    <a:pt x="25394" y="1476514"/>
                  </a:lnTo>
                  <a:lnTo>
                    <a:pt x="25394" y="1474736"/>
                  </a:lnTo>
                  <a:lnTo>
                    <a:pt x="27933" y="1474736"/>
                  </a:lnTo>
                  <a:lnTo>
                    <a:pt x="27933" y="1473086"/>
                  </a:lnTo>
                  <a:lnTo>
                    <a:pt x="30472" y="1473086"/>
                  </a:lnTo>
                  <a:lnTo>
                    <a:pt x="30472" y="1468134"/>
                  </a:lnTo>
                  <a:lnTo>
                    <a:pt x="33012" y="1468134"/>
                  </a:lnTo>
                  <a:lnTo>
                    <a:pt x="33012" y="1466483"/>
                  </a:lnTo>
                  <a:lnTo>
                    <a:pt x="38090" y="1466483"/>
                  </a:lnTo>
                  <a:lnTo>
                    <a:pt x="38090" y="1464832"/>
                  </a:lnTo>
                  <a:lnTo>
                    <a:pt x="43169" y="1464832"/>
                  </a:lnTo>
                  <a:lnTo>
                    <a:pt x="43169" y="1463182"/>
                  </a:lnTo>
                  <a:lnTo>
                    <a:pt x="45709" y="1463182"/>
                  </a:lnTo>
                  <a:lnTo>
                    <a:pt x="45709" y="1461531"/>
                  </a:lnTo>
                  <a:lnTo>
                    <a:pt x="52057" y="1461531"/>
                  </a:lnTo>
                  <a:lnTo>
                    <a:pt x="52057" y="1459754"/>
                  </a:lnTo>
                  <a:lnTo>
                    <a:pt x="57136" y="1459754"/>
                  </a:lnTo>
                  <a:lnTo>
                    <a:pt x="58405" y="1459754"/>
                  </a:lnTo>
                  <a:lnTo>
                    <a:pt x="59675" y="1459754"/>
                  </a:lnTo>
                  <a:lnTo>
                    <a:pt x="59675" y="1458103"/>
                  </a:lnTo>
                  <a:lnTo>
                    <a:pt x="62214" y="1458103"/>
                  </a:lnTo>
                  <a:lnTo>
                    <a:pt x="62214" y="1456453"/>
                  </a:lnTo>
                  <a:lnTo>
                    <a:pt x="64754" y="1456453"/>
                  </a:lnTo>
                  <a:lnTo>
                    <a:pt x="64754" y="1453152"/>
                  </a:lnTo>
                  <a:lnTo>
                    <a:pt x="67293" y="1453152"/>
                  </a:lnTo>
                  <a:lnTo>
                    <a:pt x="67293" y="1451501"/>
                  </a:lnTo>
                  <a:lnTo>
                    <a:pt x="69833" y="1451501"/>
                  </a:lnTo>
                  <a:lnTo>
                    <a:pt x="69833" y="1449850"/>
                  </a:lnTo>
                  <a:lnTo>
                    <a:pt x="74911" y="1449850"/>
                  </a:lnTo>
                  <a:lnTo>
                    <a:pt x="74911" y="1446422"/>
                  </a:lnTo>
                  <a:lnTo>
                    <a:pt x="77451" y="1446422"/>
                  </a:lnTo>
                  <a:lnTo>
                    <a:pt x="77451" y="1443121"/>
                  </a:lnTo>
                  <a:lnTo>
                    <a:pt x="79990" y="1443121"/>
                  </a:lnTo>
                  <a:lnTo>
                    <a:pt x="81260" y="1443121"/>
                  </a:lnTo>
                  <a:lnTo>
                    <a:pt x="85069" y="1443121"/>
                  </a:lnTo>
                  <a:lnTo>
                    <a:pt x="87608" y="1443121"/>
                  </a:lnTo>
                  <a:lnTo>
                    <a:pt x="87608" y="1441470"/>
                  </a:lnTo>
                  <a:lnTo>
                    <a:pt x="90147" y="1441470"/>
                  </a:lnTo>
                  <a:lnTo>
                    <a:pt x="90147" y="1439820"/>
                  </a:lnTo>
                  <a:lnTo>
                    <a:pt x="92687" y="1439820"/>
                  </a:lnTo>
                  <a:lnTo>
                    <a:pt x="92687" y="1434868"/>
                  </a:lnTo>
                  <a:lnTo>
                    <a:pt x="95226" y="1434868"/>
                  </a:lnTo>
                  <a:lnTo>
                    <a:pt x="100305" y="1434868"/>
                  </a:lnTo>
                  <a:lnTo>
                    <a:pt x="100305" y="1433090"/>
                  </a:lnTo>
                  <a:lnTo>
                    <a:pt x="120620" y="1433090"/>
                  </a:lnTo>
                  <a:lnTo>
                    <a:pt x="120620" y="1431440"/>
                  </a:lnTo>
                  <a:lnTo>
                    <a:pt x="125699" y="1431440"/>
                  </a:lnTo>
                  <a:lnTo>
                    <a:pt x="125699" y="1428139"/>
                  </a:lnTo>
                  <a:lnTo>
                    <a:pt x="135856" y="1428139"/>
                  </a:lnTo>
                  <a:lnTo>
                    <a:pt x="135856" y="1426488"/>
                  </a:lnTo>
                  <a:lnTo>
                    <a:pt x="138395" y="1426488"/>
                  </a:lnTo>
                  <a:lnTo>
                    <a:pt x="138395" y="1424837"/>
                  </a:lnTo>
                  <a:lnTo>
                    <a:pt x="140935" y="1424837"/>
                  </a:lnTo>
                  <a:lnTo>
                    <a:pt x="142204" y="1424837"/>
                  </a:lnTo>
                  <a:lnTo>
                    <a:pt x="147283" y="1424837"/>
                  </a:lnTo>
                  <a:lnTo>
                    <a:pt x="148553" y="1424837"/>
                  </a:lnTo>
                  <a:lnTo>
                    <a:pt x="149823" y="1424837"/>
                  </a:lnTo>
                  <a:lnTo>
                    <a:pt x="149823" y="1423187"/>
                  </a:lnTo>
                  <a:lnTo>
                    <a:pt x="152362" y="1423187"/>
                  </a:lnTo>
                  <a:lnTo>
                    <a:pt x="152362" y="1421537"/>
                  </a:lnTo>
                  <a:lnTo>
                    <a:pt x="154901" y="1421537"/>
                  </a:lnTo>
                  <a:lnTo>
                    <a:pt x="156171" y="1421537"/>
                  </a:lnTo>
                  <a:lnTo>
                    <a:pt x="157441" y="1421537"/>
                  </a:lnTo>
                  <a:lnTo>
                    <a:pt x="157441" y="1418108"/>
                  </a:lnTo>
                  <a:lnTo>
                    <a:pt x="159980" y="1418108"/>
                  </a:lnTo>
                  <a:lnTo>
                    <a:pt x="159980" y="1416458"/>
                  </a:lnTo>
                  <a:lnTo>
                    <a:pt x="162519" y="1416458"/>
                  </a:lnTo>
                  <a:lnTo>
                    <a:pt x="162519" y="1414807"/>
                  </a:lnTo>
                  <a:lnTo>
                    <a:pt x="167598" y="1414807"/>
                  </a:lnTo>
                  <a:lnTo>
                    <a:pt x="167598" y="1411379"/>
                  </a:lnTo>
                  <a:lnTo>
                    <a:pt x="172677" y="1411379"/>
                  </a:lnTo>
                  <a:lnTo>
                    <a:pt x="173946" y="1411379"/>
                  </a:lnTo>
                  <a:lnTo>
                    <a:pt x="180295" y="1411379"/>
                  </a:lnTo>
                  <a:lnTo>
                    <a:pt x="181438" y="1411379"/>
                  </a:lnTo>
                  <a:lnTo>
                    <a:pt x="182707" y="1411379"/>
                  </a:lnTo>
                  <a:lnTo>
                    <a:pt x="187913" y="1411379"/>
                  </a:lnTo>
                  <a:lnTo>
                    <a:pt x="187913" y="1409728"/>
                  </a:lnTo>
                  <a:lnTo>
                    <a:pt x="190452" y="1409728"/>
                  </a:lnTo>
                  <a:lnTo>
                    <a:pt x="191722" y="1409728"/>
                  </a:lnTo>
                  <a:lnTo>
                    <a:pt x="192992" y="1409728"/>
                  </a:lnTo>
                  <a:lnTo>
                    <a:pt x="192992" y="1406427"/>
                  </a:lnTo>
                  <a:lnTo>
                    <a:pt x="200610" y="1406427"/>
                  </a:lnTo>
                  <a:lnTo>
                    <a:pt x="200610" y="1402999"/>
                  </a:lnTo>
                  <a:lnTo>
                    <a:pt x="203149" y="1402999"/>
                  </a:lnTo>
                  <a:lnTo>
                    <a:pt x="203149" y="1399698"/>
                  </a:lnTo>
                  <a:lnTo>
                    <a:pt x="205689" y="1399698"/>
                  </a:lnTo>
                  <a:lnTo>
                    <a:pt x="205689" y="1398047"/>
                  </a:lnTo>
                  <a:lnTo>
                    <a:pt x="208228" y="1398047"/>
                  </a:lnTo>
                  <a:lnTo>
                    <a:pt x="208228" y="1394746"/>
                  </a:lnTo>
                  <a:lnTo>
                    <a:pt x="210767" y="1394746"/>
                  </a:lnTo>
                  <a:lnTo>
                    <a:pt x="223464" y="1394746"/>
                  </a:lnTo>
                  <a:lnTo>
                    <a:pt x="223464" y="1393095"/>
                  </a:lnTo>
                  <a:lnTo>
                    <a:pt x="226004" y="1393095"/>
                  </a:lnTo>
                  <a:lnTo>
                    <a:pt x="227273" y="1393095"/>
                  </a:lnTo>
                  <a:lnTo>
                    <a:pt x="236161" y="1393095"/>
                  </a:lnTo>
                  <a:lnTo>
                    <a:pt x="236161" y="1391445"/>
                  </a:lnTo>
                  <a:lnTo>
                    <a:pt x="250001" y="1391445"/>
                  </a:lnTo>
                  <a:lnTo>
                    <a:pt x="250001" y="1389795"/>
                  </a:lnTo>
                  <a:lnTo>
                    <a:pt x="255206" y="1389795"/>
                  </a:lnTo>
                  <a:lnTo>
                    <a:pt x="255206" y="1388017"/>
                  </a:lnTo>
                  <a:lnTo>
                    <a:pt x="257746" y="1388017"/>
                  </a:lnTo>
                  <a:lnTo>
                    <a:pt x="257746" y="1386366"/>
                  </a:lnTo>
                  <a:lnTo>
                    <a:pt x="260285" y="1386366"/>
                  </a:lnTo>
                  <a:lnTo>
                    <a:pt x="260285" y="1383065"/>
                  </a:lnTo>
                  <a:lnTo>
                    <a:pt x="270442" y="1383065"/>
                  </a:lnTo>
                  <a:lnTo>
                    <a:pt x="270442" y="1381415"/>
                  </a:lnTo>
                  <a:lnTo>
                    <a:pt x="272982" y="1381415"/>
                  </a:lnTo>
                  <a:lnTo>
                    <a:pt x="272982" y="1379764"/>
                  </a:lnTo>
                  <a:lnTo>
                    <a:pt x="275521" y="1379764"/>
                  </a:lnTo>
                  <a:lnTo>
                    <a:pt x="275521" y="1378113"/>
                  </a:lnTo>
                  <a:lnTo>
                    <a:pt x="277934" y="1378113"/>
                  </a:lnTo>
                  <a:lnTo>
                    <a:pt x="279203" y="1378113"/>
                  </a:lnTo>
                  <a:lnTo>
                    <a:pt x="280473" y="1378113"/>
                  </a:lnTo>
                  <a:lnTo>
                    <a:pt x="280473" y="1376463"/>
                  </a:lnTo>
                  <a:lnTo>
                    <a:pt x="285552" y="1376463"/>
                  </a:lnTo>
                  <a:lnTo>
                    <a:pt x="285552" y="1374685"/>
                  </a:lnTo>
                  <a:lnTo>
                    <a:pt x="290757" y="1374685"/>
                  </a:lnTo>
                  <a:lnTo>
                    <a:pt x="290757" y="1373035"/>
                  </a:lnTo>
                  <a:lnTo>
                    <a:pt x="293297" y="1373035"/>
                  </a:lnTo>
                  <a:lnTo>
                    <a:pt x="293297" y="1369733"/>
                  </a:lnTo>
                  <a:lnTo>
                    <a:pt x="295836" y="1369733"/>
                  </a:lnTo>
                  <a:lnTo>
                    <a:pt x="298375" y="1369733"/>
                  </a:lnTo>
                  <a:lnTo>
                    <a:pt x="298375" y="1368083"/>
                  </a:lnTo>
                  <a:lnTo>
                    <a:pt x="300915" y="1368083"/>
                  </a:lnTo>
                  <a:lnTo>
                    <a:pt x="300915" y="1366432"/>
                  </a:lnTo>
                  <a:lnTo>
                    <a:pt x="303454" y="1366432"/>
                  </a:lnTo>
                  <a:lnTo>
                    <a:pt x="303454" y="1364782"/>
                  </a:lnTo>
                  <a:lnTo>
                    <a:pt x="305993" y="1364782"/>
                  </a:lnTo>
                  <a:lnTo>
                    <a:pt x="305993" y="1361353"/>
                  </a:lnTo>
                  <a:lnTo>
                    <a:pt x="308406" y="1361353"/>
                  </a:lnTo>
                  <a:lnTo>
                    <a:pt x="308406" y="1359703"/>
                  </a:lnTo>
                  <a:lnTo>
                    <a:pt x="310945" y="1359703"/>
                  </a:lnTo>
                  <a:lnTo>
                    <a:pt x="310945" y="1358052"/>
                  </a:lnTo>
                  <a:lnTo>
                    <a:pt x="313485" y="1358052"/>
                  </a:lnTo>
                  <a:lnTo>
                    <a:pt x="313485" y="1356402"/>
                  </a:lnTo>
                  <a:lnTo>
                    <a:pt x="316024" y="1356402"/>
                  </a:lnTo>
                  <a:lnTo>
                    <a:pt x="317294" y="1356402"/>
                  </a:lnTo>
                  <a:lnTo>
                    <a:pt x="321103" y="1356402"/>
                  </a:lnTo>
                  <a:lnTo>
                    <a:pt x="321103" y="1354751"/>
                  </a:lnTo>
                  <a:lnTo>
                    <a:pt x="323642" y="1354751"/>
                  </a:lnTo>
                  <a:lnTo>
                    <a:pt x="323642" y="1353101"/>
                  </a:lnTo>
                  <a:lnTo>
                    <a:pt x="326308" y="1353101"/>
                  </a:lnTo>
                  <a:lnTo>
                    <a:pt x="327578" y="1353101"/>
                  </a:lnTo>
                  <a:lnTo>
                    <a:pt x="328848" y="1353101"/>
                  </a:lnTo>
                  <a:lnTo>
                    <a:pt x="328848" y="1351450"/>
                  </a:lnTo>
                  <a:lnTo>
                    <a:pt x="335196" y="1351450"/>
                  </a:lnTo>
                  <a:lnTo>
                    <a:pt x="335196" y="1349799"/>
                  </a:lnTo>
                  <a:lnTo>
                    <a:pt x="340148" y="1349799"/>
                  </a:lnTo>
                  <a:lnTo>
                    <a:pt x="340148" y="1348022"/>
                  </a:lnTo>
                  <a:lnTo>
                    <a:pt x="345227" y="1348022"/>
                  </a:lnTo>
                  <a:lnTo>
                    <a:pt x="345227" y="1346371"/>
                  </a:lnTo>
                  <a:lnTo>
                    <a:pt x="347766" y="1346371"/>
                  </a:lnTo>
                  <a:lnTo>
                    <a:pt x="347766" y="1342943"/>
                  </a:lnTo>
                  <a:lnTo>
                    <a:pt x="352845" y="1342943"/>
                  </a:lnTo>
                  <a:lnTo>
                    <a:pt x="352845" y="1339642"/>
                  </a:lnTo>
                  <a:lnTo>
                    <a:pt x="360590" y="1339642"/>
                  </a:lnTo>
                  <a:lnTo>
                    <a:pt x="360590" y="1336341"/>
                  </a:lnTo>
                  <a:lnTo>
                    <a:pt x="365669" y="1336341"/>
                  </a:lnTo>
                  <a:lnTo>
                    <a:pt x="365669" y="1334690"/>
                  </a:lnTo>
                  <a:lnTo>
                    <a:pt x="368208" y="1334690"/>
                  </a:lnTo>
                  <a:lnTo>
                    <a:pt x="368208" y="1333040"/>
                  </a:lnTo>
                  <a:lnTo>
                    <a:pt x="375699" y="1333040"/>
                  </a:lnTo>
                  <a:lnTo>
                    <a:pt x="375699" y="1331262"/>
                  </a:lnTo>
                  <a:lnTo>
                    <a:pt x="378238" y="1331262"/>
                  </a:lnTo>
                  <a:lnTo>
                    <a:pt x="378238" y="1329611"/>
                  </a:lnTo>
                  <a:lnTo>
                    <a:pt x="380778" y="1329611"/>
                  </a:lnTo>
                  <a:lnTo>
                    <a:pt x="380778" y="1327961"/>
                  </a:lnTo>
                  <a:lnTo>
                    <a:pt x="385857" y="1327961"/>
                  </a:lnTo>
                  <a:lnTo>
                    <a:pt x="385857" y="1324660"/>
                  </a:lnTo>
                  <a:lnTo>
                    <a:pt x="388396" y="1324660"/>
                  </a:lnTo>
                  <a:lnTo>
                    <a:pt x="388396" y="1321358"/>
                  </a:lnTo>
                  <a:lnTo>
                    <a:pt x="390935" y="1321358"/>
                  </a:lnTo>
                  <a:lnTo>
                    <a:pt x="390935" y="1318057"/>
                  </a:lnTo>
                  <a:lnTo>
                    <a:pt x="396141" y="1318057"/>
                  </a:lnTo>
                  <a:lnTo>
                    <a:pt x="396141" y="1316280"/>
                  </a:lnTo>
                  <a:lnTo>
                    <a:pt x="398680" y="1316280"/>
                  </a:lnTo>
                  <a:lnTo>
                    <a:pt x="398680" y="1314629"/>
                  </a:lnTo>
                  <a:lnTo>
                    <a:pt x="401220" y="1314629"/>
                  </a:lnTo>
                  <a:lnTo>
                    <a:pt x="401220" y="1312978"/>
                  </a:lnTo>
                  <a:lnTo>
                    <a:pt x="406171" y="1312978"/>
                  </a:lnTo>
                  <a:lnTo>
                    <a:pt x="406171" y="1311328"/>
                  </a:lnTo>
                  <a:lnTo>
                    <a:pt x="408711" y="1311328"/>
                  </a:lnTo>
                  <a:lnTo>
                    <a:pt x="408711" y="1309678"/>
                  </a:lnTo>
                  <a:lnTo>
                    <a:pt x="411250" y="1309678"/>
                  </a:lnTo>
                  <a:lnTo>
                    <a:pt x="411250" y="1308027"/>
                  </a:lnTo>
                  <a:lnTo>
                    <a:pt x="418868" y="1308027"/>
                  </a:lnTo>
                  <a:lnTo>
                    <a:pt x="418868" y="1304726"/>
                  </a:lnTo>
                  <a:lnTo>
                    <a:pt x="421408" y="1304726"/>
                  </a:lnTo>
                  <a:lnTo>
                    <a:pt x="421408" y="1302948"/>
                  </a:lnTo>
                  <a:lnTo>
                    <a:pt x="426486" y="1302948"/>
                  </a:lnTo>
                  <a:lnTo>
                    <a:pt x="426486" y="1301298"/>
                  </a:lnTo>
                  <a:lnTo>
                    <a:pt x="429026" y="1301298"/>
                  </a:lnTo>
                  <a:lnTo>
                    <a:pt x="430422" y="1301298"/>
                  </a:lnTo>
                  <a:lnTo>
                    <a:pt x="435374" y="1301298"/>
                  </a:lnTo>
                  <a:lnTo>
                    <a:pt x="435374" y="1299647"/>
                  </a:lnTo>
                  <a:lnTo>
                    <a:pt x="442992" y="1299647"/>
                  </a:lnTo>
                  <a:lnTo>
                    <a:pt x="442992" y="1297996"/>
                  </a:lnTo>
                  <a:lnTo>
                    <a:pt x="450610" y="1297996"/>
                  </a:lnTo>
                  <a:lnTo>
                    <a:pt x="450610" y="1296346"/>
                  </a:lnTo>
                  <a:lnTo>
                    <a:pt x="453150" y="1296346"/>
                  </a:lnTo>
                  <a:lnTo>
                    <a:pt x="453150" y="1294695"/>
                  </a:lnTo>
                  <a:lnTo>
                    <a:pt x="458228" y="1294695"/>
                  </a:lnTo>
                  <a:lnTo>
                    <a:pt x="458228" y="1293044"/>
                  </a:lnTo>
                  <a:lnTo>
                    <a:pt x="460768" y="1293044"/>
                  </a:lnTo>
                  <a:lnTo>
                    <a:pt x="460768" y="1291394"/>
                  </a:lnTo>
                  <a:lnTo>
                    <a:pt x="468386" y="1291394"/>
                  </a:lnTo>
                  <a:lnTo>
                    <a:pt x="468386" y="1289616"/>
                  </a:lnTo>
                  <a:lnTo>
                    <a:pt x="473465" y="1289616"/>
                  </a:lnTo>
                  <a:lnTo>
                    <a:pt x="473465" y="1287966"/>
                  </a:lnTo>
                  <a:lnTo>
                    <a:pt x="476004" y="1287966"/>
                  </a:lnTo>
                  <a:lnTo>
                    <a:pt x="476004" y="1286315"/>
                  </a:lnTo>
                  <a:lnTo>
                    <a:pt x="478543" y="1286315"/>
                  </a:lnTo>
                  <a:lnTo>
                    <a:pt x="478543" y="1284665"/>
                  </a:lnTo>
                  <a:lnTo>
                    <a:pt x="486161" y="1284665"/>
                  </a:lnTo>
                  <a:lnTo>
                    <a:pt x="486161" y="1283014"/>
                  </a:lnTo>
                  <a:lnTo>
                    <a:pt x="488701" y="1283014"/>
                  </a:lnTo>
                  <a:lnTo>
                    <a:pt x="488701" y="1281364"/>
                  </a:lnTo>
                  <a:lnTo>
                    <a:pt x="491240" y="1281364"/>
                  </a:lnTo>
                  <a:lnTo>
                    <a:pt x="491240" y="1279713"/>
                  </a:lnTo>
                  <a:lnTo>
                    <a:pt x="493780" y="1279713"/>
                  </a:lnTo>
                  <a:lnTo>
                    <a:pt x="493780" y="1278062"/>
                  </a:lnTo>
                  <a:lnTo>
                    <a:pt x="496319" y="1278062"/>
                  </a:lnTo>
                  <a:lnTo>
                    <a:pt x="496319" y="1276285"/>
                  </a:lnTo>
                  <a:lnTo>
                    <a:pt x="501398" y="1276285"/>
                  </a:lnTo>
                  <a:lnTo>
                    <a:pt x="501398" y="1272856"/>
                  </a:lnTo>
                  <a:lnTo>
                    <a:pt x="503937" y="1272856"/>
                  </a:lnTo>
                  <a:lnTo>
                    <a:pt x="503937" y="1269556"/>
                  </a:lnTo>
                  <a:lnTo>
                    <a:pt x="506476" y="1269556"/>
                  </a:lnTo>
                  <a:lnTo>
                    <a:pt x="507746" y="1269556"/>
                  </a:lnTo>
                  <a:lnTo>
                    <a:pt x="509016" y="1269556"/>
                  </a:lnTo>
                  <a:lnTo>
                    <a:pt x="509016" y="1267905"/>
                  </a:lnTo>
                  <a:lnTo>
                    <a:pt x="516634" y="1267905"/>
                  </a:lnTo>
                  <a:lnTo>
                    <a:pt x="516634" y="1266254"/>
                  </a:lnTo>
                  <a:lnTo>
                    <a:pt x="521713" y="1266254"/>
                  </a:lnTo>
                  <a:lnTo>
                    <a:pt x="521713" y="1264604"/>
                  </a:lnTo>
                  <a:lnTo>
                    <a:pt x="524252" y="1264604"/>
                  </a:lnTo>
                  <a:lnTo>
                    <a:pt x="524252" y="1262953"/>
                  </a:lnTo>
                  <a:lnTo>
                    <a:pt x="530600" y="1262953"/>
                  </a:lnTo>
                  <a:lnTo>
                    <a:pt x="530600" y="1261302"/>
                  </a:lnTo>
                  <a:lnTo>
                    <a:pt x="538219" y="1261302"/>
                  </a:lnTo>
                  <a:lnTo>
                    <a:pt x="539488" y="1261302"/>
                  </a:lnTo>
                  <a:lnTo>
                    <a:pt x="545837" y="1261302"/>
                  </a:lnTo>
                  <a:lnTo>
                    <a:pt x="545837" y="1259525"/>
                  </a:lnTo>
                  <a:lnTo>
                    <a:pt x="548376" y="1259525"/>
                  </a:lnTo>
                  <a:lnTo>
                    <a:pt x="548376" y="1257874"/>
                  </a:lnTo>
                  <a:lnTo>
                    <a:pt x="550915" y="1257874"/>
                  </a:lnTo>
                  <a:lnTo>
                    <a:pt x="550915" y="1256224"/>
                  </a:lnTo>
                  <a:lnTo>
                    <a:pt x="558533" y="1256224"/>
                  </a:lnTo>
                  <a:lnTo>
                    <a:pt x="558533" y="1254573"/>
                  </a:lnTo>
                  <a:lnTo>
                    <a:pt x="561073" y="1254573"/>
                  </a:lnTo>
                  <a:lnTo>
                    <a:pt x="561073" y="1251272"/>
                  </a:lnTo>
                  <a:lnTo>
                    <a:pt x="563612" y="1251272"/>
                  </a:lnTo>
                  <a:lnTo>
                    <a:pt x="563612" y="1249621"/>
                  </a:lnTo>
                  <a:lnTo>
                    <a:pt x="568691" y="1249621"/>
                  </a:lnTo>
                  <a:lnTo>
                    <a:pt x="568691" y="1247971"/>
                  </a:lnTo>
                  <a:lnTo>
                    <a:pt x="578848" y="1247971"/>
                  </a:lnTo>
                  <a:lnTo>
                    <a:pt x="580118" y="1247971"/>
                  </a:lnTo>
                  <a:lnTo>
                    <a:pt x="581388" y="1247971"/>
                  </a:lnTo>
                  <a:lnTo>
                    <a:pt x="581388" y="1246193"/>
                  </a:lnTo>
                  <a:lnTo>
                    <a:pt x="586466" y="1246193"/>
                  </a:lnTo>
                  <a:lnTo>
                    <a:pt x="586466" y="1242892"/>
                  </a:lnTo>
                  <a:lnTo>
                    <a:pt x="591545" y="1242892"/>
                  </a:lnTo>
                  <a:lnTo>
                    <a:pt x="591545" y="1241242"/>
                  </a:lnTo>
                  <a:lnTo>
                    <a:pt x="594084" y="1241242"/>
                  </a:lnTo>
                  <a:lnTo>
                    <a:pt x="595354" y="1241242"/>
                  </a:lnTo>
                  <a:lnTo>
                    <a:pt x="596624" y="1241242"/>
                  </a:lnTo>
                  <a:lnTo>
                    <a:pt x="596624" y="1239591"/>
                  </a:lnTo>
                  <a:lnTo>
                    <a:pt x="606781" y="1239591"/>
                  </a:lnTo>
                  <a:lnTo>
                    <a:pt x="606781" y="1237940"/>
                  </a:lnTo>
                  <a:lnTo>
                    <a:pt x="609321" y="1237940"/>
                  </a:lnTo>
                  <a:lnTo>
                    <a:pt x="609321" y="1234639"/>
                  </a:lnTo>
                  <a:lnTo>
                    <a:pt x="611860" y="1234639"/>
                  </a:lnTo>
                  <a:lnTo>
                    <a:pt x="611860" y="1231211"/>
                  </a:lnTo>
                  <a:lnTo>
                    <a:pt x="614399" y="1231211"/>
                  </a:lnTo>
                  <a:lnTo>
                    <a:pt x="614399" y="1227910"/>
                  </a:lnTo>
                  <a:lnTo>
                    <a:pt x="616939" y="1227910"/>
                  </a:lnTo>
                  <a:lnTo>
                    <a:pt x="616939" y="1226259"/>
                  </a:lnTo>
                  <a:lnTo>
                    <a:pt x="620748" y="1226259"/>
                  </a:lnTo>
                  <a:lnTo>
                    <a:pt x="620748" y="1222958"/>
                  </a:lnTo>
                  <a:lnTo>
                    <a:pt x="623287" y="1222958"/>
                  </a:lnTo>
                  <a:lnTo>
                    <a:pt x="625827" y="1222958"/>
                  </a:lnTo>
                  <a:lnTo>
                    <a:pt x="627096" y="1222958"/>
                  </a:lnTo>
                  <a:lnTo>
                    <a:pt x="633445" y="1222958"/>
                  </a:lnTo>
                  <a:lnTo>
                    <a:pt x="633445" y="1217879"/>
                  </a:lnTo>
                  <a:lnTo>
                    <a:pt x="635984" y="1217879"/>
                  </a:lnTo>
                  <a:lnTo>
                    <a:pt x="635984" y="1216229"/>
                  </a:lnTo>
                  <a:lnTo>
                    <a:pt x="638523" y="1216229"/>
                  </a:lnTo>
                  <a:lnTo>
                    <a:pt x="638523" y="1214578"/>
                  </a:lnTo>
                  <a:lnTo>
                    <a:pt x="646142" y="1214578"/>
                  </a:lnTo>
                  <a:lnTo>
                    <a:pt x="648681" y="1214578"/>
                  </a:lnTo>
                  <a:lnTo>
                    <a:pt x="648681" y="1212927"/>
                  </a:lnTo>
                  <a:lnTo>
                    <a:pt x="651220" y="1212927"/>
                  </a:lnTo>
                  <a:lnTo>
                    <a:pt x="651220" y="1211277"/>
                  </a:lnTo>
                  <a:lnTo>
                    <a:pt x="658838" y="1211277"/>
                  </a:lnTo>
                  <a:lnTo>
                    <a:pt x="658838" y="1209627"/>
                  </a:lnTo>
                  <a:lnTo>
                    <a:pt x="661378" y="1209627"/>
                  </a:lnTo>
                  <a:lnTo>
                    <a:pt x="661378" y="1207976"/>
                  </a:lnTo>
                  <a:lnTo>
                    <a:pt x="668996" y="1207976"/>
                  </a:lnTo>
                  <a:lnTo>
                    <a:pt x="668996" y="1206325"/>
                  </a:lnTo>
                  <a:lnTo>
                    <a:pt x="676487" y="1206325"/>
                  </a:lnTo>
                  <a:lnTo>
                    <a:pt x="676487" y="1204548"/>
                  </a:lnTo>
                  <a:lnTo>
                    <a:pt x="679153" y="1204548"/>
                  </a:lnTo>
                  <a:lnTo>
                    <a:pt x="679153" y="1201120"/>
                  </a:lnTo>
                  <a:lnTo>
                    <a:pt x="684232" y="1201120"/>
                  </a:lnTo>
                  <a:lnTo>
                    <a:pt x="684232" y="1199469"/>
                  </a:lnTo>
                  <a:lnTo>
                    <a:pt x="689311" y="1199469"/>
                  </a:lnTo>
                  <a:lnTo>
                    <a:pt x="690580" y="1199469"/>
                  </a:lnTo>
                  <a:lnTo>
                    <a:pt x="691850" y="1199469"/>
                  </a:lnTo>
                  <a:lnTo>
                    <a:pt x="691850" y="1197818"/>
                  </a:lnTo>
                  <a:lnTo>
                    <a:pt x="694389" y="1197818"/>
                  </a:lnTo>
                  <a:lnTo>
                    <a:pt x="696929" y="1197818"/>
                  </a:lnTo>
                  <a:lnTo>
                    <a:pt x="696929" y="1194517"/>
                  </a:lnTo>
                  <a:lnTo>
                    <a:pt x="699468" y="1194517"/>
                  </a:lnTo>
                  <a:lnTo>
                    <a:pt x="699468" y="1192867"/>
                  </a:lnTo>
                  <a:lnTo>
                    <a:pt x="704547" y="1192867"/>
                  </a:lnTo>
                  <a:lnTo>
                    <a:pt x="704547" y="1191216"/>
                  </a:lnTo>
                  <a:lnTo>
                    <a:pt x="707086" y="1191216"/>
                  </a:lnTo>
                  <a:lnTo>
                    <a:pt x="721053" y="1191216"/>
                  </a:lnTo>
                  <a:lnTo>
                    <a:pt x="722322" y="1191216"/>
                  </a:lnTo>
                  <a:lnTo>
                    <a:pt x="723592" y="1191216"/>
                  </a:lnTo>
                  <a:lnTo>
                    <a:pt x="723592" y="1187788"/>
                  </a:lnTo>
                  <a:lnTo>
                    <a:pt x="726131" y="1187788"/>
                  </a:lnTo>
                  <a:lnTo>
                    <a:pt x="727401" y="1187788"/>
                  </a:lnTo>
                  <a:lnTo>
                    <a:pt x="731210" y="1187788"/>
                  </a:lnTo>
                  <a:lnTo>
                    <a:pt x="731210" y="1184487"/>
                  </a:lnTo>
                  <a:lnTo>
                    <a:pt x="733750" y="1184487"/>
                  </a:lnTo>
                  <a:lnTo>
                    <a:pt x="733750" y="1182836"/>
                  </a:lnTo>
                  <a:lnTo>
                    <a:pt x="741241" y="1182836"/>
                  </a:lnTo>
                  <a:lnTo>
                    <a:pt x="741241" y="1179535"/>
                  </a:lnTo>
                  <a:lnTo>
                    <a:pt x="743780" y="1179535"/>
                  </a:lnTo>
                  <a:lnTo>
                    <a:pt x="743780" y="1174456"/>
                  </a:lnTo>
                  <a:lnTo>
                    <a:pt x="746319" y="1174456"/>
                  </a:lnTo>
                  <a:lnTo>
                    <a:pt x="754065" y="1174456"/>
                  </a:lnTo>
                  <a:lnTo>
                    <a:pt x="754065" y="1172805"/>
                  </a:lnTo>
                  <a:lnTo>
                    <a:pt x="756604" y="1172805"/>
                  </a:lnTo>
                  <a:lnTo>
                    <a:pt x="756604" y="1167854"/>
                  </a:lnTo>
                  <a:lnTo>
                    <a:pt x="759143" y="1167854"/>
                  </a:lnTo>
                  <a:lnTo>
                    <a:pt x="759143" y="1166203"/>
                  </a:lnTo>
                  <a:lnTo>
                    <a:pt x="766761" y="1166203"/>
                  </a:lnTo>
                  <a:lnTo>
                    <a:pt x="768031" y="1166203"/>
                  </a:lnTo>
                  <a:lnTo>
                    <a:pt x="769301" y="1166203"/>
                  </a:lnTo>
                  <a:lnTo>
                    <a:pt x="770570" y="1166203"/>
                  </a:lnTo>
                  <a:lnTo>
                    <a:pt x="771713" y="1166203"/>
                  </a:lnTo>
                  <a:lnTo>
                    <a:pt x="771713" y="1164553"/>
                  </a:lnTo>
                  <a:lnTo>
                    <a:pt x="776792" y="1164553"/>
                  </a:lnTo>
                  <a:lnTo>
                    <a:pt x="776792" y="1162902"/>
                  </a:lnTo>
                  <a:lnTo>
                    <a:pt x="779331" y="1162902"/>
                  </a:lnTo>
                  <a:lnTo>
                    <a:pt x="779331" y="1161252"/>
                  </a:lnTo>
                  <a:lnTo>
                    <a:pt x="784537" y="1161252"/>
                  </a:lnTo>
                  <a:lnTo>
                    <a:pt x="784537" y="1159474"/>
                  </a:lnTo>
                  <a:lnTo>
                    <a:pt x="789616" y="1159474"/>
                  </a:lnTo>
                  <a:lnTo>
                    <a:pt x="790885" y="1159474"/>
                  </a:lnTo>
                  <a:lnTo>
                    <a:pt x="797234" y="1159474"/>
                  </a:lnTo>
                  <a:lnTo>
                    <a:pt x="797234" y="1157823"/>
                  </a:lnTo>
                  <a:lnTo>
                    <a:pt x="807264" y="1157823"/>
                  </a:lnTo>
                  <a:lnTo>
                    <a:pt x="807264" y="1156173"/>
                  </a:lnTo>
                  <a:lnTo>
                    <a:pt x="809804" y="1156173"/>
                  </a:lnTo>
                  <a:lnTo>
                    <a:pt x="809804" y="1154522"/>
                  </a:lnTo>
                  <a:lnTo>
                    <a:pt x="812343" y="1154522"/>
                  </a:lnTo>
                  <a:lnTo>
                    <a:pt x="812343" y="1149570"/>
                  </a:lnTo>
                  <a:lnTo>
                    <a:pt x="816152" y="1149570"/>
                  </a:lnTo>
                  <a:lnTo>
                    <a:pt x="821358" y="1149570"/>
                  </a:lnTo>
                  <a:lnTo>
                    <a:pt x="821358" y="1147920"/>
                  </a:lnTo>
                  <a:lnTo>
                    <a:pt x="823897" y="1147920"/>
                  </a:lnTo>
                  <a:lnTo>
                    <a:pt x="823897" y="1146142"/>
                  </a:lnTo>
                  <a:lnTo>
                    <a:pt x="826436" y="1146142"/>
                  </a:lnTo>
                  <a:lnTo>
                    <a:pt x="826436" y="1144492"/>
                  </a:lnTo>
                  <a:lnTo>
                    <a:pt x="828976" y="1144492"/>
                  </a:lnTo>
                  <a:lnTo>
                    <a:pt x="830246" y="1144492"/>
                  </a:lnTo>
                  <a:lnTo>
                    <a:pt x="834054" y="1144492"/>
                  </a:lnTo>
                  <a:lnTo>
                    <a:pt x="834054" y="1142841"/>
                  </a:lnTo>
                  <a:lnTo>
                    <a:pt x="844085" y="1142841"/>
                  </a:lnTo>
                  <a:lnTo>
                    <a:pt x="844085" y="1141190"/>
                  </a:lnTo>
                  <a:lnTo>
                    <a:pt x="851703" y="1141190"/>
                  </a:lnTo>
                  <a:lnTo>
                    <a:pt x="854369" y="1141190"/>
                  </a:lnTo>
                  <a:lnTo>
                    <a:pt x="854369" y="1139540"/>
                  </a:lnTo>
                  <a:lnTo>
                    <a:pt x="861988" y="1139540"/>
                  </a:lnTo>
                  <a:lnTo>
                    <a:pt x="861988" y="1134461"/>
                  </a:lnTo>
                  <a:lnTo>
                    <a:pt x="864527" y="1134461"/>
                  </a:lnTo>
                  <a:lnTo>
                    <a:pt x="866939" y="1134461"/>
                  </a:lnTo>
                  <a:lnTo>
                    <a:pt x="866939" y="1132811"/>
                  </a:lnTo>
                  <a:lnTo>
                    <a:pt x="872018" y="1132811"/>
                  </a:lnTo>
                  <a:lnTo>
                    <a:pt x="872018" y="1131160"/>
                  </a:lnTo>
                  <a:lnTo>
                    <a:pt x="874557" y="1131160"/>
                  </a:lnTo>
                  <a:lnTo>
                    <a:pt x="874557" y="1129383"/>
                  </a:lnTo>
                  <a:lnTo>
                    <a:pt x="877097" y="1129383"/>
                  </a:lnTo>
                  <a:lnTo>
                    <a:pt x="877097" y="1124431"/>
                  </a:lnTo>
                  <a:lnTo>
                    <a:pt x="879636" y="1124431"/>
                  </a:lnTo>
                  <a:lnTo>
                    <a:pt x="879636" y="1122780"/>
                  </a:lnTo>
                  <a:lnTo>
                    <a:pt x="882175" y="1122780"/>
                  </a:lnTo>
                  <a:lnTo>
                    <a:pt x="883445" y="1122780"/>
                  </a:lnTo>
                  <a:lnTo>
                    <a:pt x="884715" y="1122780"/>
                  </a:lnTo>
                  <a:lnTo>
                    <a:pt x="884715" y="1121130"/>
                  </a:lnTo>
                  <a:lnTo>
                    <a:pt x="887254" y="1121130"/>
                  </a:lnTo>
                  <a:lnTo>
                    <a:pt x="887254" y="1119479"/>
                  </a:lnTo>
                  <a:lnTo>
                    <a:pt x="892460" y="1119479"/>
                  </a:lnTo>
                  <a:lnTo>
                    <a:pt x="892460" y="1117828"/>
                  </a:lnTo>
                  <a:lnTo>
                    <a:pt x="894999" y="1117828"/>
                  </a:lnTo>
                  <a:lnTo>
                    <a:pt x="896269" y="1117828"/>
                  </a:lnTo>
                  <a:lnTo>
                    <a:pt x="897539" y="1117828"/>
                  </a:lnTo>
                  <a:lnTo>
                    <a:pt x="899951" y="1117828"/>
                  </a:lnTo>
                  <a:lnTo>
                    <a:pt x="899951" y="1116051"/>
                  </a:lnTo>
                  <a:lnTo>
                    <a:pt x="902490" y="1116051"/>
                  </a:lnTo>
                  <a:lnTo>
                    <a:pt x="902490" y="1111099"/>
                  </a:lnTo>
                  <a:lnTo>
                    <a:pt x="905030" y="1111099"/>
                  </a:lnTo>
                  <a:lnTo>
                    <a:pt x="905030" y="1109448"/>
                  </a:lnTo>
                  <a:lnTo>
                    <a:pt x="908839" y="1109448"/>
                  </a:lnTo>
                  <a:lnTo>
                    <a:pt x="908839" y="1107798"/>
                  </a:lnTo>
                  <a:lnTo>
                    <a:pt x="911378" y="1107798"/>
                  </a:lnTo>
                  <a:lnTo>
                    <a:pt x="911378" y="1106147"/>
                  </a:lnTo>
                  <a:lnTo>
                    <a:pt x="913918" y="1106147"/>
                  </a:lnTo>
                  <a:lnTo>
                    <a:pt x="913918" y="1104497"/>
                  </a:lnTo>
                  <a:lnTo>
                    <a:pt x="916457" y="1104497"/>
                  </a:lnTo>
                  <a:lnTo>
                    <a:pt x="917727" y="1104497"/>
                  </a:lnTo>
                  <a:lnTo>
                    <a:pt x="918996" y="1104497"/>
                  </a:lnTo>
                  <a:lnTo>
                    <a:pt x="918996" y="1102719"/>
                  </a:lnTo>
                  <a:lnTo>
                    <a:pt x="921536" y="1102719"/>
                  </a:lnTo>
                  <a:lnTo>
                    <a:pt x="921536" y="1101068"/>
                  </a:lnTo>
                  <a:lnTo>
                    <a:pt x="924202" y="1101068"/>
                  </a:lnTo>
                  <a:lnTo>
                    <a:pt x="926741" y="1101068"/>
                  </a:lnTo>
                  <a:lnTo>
                    <a:pt x="926741" y="1097768"/>
                  </a:lnTo>
                  <a:lnTo>
                    <a:pt x="931693" y="1097768"/>
                  </a:lnTo>
                  <a:lnTo>
                    <a:pt x="931693" y="1096117"/>
                  </a:lnTo>
                  <a:lnTo>
                    <a:pt x="939311" y="1096117"/>
                  </a:lnTo>
                  <a:lnTo>
                    <a:pt x="939311" y="1092816"/>
                  </a:lnTo>
                  <a:lnTo>
                    <a:pt x="941851" y="1092816"/>
                  </a:lnTo>
                  <a:lnTo>
                    <a:pt x="944390" y="1092816"/>
                  </a:lnTo>
                  <a:lnTo>
                    <a:pt x="944390" y="1089514"/>
                  </a:lnTo>
                  <a:lnTo>
                    <a:pt x="946929" y="1089514"/>
                  </a:lnTo>
                  <a:lnTo>
                    <a:pt x="946929" y="1087737"/>
                  </a:lnTo>
                  <a:lnTo>
                    <a:pt x="949469" y="1087737"/>
                  </a:lnTo>
                  <a:lnTo>
                    <a:pt x="949469" y="1086086"/>
                  </a:lnTo>
                  <a:lnTo>
                    <a:pt x="954547" y="1086086"/>
                  </a:lnTo>
                  <a:lnTo>
                    <a:pt x="954547" y="1084436"/>
                  </a:lnTo>
                  <a:lnTo>
                    <a:pt x="957087" y="1084436"/>
                  </a:lnTo>
                  <a:lnTo>
                    <a:pt x="957087" y="1082785"/>
                  </a:lnTo>
                  <a:lnTo>
                    <a:pt x="959753" y="1082785"/>
                  </a:lnTo>
                  <a:lnTo>
                    <a:pt x="959753" y="1079484"/>
                  </a:lnTo>
                  <a:lnTo>
                    <a:pt x="962166" y="1079484"/>
                  </a:lnTo>
                  <a:lnTo>
                    <a:pt x="962166" y="1077833"/>
                  </a:lnTo>
                  <a:lnTo>
                    <a:pt x="969783" y="1077833"/>
                  </a:lnTo>
                  <a:lnTo>
                    <a:pt x="969783" y="1076183"/>
                  </a:lnTo>
                  <a:lnTo>
                    <a:pt x="972323" y="1076183"/>
                  </a:lnTo>
                  <a:lnTo>
                    <a:pt x="972323" y="1074405"/>
                  </a:lnTo>
                  <a:lnTo>
                    <a:pt x="977402" y="1074405"/>
                  </a:lnTo>
                  <a:lnTo>
                    <a:pt x="977402" y="1072755"/>
                  </a:lnTo>
                  <a:lnTo>
                    <a:pt x="979941" y="1072755"/>
                  </a:lnTo>
                  <a:lnTo>
                    <a:pt x="981211" y="1072755"/>
                  </a:lnTo>
                  <a:lnTo>
                    <a:pt x="985020" y="1072755"/>
                  </a:lnTo>
                  <a:lnTo>
                    <a:pt x="985020" y="1071104"/>
                  </a:lnTo>
                  <a:lnTo>
                    <a:pt x="987559" y="1071104"/>
                  </a:lnTo>
                  <a:lnTo>
                    <a:pt x="988829" y="1071104"/>
                  </a:lnTo>
                  <a:lnTo>
                    <a:pt x="990098" y="1071104"/>
                  </a:lnTo>
                  <a:lnTo>
                    <a:pt x="990098" y="1067676"/>
                  </a:lnTo>
                  <a:lnTo>
                    <a:pt x="992638" y="1067676"/>
                  </a:lnTo>
                  <a:lnTo>
                    <a:pt x="992638" y="1064375"/>
                  </a:lnTo>
                  <a:lnTo>
                    <a:pt x="995177" y="1064375"/>
                  </a:lnTo>
                  <a:lnTo>
                    <a:pt x="995177" y="1061074"/>
                  </a:lnTo>
                  <a:lnTo>
                    <a:pt x="1000256" y="1061074"/>
                  </a:lnTo>
                  <a:lnTo>
                    <a:pt x="1001526" y="1061074"/>
                  </a:lnTo>
                  <a:lnTo>
                    <a:pt x="1002795" y="1061074"/>
                  </a:lnTo>
                  <a:lnTo>
                    <a:pt x="1002795" y="1059423"/>
                  </a:lnTo>
                  <a:lnTo>
                    <a:pt x="1005335" y="1059423"/>
                  </a:lnTo>
                  <a:lnTo>
                    <a:pt x="1005335" y="1054344"/>
                  </a:lnTo>
                  <a:lnTo>
                    <a:pt x="1009144" y="1054344"/>
                  </a:lnTo>
                  <a:lnTo>
                    <a:pt x="1010413" y="1054344"/>
                  </a:lnTo>
                  <a:lnTo>
                    <a:pt x="1014222" y="1054344"/>
                  </a:lnTo>
                  <a:lnTo>
                    <a:pt x="1014222" y="1051043"/>
                  </a:lnTo>
                  <a:lnTo>
                    <a:pt x="1019301" y="1051043"/>
                  </a:lnTo>
                  <a:lnTo>
                    <a:pt x="1019301" y="1049393"/>
                  </a:lnTo>
                  <a:lnTo>
                    <a:pt x="1024380" y="1049393"/>
                  </a:lnTo>
                  <a:lnTo>
                    <a:pt x="1025650" y="1049393"/>
                  </a:lnTo>
                  <a:lnTo>
                    <a:pt x="1026919" y="1049393"/>
                  </a:lnTo>
                  <a:lnTo>
                    <a:pt x="1026919" y="1047742"/>
                  </a:lnTo>
                  <a:lnTo>
                    <a:pt x="1034537" y="1047742"/>
                  </a:lnTo>
                  <a:lnTo>
                    <a:pt x="1034537" y="1046091"/>
                  </a:lnTo>
                  <a:lnTo>
                    <a:pt x="1037077" y="1046091"/>
                  </a:lnTo>
                  <a:lnTo>
                    <a:pt x="1037077" y="1044314"/>
                  </a:lnTo>
                  <a:lnTo>
                    <a:pt x="1044695" y="1044314"/>
                  </a:lnTo>
                  <a:lnTo>
                    <a:pt x="1044695" y="1042663"/>
                  </a:lnTo>
                  <a:lnTo>
                    <a:pt x="1047234" y="1042663"/>
                  </a:lnTo>
                  <a:lnTo>
                    <a:pt x="1048504" y="1042663"/>
                  </a:lnTo>
                  <a:lnTo>
                    <a:pt x="1052313" y="1042663"/>
                  </a:lnTo>
                  <a:lnTo>
                    <a:pt x="1054852" y="1042663"/>
                  </a:lnTo>
                  <a:lnTo>
                    <a:pt x="1054852" y="1041013"/>
                  </a:lnTo>
                  <a:lnTo>
                    <a:pt x="1057392" y="1041013"/>
                  </a:lnTo>
                  <a:lnTo>
                    <a:pt x="1057392" y="1039362"/>
                  </a:lnTo>
                  <a:lnTo>
                    <a:pt x="1062470" y="1039362"/>
                  </a:lnTo>
                  <a:lnTo>
                    <a:pt x="1062470" y="1036061"/>
                  </a:lnTo>
                  <a:lnTo>
                    <a:pt x="1067549" y="1036061"/>
                  </a:lnTo>
                  <a:lnTo>
                    <a:pt x="1067549" y="1034410"/>
                  </a:lnTo>
                  <a:lnTo>
                    <a:pt x="1072628" y="1034410"/>
                  </a:lnTo>
                  <a:lnTo>
                    <a:pt x="1072628" y="1030982"/>
                  </a:lnTo>
                  <a:lnTo>
                    <a:pt x="1077707" y="1030982"/>
                  </a:lnTo>
                  <a:lnTo>
                    <a:pt x="1078976" y="1030982"/>
                  </a:lnTo>
                  <a:lnTo>
                    <a:pt x="1080246" y="1030982"/>
                  </a:lnTo>
                  <a:lnTo>
                    <a:pt x="1080246" y="1029331"/>
                  </a:lnTo>
                  <a:lnTo>
                    <a:pt x="1082785" y="1029331"/>
                  </a:lnTo>
                  <a:lnTo>
                    <a:pt x="1082785" y="1027681"/>
                  </a:lnTo>
                  <a:lnTo>
                    <a:pt x="1087864" y="1027681"/>
                  </a:lnTo>
                  <a:lnTo>
                    <a:pt x="1087864" y="1026030"/>
                  </a:lnTo>
                  <a:lnTo>
                    <a:pt x="1090403" y="1026030"/>
                  </a:lnTo>
                  <a:lnTo>
                    <a:pt x="1090403" y="1024380"/>
                  </a:lnTo>
                  <a:lnTo>
                    <a:pt x="1095482" y="1024380"/>
                  </a:lnTo>
                  <a:lnTo>
                    <a:pt x="1095482" y="1022729"/>
                  </a:lnTo>
                  <a:lnTo>
                    <a:pt x="1098022" y="1022729"/>
                  </a:lnTo>
                  <a:lnTo>
                    <a:pt x="1098022" y="1021079"/>
                  </a:lnTo>
                  <a:lnTo>
                    <a:pt x="1100561" y="1021079"/>
                  </a:lnTo>
                  <a:lnTo>
                    <a:pt x="1100561" y="1019428"/>
                  </a:lnTo>
                  <a:lnTo>
                    <a:pt x="1106909" y="1019428"/>
                  </a:lnTo>
                  <a:lnTo>
                    <a:pt x="1109449" y="1019428"/>
                  </a:lnTo>
                  <a:lnTo>
                    <a:pt x="1109449" y="1017777"/>
                  </a:lnTo>
                  <a:lnTo>
                    <a:pt x="1111988" y="1017777"/>
                  </a:lnTo>
                  <a:lnTo>
                    <a:pt x="1111988" y="1014349"/>
                  </a:lnTo>
                  <a:lnTo>
                    <a:pt x="1117067" y="1014349"/>
                  </a:lnTo>
                  <a:lnTo>
                    <a:pt x="1118336" y="1014349"/>
                  </a:lnTo>
                  <a:lnTo>
                    <a:pt x="1119606" y="1014349"/>
                  </a:lnTo>
                  <a:lnTo>
                    <a:pt x="1119606" y="1011048"/>
                  </a:lnTo>
                  <a:lnTo>
                    <a:pt x="1122145" y="1011048"/>
                  </a:lnTo>
                  <a:lnTo>
                    <a:pt x="1124685" y="1011048"/>
                  </a:lnTo>
                  <a:lnTo>
                    <a:pt x="1124685" y="1009397"/>
                  </a:lnTo>
                  <a:lnTo>
                    <a:pt x="1127224" y="1009397"/>
                  </a:lnTo>
                  <a:lnTo>
                    <a:pt x="1127224" y="1007747"/>
                  </a:lnTo>
                  <a:lnTo>
                    <a:pt x="1132303" y="1007747"/>
                  </a:lnTo>
                  <a:lnTo>
                    <a:pt x="1132303" y="1006096"/>
                  </a:lnTo>
                  <a:lnTo>
                    <a:pt x="1134842" y="1006096"/>
                  </a:lnTo>
                  <a:lnTo>
                    <a:pt x="1134842" y="1002668"/>
                  </a:lnTo>
                  <a:lnTo>
                    <a:pt x="1137382" y="1002668"/>
                  </a:lnTo>
                  <a:lnTo>
                    <a:pt x="1139921" y="1002668"/>
                  </a:lnTo>
                  <a:lnTo>
                    <a:pt x="1139921" y="997589"/>
                  </a:lnTo>
                  <a:lnTo>
                    <a:pt x="1145000" y="997589"/>
                  </a:lnTo>
                  <a:lnTo>
                    <a:pt x="1145000" y="995939"/>
                  </a:lnTo>
                  <a:lnTo>
                    <a:pt x="1147539" y="995939"/>
                  </a:lnTo>
                  <a:lnTo>
                    <a:pt x="1147539" y="992638"/>
                  </a:lnTo>
                  <a:lnTo>
                    <a:pt x="1150078" y="992638"/>
                  </a:lnTo>
                  <a:lnTo>
                    <a:pt x="1151348" y="992638"/>
                  </a:lnTo>
                  <a:lnTo>
                    <a:pt x="1157697" y="992638"/>
                  </a:lnTo>
                  <a:lnTo>
                    <a:pt x="1157697" y="990987"/>
                  </a:lnTo>
                  <a:lnTo>
                    <a:pt x="1167854" y="990987"/>
                  </a:lnTo>
                  <a:lnTo>
                    <a:pt x="1167854" y="989337"/>
                  </a:lnTo>
                  <a:lnTo>
                    <a:pt x="1172933" y="989337"/>
                  </a:lnTo>
                  <a:lnTo>
                    <a:pt x="1172933" y="987686"/>
                  </a:lnTo>
                  <a:lnTo>
                    <a:pt x="1180551" y="987686"/>
                  </a:lnTo>
                  <a:lnTo>
                    <a:pt x="1180551" y="985909"/>
                  </a:lnTo>
                  <a:lnTo>
                    <a:pt x="1183090" y="985909"/>
                  </a:lnTo>
                  <a:lnTo>
                    <a:pt x="1183090" y="984258"/>
                  </a:lnTo>
                  <a:lnTo>
                    <a:pt x="1185630" y="984258"/>
                  </a:lnTo>
                  <a:lnTo>
                    <a:pt x="1185630" y="982607"/>
                  </a:lnTo>
                  <a:lnTo>
                    <a:pt x="1188169" y="982607"/>
                  </a:lnTo>
                  <a:lnTo>
                    <a:pt x="1188169" y="977655"/>
                  </a:lnTo>
                  <a:lnTo>
                    <a:pt x="1190708" y="977655"/>
                  </a:lnTo>
                  <a:lnTo>
                    <a:pt x="1193248" y="977655"/>
                  </a:lnTo>
                  <a:lnTo>
                    <a:pt x="1193248" y="976005"/>
                  </a:lnTo>
                  <a:lnTo>
                    <a:pt x="1197057" y="976005"/>
                  </a:lnTo>
                  <a:lnTo>
                    <a:pt x="1197057" y="974354"/>
                  </a:lnTo>
                  <a:lnTo>
                    <a:pt x="1199596" y="974354"/>
                  </a:lnTo>
                  <a:lnTo>
                    <a:pt x="1199596" y="970926"/>
                  </a:lnTo>
                  <a:lnTo>
                    <a:pt x="1202135" y="970926"/>
                  </a:lnTo>
                  <a:lnTo>
                    <a:pt x="1202135" y="969275"/>
                  </a:lnTo>
                  <a:lnTo>
                    <a:pt x="1204548" y="969275"/>
                  </a:lnTo>
                  <a:lnTo>
                    <a:pt x="1205817" y="969275"/>
                  </a:lnTo>
                  <a:lnTo>
                    <a:pt x="1209754" y="969275"/>
                  </a:lnTo>
                  <a:lnTo>
                    <a:pt x="1209754" y="967625"/>
                  </a:lnTo>
                  <a:lnTo>
                    <a:pt x="1212293" y="967625"/>
                  </a:lnTo>
                  <a:lnTo>
                    <a:pt x="1212293" y="964324"/>
                  </a:lnTo>
                  <a:lnTo>
                    <a:pt x="1214832" y="964324"/>
                  </a:lnTo>
                  <a:lnTo>
                    <a:pt x="1214832" y="962673"/>
                  </a:lnTo>
                  <a:lnTo>
                    <a:pt x="1224990" y="962673"/>
                  </a:lnTo>
                  <a:lnTo>
                    <a:pt x="1226259" y="962673"/>
                  </a:lnTo>
                  <a:lnTo>
                    <a:pt x="1227529" y="962673"/>
                  </a:lnTo>
                  <a:lnTo>
                    <a:pt x="1227529" y="959245"/>
                  </a:lnTo>
                  <a:lnTo>
                    <a:pt x="1232608" y="959245"/>
                  </a:lnTo>
                  <a:lnTo>
                    <a:pt x="1232608" y="957594"/>
                  </a:lnTo>
                  <a:lnTo>
                    <a:pt x="1235147" y="957594"/>
                  </a:lnTo>
                  <a:lnTo>
                    <a:pt x="1235147" y="954293"/>
                  </a:lnTo>
                  <a:lnTo>
                    <a:pt x="1237560" y="954293"/>
                  </a:lnTo>
                  <a:lnTo>
                    <a:pt x="1240099" y="954293"/>
                  </a:lnTo>
                  <a:lnTo>
                    <a:pt x="1241369" y="954293"/>
                  </a:lnTo>
                  <a:lnTo>
                    <a:pt x="1242765" y="954293"/>
                  </a:lnTo>
                  <a:lnTo>
                    <a:pt x="1242765" y="950992"/>
                  </a:lnTo>
                  <a:lnTo>
                    <a:pt x="1252923" y="950992"/>
                  </a:lnTo>
                  <a:lnTo>
                    <a:pt x="1252923" y="949342"/>
                  </a:lnTo>
                  <a:lnTo>
                    <a:pt x="1258001" y="949342"/>
                  </a:lnTo>
                  <a:lnTo>
                    <a:pt x="1259271" y="949342"/>
                  </a:lnTo>
                  <a:lnTo>
                    <a:pt x="1265620" y="949342"/>
                  </a:lnTo>
                  <a:lnTo>
                    <a:pt x="1265620" y="947691"/>
                  </a:lnTo>
                  <a:lnTo>
                    <a:pt x="1270571" y="947691"/>
                  </a:lnTo>
                  <a:lnTo>
                    <a:pt x="1271841" y="947691"/>
                  </a:lnTo>
                  <a:lnTo>
                    <a:pt x="1278316" y="947691"/>
                  </a:lnTo>
                  <a:lnTo>
                    <a:pt x="1278316" y="945913"/>
                  </a:lnTo>
                  <a:lnTo>
                    <a:pt x="1283395" y="945913"/>
                  </a:lnTo>
                  <a:lnTo>
                    <a:pt x="1285935" y="945913"/>
                  </a:lnTo>
                  <a:lnTo>
                    <a:pt x="1285935" y="944263"/>
                  </a:lnTo>
                  <a:lnTo>
                    <a:pt x="1291013" y="944263"/>
                  </a:lnTo>
                  <a:lnTo>
                    <a:pt x="1291013" y="942612"/>
                  </a:lnTo>
                  <a:lnTo>
                    <a:pt x="1294822" y="942612"/>
                  </a:lnTo>
                  <a:lnTo>
                    <a:pt x="1294822" y="939311"/>
                  </a:lnTo>
                  <a:lnTo>
                    <a:pt x="1297362" y="939311"/>
                  </a:lnTo>
                  <a:lnTo>
                    <a:pt x="1298631" y="939311"/>
                  </a:lnTo>
                  <a:lnTo>
                    <a:pt x="1307392" y="939311"/>
                  </a:lnTo>
                  <a:lnTo>
                    <a:pt x="1308662" y="939311"/>
                  </a:lnTo>
                  <a:lnTo>
                    <a:pt x="1309932" y="939311"/>
                  </a:lnTo>
                  <a:lnTo>
                    <a:pt x="1309932" y="937660"/>
                  </a:lnTo>
                  <a:lnTo>
                    <a:pt x="1312598" y="937660"/>
                  </a:lnTo>
                  <a:lnTo>
                    <a:pt x="1312598" y="934359"/>
                  </a:lnTo>
                  <a:lnTo>
                    <a:pt x="1320216" y="934359"/>
                  </a:lnTo>
                  <a:lnTo>
                    <a:pt x="1321486" y="934359"/>
                  </a:lnTo>
                  <a:lnTo>
                    <a:pt x="1322755" y="934359"/>
                  </a:lnTo>
                  <a:lnTo>
                    <a:pt x="1322755" y="932709"/>
                  </a:lnTo>
                  <a:lnTo>
                    <a:pt x="1325295" y="932709"/>
                  </a:lnTo>
                  <a:lnTo>
                    <a:pt x="1326564" y="932709"/>
                  </a:lnTo>
                  <a:lnTo>
                    <a:pt x="1332786" y="932709"/>
                  </a:lnTo>
                  <a:lnTo>
                    <a:pt x="1334055" y="932709"/>
                  </a:lnTo>
                  <a:lnTo>
                    <a:pt x="1335325" y="932709"/>
                  </a:lnTo>
                  <a:lnTo>
                    <a:pt x="1335325" y="929154"/>
                  </a:lnTo>
                  <a:lnTo>
                    <a:pt x="1337865" y="929154"/>
                  </a:lnTo>
                  <a:lnTo>
                    <a:pt x="1337865" y="927503"/>
                  </a:lnTo>
                  <a:lnTo>
                    <a:pt x="1340404" y="927503"/>
                  </a:lnTo>
                  <a:lnTo>
                    <a:pt x="1340404" y="925852"/>
                  </a:lnTo>
                  <a:lnTo>
                    <a:pt x="1342943" y="925852"/>
                  </a:lnTo>
                  <a:lnTo>
                    <a:pt x="1344213" y="925852"/>
                  </a:lnTo>
                  <a:lnTo>
                    <a:pt x="1345483" y="925852"/>
                  </a:lnTo>
                  <a:lnTo>
                    <a:pt x="1345483" y="920900"/>
                  </a:lnTo>
                  <a:lnTo>
                    <a:pt x="1348149" y="920900"/>
                  </a:lnTo>
                  <a:lnTo>
                    <a:pt x="1350688" y="920900"/>
                  </a:lnTo>
                  <a:lnTo>
                    <a:pt x="1350688" y="919250"/>
                  </a:lnTo>
                  <a:lnTo>
                    <a:pt x="1353228" y="919250"/>
                  </a:lnTo>
                  <a:lnTo>
                    <a:pt x="1353228" y="917600"/>
                  </a:lnTo>
                  <a:lnTo>
                    <a:pt x="1355767" y="917600"/>
                  </a:lnTo>
                  <a:lnTo>
                    <a:pt x="1355767" y="912521"/>
                  </a:lnTo>
                  <a:lnTo>
                    <a:pt x="1360846" y="912521"/>
                  </a:lnTo>
                  <a:lnTo>
                    <a:pt x="1362116" y="912521"/>
                  </a:lnTo>
                  <a:lnTo>
                    <a:pt x="1363258" y="912521"/>
                  </a:lnTo>
                  <a:lnTo>
                    <a:pt x="1363258" y="909220"/>
                  </a:lnTo>
                  <a:lnTo>
                    <a:pt x="1365798" y="909220"/>
                  </a:lnTo>
                  <a:lnTo>
                    <a:pt x="1365798" y="905918"/>
                  </a:lnTo>
                  <a:lnTo>
                    <a:pt x="1368337" y="905918"/>
                  </a:lnTo>
                  <a:lnTo>
                    <a:pt x="1368337" y="904268"/>
                  </a:lnTo>
                  <a:lnTo>
                    <a:pt x="1370876" y="904268"/>
                  </a:lnTo>
                  <a:lnTo>
                    <a:pt x="1370876" y="902617"/>
                  </a:lnTo>
                  <a:lnTo>
                    <a:pt x="1373416" y="902617"/>
                  </a:lnTo>
                  <a:lnTo>
                    <a:pt x="1374685" y="902617"/>
                  </a:lnTo>
                  <a:lnTo>
                    <a:pt x="1378494" y="902617"/>
                  </a:lnTo>
                  <a:lnTo>
                    <a:pt x="1378494" y="897538"/>
                  </a:lnTo>
                  <a:lnTo>
                    <a:pt x="1381034" y="897538"/>
                  </a:lnTo>
                  <a:lnTo>
                    <a:pt x="1381034" y="895888"/>
                  </a:lnTo>
                  <a:lnTo>
                    <a:pt x="1383700" y="895888"/>
                  </a:lnTo>
                  <a:lnTo>
                    <a:pt x="1386239" y="895888"/>
                  </a:lnTo>
                  <a:lnTo>
                    <a:pt x="1386239" y="892587"/>
                  </a:lnTo>
                  <a:lnTo>
                    <a:pt x="1388779" y="892587"/>
                  </a:lnTo>
                  <a:lnTo>
                    <a:pt x="1390049" y="892587"/>
                  </a:lnTo>
                  <a:lnTo>
                    <a:pt x="1392588" y="892587"/>
                  </a:lnTo>
                  <a:lnTo>
                    <a:pt x="1392588" y="890936"/>
                  </a:lnTo>
                  <a:lnTo>
                    <a:pt x="1395000" y="890936"/>
                  </a:lnTo>
                  <a:lnTo>
                    <a:pt x="1395000" y="889286"/>
                  </a:lnTo>
                  <a:lnTo>
                    <a:pt x="1397540" y="889286"/>
                  </a:lnTo>
                  <a:lnTo>
                    <a:pt x="1397540" y="887508"/>
                  </a:lnTo>
                  <a:lnTo>
                    <a:pt x="1402618" y="887508"/>
                  </a:lnTo>
                  <a:lnTo>
                    <a:pt x="1403888" y="887508"/>
                  </a:lnTo>
                  <a:lnTo>
                    <a:pt x="1407697" y="887508"/>
                  </a:lnTo>
                  <a:lnTo>
                    <a:pt x="1408967" y="887508"/>
                  </a:lnTo>
                  <a:lnTo>
                    <a:pt x="1410236" y="887508"/>
                  </a:lnTo>
                  <a:lnTo>
                    <a:pt x="1412776" y="887508"/>
                  </a:lnTo>
                  <a:lnTo>
                    <a:pt x="1412776" y="885858"/>
                  </a:lnTo>
                  <a:lnTo>
                    <a:pt x="1415315" y="885858"/>
                  </a:lnTo>
                  <a:lnTo>
                    <a:pt x="1416585" y="885858"/>
                  </a:lnTo>
                  <a:lnTo>
                    <a:pt x="1417855" y="885858"/>
                  </a:lnTo>
                  <a:lnTo>
                    <a:pt x="1417855" y="884207"/>
                  </a:lnTo>
                  <a:lnTo>
                    <a:pt x="1420521" y="884207"/>
                  </a:lnTo>
                  <a:lnTo>
                    <a:pt x="1421791" y="884207"/>
                  </a:lnTo>
                  <a:lnTo>
                    <a:pt x="1423060" y="884207"/>
                  </a:lnTo>
                  <a:lnTo>
                    <a:pt x="1423060" y="880906"/>
                  </a:lnTo>
                  <a:lnTo>
                    <a:pt x="1428012" y="880906"/>
                  </a:lnTo>
                  <a:lnTo>
                    <a:pt x="1428012" y="879255"/>
                  </a:lnTo>
                  <a:lnTo>
                    <a:pt x="1433091" y="879255"/>
                  </a:lnTo>
                  <a:lnTo>
                    <a:pt x="1434360" y="879255"/>
                  </a:lnTo>
                  <a:lnTo>
                    <a:pt x="1438169" y="879255"/>
                  </a:lnTo>
                  <a:lnTo>
                    <a:pt x="1439439" y="879255"/>
                  </a:lnTo>
                  <a:lnTo>
                    <a:pt x="1440709" y="879255"/>
                  </a:lnTo>
                  <a:lnTo>
                    <a:pt x="1441978" y="879255"/>
                  </a:lnTo>
                  <a:lnTo>
                    <a:pt x="1443248" y="879255"/>
                  </a:lnTo>
                  <a:lnTo>
                    <a:pt x="1445788" y="879255"/>
                  </a:lnTo>
                  <a:lnTo>
                    <a:pt x="1447057" y="879255"/>
                  </a:lnTo>
                  <a:lnTo>
                    <a:pt x="1448327" y="879255"/>
                  </a:lnTo>
                  <a:lnTo>
                    <a:pt x="1448327" y="877604"/>
                  </a:lnTo>
                  <a:lnTo>
                    <a:pt x="1450866" y="877604"/>
                  </a:lnTo>
                  <a:lnTo>
                    <a:pt x="1450866" y="875954"/>
                  </a:lnTo>
                  <a:lnTo>
                    <a:pt x="1453533" y="875954"/>
                  </a:lnTo>
                  <a:lnTo>
                    <a:pt x="1454802" y="875954"/>
                  </a:lnTo>
                  <a:lnTo>
                    <a:pt x="1456072" y="875954"/>
                  </a:lnTo>
                  <a:lnTo>
                    <a:pt x="1456072" y="872526"/>
                  </a:lnTo>
                  <a:lnTo>
                    <a:pt x="1458484" y="872526"/>
                  </a:lnTo>
                  <a:lnTo>
                    <a:pt x="1459754" y="872526"/>
                  </a:lnTo>
                  <a:lnTo>
                    <a:pt x="1461024" y="872526"/>
                  </a:lnTo>
                  <a:lnTo>
                    <a:pt x="1461024" y="870875"/>
                  </a:lnTo>
                  <a:lnTo>
                    <a:pt x="1463563" y="870875"/>
                  </a:lnTo>
                  <a:lnTo>
                    <a:pt x="1466102" y="870875"/>
                  </a:lnTo>
                  <a:lnTo>
                    <a:pt x="1467372" y="870875"/>
                  </a:lnTo>
                  <a:lnTo>
                    <a:pt x="1468642" y="870875"/>
                  </a:lnTo>
                  <a:lnTo>
                    <a:pt x="1468642" y="869225"/>
                  </a:lnTo>
                  <a:lnTo>
                    <a:pt x="1471181" y="869225"/>
                  </a:lnTo>
                  <a:lnTo>
                    <a:pt x="1471181" y="867574"/>
                  </a:lnTo>
                  <a:lnTo>
                    <a:pt x="1473721" y="867574"/>
                  </a:lnTo>
                  <a:lnTo>
                    <a:pt x="1474990" y="867574"/>
                  </a:lnTo>
                  <a:lnTo>
                    <a:pt x="1476260" y="867574"/>
                  </a:lnTo>
                  <a:lnTo>
                    <a:pt x="1477530" y="867574"/>
                  </a:lnTo>
                  <a:lnTo>
                    <a:pt x="1478799" y="867574"/>
                  </a:lnTo>
                  <a:lnTo>
                    <a:pt x="1478799" y="865923"/>
                  </a:lnTo>
                  <a:lnTo>
                    <a:pt x="1481339" y="865923"/>
                  </a:lnTo>
                  <a:lnTo>
                    <a:pt x="1481339" y="864273"/>
                  </a:lnTo>
                  <a:lnTo>
                    <a:pt x="1487687" y="864273"/>
                  </a:lnTo>
                  <a:lnTo>
                    <a:pt x="1489084" y="864273"/>
                  </a:lnTo>
                  <a:lnTo>
                    <a:pt x="1490226" y="864273"/>
                  </a:lnTo>
                  <a:lnTo>
                    <a:pt x="1490226" y="862622"/>
                  </a:lnTo>
                  <a:lnTo>
                    <a:pt x="1492766" y="862622"/>
                  </a:lnTo>
                  <a:lnTo>
                    <a:pt x="1495305" y="862622"/>
                  </a:lnTo>
                  <a:lnTo>
                    <a:pt x="1495305" y="860971"/>
                  </a:lnTo>
                  <a:lnTo>
                    <a:pt x="1497844" y="860971"/>
                  </a:lnTo>
                  <a:lnTo>
                    <a:pt x="1499114" y="860971"/>
                  </a:lnTo>
                  <a:lnTo>
                    <a:pt x="1500384" y="860971"/>
                  </a:lnTo>
                  <a:lnTo>
                    <a:pt x="1500384" y="855766"/>
                  </a:lnTo>
                  <a:lnTo>
                    <a:pt x="1502923" y="855766"/>
                  </a:lnTo>
                  <a:lnTo>
                    <a:pt x="1504193" y="855766"/>
                  </a:lnTo>
                  <a:lnTo>
                    <a:pt x="1505463" y="855766"/>
                  </a:lnTo>
                  <a:lnTo>
                    <a:pt x="1506732" y="855766"/>
                  </a:lnTo>
                  <a:lnTo>
                    <a:pt x="1508002" y="855766"/>
                  </a:lnTo>
                  <a:lnTo>
                    <a:pt x="1509272" y="855766"/>
                  </a:lnTo>
                  <a:lnTo>
                    <a:pt x="1510541" y="855766"/>
                  </a:lnTo>
                  <a:lnTo>
                    <a:pt x="1510541" y="854115"/>
                  </a:lnTo>
                  <a:lnTo>
                    <a:pt x="1513081" y="854115"/>
                  </a:lnTo>
                  <a:lnTo>
                    <a:pt x="1514350" y="854115"/>
                  </a:lnTo>
                  <a:lnTo>
                    <a:pt x="1515620" y="854115"/>
                  </a:lnTo>
                  <a:lnTo>
                    <a:pt x="1515620" y="852465"/>
                  </a:lnTo>
                  <a:lnTo>
                    <a:pt x="1518159" y="852465"/>
                  </a:lnTo>
                  <a:lnTo>
                    <a:pt x="1519429" y="852465"/>
                  </a:lnTo>
                  <a:lnTo>
                    <a:pt x="1520699" y="852465"/>
                  </a:lnTo>
                  <a:lnTo>
                    <a:pt x="1520699" y="850814"/>
                  </a:lnTo>
                  <a:lnTo>
                    <a:pt x="1523238" y="850814"/>
                  </a:lnTo>
                  <a:lnTo>
                    <a:pt x="1523238" y="849163"/>
                  </a:lnTo>
                  <a:lnTo>
                    <a:pt x="1525778" y="849163"/>
                  </a:lnTo>
                  <a:lnTo>
                    <a:pt x="1527047" y="849163"/>
                  </a:lnTo>
                  <a:lnTo>
                    <a:pt x="1528317" y="849163"/>
                  </a:lnTo>
                  <a:lnTo>
                    <a:pt x="1529586" y="849163"/>
                  </a:lnTo>
                  <a:lnTo>
                    <a:pt x="1530856" y="849163"/>
                  </a:lnTo>
                  <a:lnTo>
                    <a:pt x="1532126" y="849163"/>
                  </a:lnTo>
                  <a:lnTo>
                    <a:pt x="1533396" y="849163"/>
                  </a:lnTo>
                  <a:lnTo>
                    <a:pt x="1534665" y="849163"/>
                  </a:lnTo>
                  <a:lnTo>
                    <a:pt x="1535935" y="849163"/>
                  </a:lnTo>
                  <a:lnTo>
                    <a:pt x="1537205" y="849163"/>
                  </a:lnTo>
                  <a:lnTo>
                    <a:pt x="1538474" y="849163"/>
                  </a:lnTo>
                  <a:lnTo>
                    <a:pt x="1539744" y="849163"/>
                  </a:lnTo>
                  <a:lnTo>
                    <a:pt x="1541014" y="849163"/>
                  </a:lnTo>
                  <a:lnTo>
                    <a:pt x="1542283" y="849163"/>
                  </a:lnTo>
                  <a:lnTo>
                    <a:pt x="1543553" y="849163"/>
                  </a:lnTo>
                  <a:lnTo>
                    <a:pt x="1543553" y="847513"/>
                  </a:lnTo>
                  <a:lnTo>
                    <a:pt x="1546092" y="847513"/>
                  </a:lnTo>
                  <a:lnTo>
                    <a:pt x="1547362" y="847513"/>
                  </a:lnTo>
                  <a:lnTo>
                    <a:pt x="1548632" y="847513"/>
                  </a:lnTo>
                  <a:lnTo>
                    <a:pt x="1548632" y="845862"/>
                  </a:lnTo>
                  <a:lnTo>
                    <a:pt x="1551171" y="845862"/>
                  </a:lnTo>
                  <a:lnTo>
                    <a:pt x="1551171" y="844085"/>
                  </a:lnTo>
                  <a:lnTo>
                    <a:pt x="1553711" y="844085"/>
                  </a:lnTo>
                  <a:lnTo>
                    <a:pt x="1554980" y="844085"/>
                  </a:lnTo>
                  <a:lnTo>
                    <a:pt x="1556250" y="844085"/>
                  </a:lnTo>
                  <a:lnTo>
                    <a:pt x="1557520" y="844085"/>
                  </a:lnTo>
                  <a:lnTo>
                    <a:pt x="1558789" y="844085"/>
                  </a:lnTo>
                  <a:lnTo>
                    <a:pt x="1558789" y="842434"/>
                  </a:lnTo>
                  <a:lnTo>
                    <a:pt x="1561329" y="842434"/>
                  </a:lnTo>
                  <a:lnTo>
                    <a:pt x="1562598" y="842434"/>
                  </a:lnTo>
                  <a:lnTo>
                    <a:pt x="1563868" y="842434"/>
                  </a:lnTo>
                  <a:lnTo>
                    <a:pt x="1563868" y="839133"/>
                  </a:lnTo>
                  <a:lnTo>
                    <a:pt x="1566407" y="839133"/>
                  </a:lnTo>
                  <a:lnTo>
                    <a:pt x="1567677" y="839133"/>
                  </a:lnTo>
                  <a:lnTo>
                    <a:pt x="1568947" y="839133"/>
                  </a:lnTo>
                  <a:lnTo>
                    <a:pt x="1568947" y="837483"/>
                  </a:lnTo>
                  <a:lnTo>
                    <a:pt x="1571486" y="837483"/>
                  </a:lnTo>
                  <a:lnTo>
                    <a:pt x="1571486" y="835832"/>
                  </a:lnTo>
                  <a:lnTo>
                    <a:pt x="1574025" y="835832"/>
                  </a:lnTo>
                  <a:lnTo>
                    <a:pt x="1575295" y="835832"/>
                  </a:lnTo>
                  <a:lnTo>
                    <a:pt x="1577834" y="835832"/>
                  </a:lnTo>
                  <a:lnTo>
                    <a:pt x="1577834" y="834181"/>
                  </a:lnTo>
                  <a:lnTo>
                    <a:pt x="1580374" y="834181"/>
                  </a:lnTo>
                  <a:lnTo>
                    <a:pt x="1582913" y="834181"/>
                  </a:lnTo>
                  <a:lnTo>
                    <a:pt x="1582913" y="832531"/>
                  </a:lnTo>
                  <a:lnTo>
                    <a:pt x="1585453" y="832531"/>
                  </a:lnTo>
                  <a:lnTo>
                    <a:pt x="1585453" y="830880"/>
                  </a:lnTo>
                  <a:lnTo>
                    <a:pt x="1587992" y="830880"/>
                  </a:lnTo>
                  <a:lnTo>
                    <a:pt x="1589262" y="830880"/>
                  </a:lnTo>
                  <a:lnTo>
                    <a:pt x="1590531" y="830880"/>
                  </a:lnTo>
                  <a:lnTo>
                    <a:pt x="1591801" y="830880"/>
                  </a:lnTo>
                  <a:lnTo>
                    <a:pt x="1593071" y="830880"/>
                  </a:lnTo>
                  <a:lnTo>
                    <a:pt x="1593071" y="829103"/>
                  </a:lnTo>
                  <a:lnTo>
                    <a:pt x="1595610" y="829103"/>
                  </a:lnTo>
                  <a:lnTo>
                    <a:pt x="1596880" y="829103"/>
                  </a:lnTo>
                  <a:lnTo>
                    <a:pt x="1598149" y="829103"/>
                  </a:lnTo>
                  <a:lnTo>
                    <a:pt x="1598149" y="825801"/>
                  </a:lnTo>
                  <a:lnTo>
                    <a:pt x="1600689" y="825801"/>
                  </a:lnTo>
                  <a:lnTo>
                    <a:pt x="1601959" y="825801"/>
                  </a:lnTo>
                  <a:lnTo>
                    <a:pt x="1603228" y="825801"/>
                  </a:lnTo>
                  <a:lnTo>
                    <a:pt x="1604498" y="825801"/>
                  </a:lnTo>
                  <a:lnTo>
                    <a:pt x="1605767" y="825801"/>
                  </a:lnTo>
                  <a:lnTo>
                    <a:pt x="1607037" y="825801"/>
                  </a:lnTo>
                  <a:lnTo>
                    <a:pt x="1608307" y="825801"/>
                  </a:lnTo>
                  <a:lnTo>
                    <a:pt x="1608307" y="824151"/>
                  </a:lnTo>
                  <a:lnTo>
                    <a:pt x="1610846" y="824151"/>
                  </a:lnTo>
                  <a:lnTo>
                    <a:pt x="1612116" y="824151"/>
                  </a:lnTo>
                  <a:lnTo>
                    <a:pt x="1613386" y="824151"/>
                  </a:lnTo>
                  <a:lnTo>
                    <a:pt x="1615925" y="824151"/>
                  </a:lnTo>
                  <a:lnTo>
                    <a:pt x="1617195" y="824151"/>
                  </a:lnTo>
                  <a:lnTo>
                    <a:pt x="1618464" y="824151"/>
                  </a:lnTo>
                  <a:lnTo>
                    <a:pt x="1619734" y="824151"/>
                  </a:lnTo>
                  <a:lnTo>
                    <a:pt x="1621004" y="824151"/>
                  </a:lnTo>
                  <a:lnTo>
                    <a:pt x="1622273" y="824151"/>
                  </a:lnTo>
                  <a:lnTo>
                    <a:pt x="1623543" y="824151"/>
                  </a:lnTo>
                  <a:lnTo>
                    <a:pt x="1624813" y="824151"/>
                  </a:lnTo>
                  <a:lnTo>
                    <a:pt x="1626082" y="824151"/>
                  </a:lnTo>
                  <a:lnTo>
                    <a:pt x="1627352" y="824151"/>
                  </a:lnTo>
                  <a:lnTo>
                    <a:pt x="1628622" y="824151"/>
                  </a:lnTo>
                  <a:lnTo>
                    <a:pt x="1629892" y="824151"/>
                  </a:lnTo>
                  <a:lnTo>
                    <a:pt x="1631161" y="824151"/>
                  </a:lnTo>
                  <a:lnTo>
                    <a:pt x="1631161" y="822500"/>
                  </a:lnTo>
                  <a:lnTo>
                    <a:pt x="1633701" y="822500"/>
                  </a:lnTo>
                  <a:lnTo>
                    <a:pt x="1633701" y="820850"/>
                  </a:lnTo>
                  <a:lnTo>
                    <a:pt x="1636240" y="820850"/>
                  </a:lnTo>
                  <a:lnTo>
                    <a:pt x="1636240" y="815771"/>
                  </a:lnTo>
                  <a:lnTo>
                    <a:pt x="1638779" y="815771"/>
                  </a:lnTo>
                  <a:lnTo>
                    <a:pt x="1638779" y="814120"/>
                  </a:lnTo>
                  <a:lnTo>
                    <a:pt x="1641319" y="814120"/>
                  </a:lnTo>
                  <a:lnTo>
                    <a:pt x="1641319" y="812470"/>
                  </a:lnTo>
                  <a:lnTo>
                    <a:pt x="1643858" y="812470"/>
                  </a:lnTo>
                  <a:lnTo>
                    <a:pt x="1643858" y="809169"/>
                  </a:lnTo>
                  <a:lnTo>
                    <a:pt x="1646397" y="809169"/>
                  </a:lnTo>
                  <a:lnTo>
                    <a:pt x="1647667" y="809169"/>
                  </a:lnTo>
                  <a:lnTo>
                    <a:pt x="1648937" y="809169"/>
                  </a:lnTo>
                  <a:lnTo>
                    <a:pt x="1648937" y="804217"/>
                  </a:lnTo>
                  <a:lnTo>
                    <a:pt x="1651476" y="804217"/>
                  </a:lnTo>
                  <a:lnTo>
                    <a:pt x="1651476" y="802439"/>
                  </a:lnTo>
                  <a:lnTo>
                    <a:pt x="1654015" y="802439"/>
                  </a:lnTo>
                  <a:lnTo>
                    <a:pt x="1655285" y="802439"/>
                  </a:lnTo>
                  <a:lnTo>
                    <a:pt x="1656555" y="802439"/>
                  </a:lnTo>
                  <a:lnTo>
                    <a:pt x="1657824" y="802439"/>
                  </a:lnTo>
                  <a:lnTo>
                    <a:pt x="1659094" y="802439"/>
                  </a:lnTo>
                  <a:lnTo>
                    <a:pt x="1659094" y="799138"/>
                  </a:lnTo>
                  <a:lnTo>
                    <a:pt x="1661634" y="799138"/>
                  </a:lnTo>
                  <a:lnTo>
                    <a:pt x="1661634" y="797488"/>
                  </a:lnTo>
                  <a:lnTo>
                    <a:pt x="1664173" y="797488"/>
                  </a:lnTo>
                  <a:lnTo>
                    <a:pt x="1665443" y="797488"/>
                  </a:lnTo>
                  <a:lnTo>
                    <a:pt x="1666712" y="797488"/>
                  </a:lnTo>
                  <a:lnTo>
                    <a:pt x="1666712" y="795837"/>
                  </a:lnTo>
                  <a:lnTo>
                    <a:pt x="1669252" y="795837"/>
                  </a:lnTo>
                  <a:lnTo>
                    <a:pt x="1670521" y="795837"/>
                  </a:lnTo>
                  <a:lnTo>
                    <a:pt x="1671791" y="795837"/>
                  </a:lnTo>
                  <a:lnTo>
                    <a:pt x="1673061" y="795837"/>
                  </a:lnTo>
                  <a:lnTo>
                    <a:pt x="1674330" y="795837"/>
                  </a:lnTo>
                  <a:lnTo>
                    <a:pt x="1675600" y="795837"/>
                  </a:lnTo>
                  <a:lnTo>
                    <a:pt x="1676870" y="795837"/>
                  </a:lnTo>
                  <a:lnTo>
                    <a:pt x="1676870" y="794186"/>
                  </a:lnTo>
                  <a:lnTo>
                    <a:pt x="1680679" y="794186"/>
                  </a:lnTo>
                  <a:lnTo>
                    <a:pt x="1681948" y="794186"/>
                  </a:lnTo>
                  <a:lnTo>
                    <a:pt x="1683218" y="794186"/>
                  </a:lnTo>
                  <a:lnTo>
                    <a:pt x="1683218" y="792536"/>
                  </a:lnTo>
                  <a:lnTo>
                    <a:pt x="1685757" y="792536"/>
                  </a:lnTo>
                  <a:lnTo>
                    <a:pt x="1688297" y="792536"/>
                  </a:lnTo>
                  <a:lnTo>
                    <a:pt x="1688297" y="789108"/>
                  </a:lnTo>
                  <a:lnTo>
                    <a:pt x="1690836" y="789108"/>
                  </a:lnTo>
                  <a:lnTo>
                    <a:pt x="1692106" y="789108"/>
                  </a:lnTo>
                  <a:lnTo>
                    <a:pt x="1693376" y="789108"/>
                  </a:lnTo>
                  <a:lnTo>
                    <a:pt x="1694645" y="789108"/>
                  </a:lnTo>
                  <a:lnTo>
                    <a:pt x="1695915" y="789108"/>
                  </a:lnTo>
                  <a:lnTo>
                    <a:pt x="1695915" y="787457"/>
                  </a:lnTo>
                  <a:lnTo>
                    <a:pt x="1698454" y="787457"/>
                  </a:lnTo>
                  <a:lnTo>
                    <a:pt x="1698454" y="784029"/>
                  </a:lnTo>
                  <a:lnTo>
                    <a:pt x="1700994" y="784029"/>
                  </a:lnTo>
                  <a:lnTo>
                    <a:pt x="1702263" y="784029"/>
                  </a:lnTo>
                  <a:lnTo>
                    <a:pt x="1703533" y="784029"/>
                  </a:lnTo>
                  <a:lnTo>
                    <a:pt x="1704803" y="784029"/>
                  </a:lnTo>
                  <a:lnTo>
                    <a:pt x="1706072" y="784029"/>
                  </a:lnTo>
                  <a:lnTo>
                    <a:pt x="1706072" y="782378"/>
                  </a:lnTo>
                  <a:lnTo>
                    <a:pt x="1708612" y="782378"/>
                  </a:lnTo>
                  <a:lnTo>
                    <a:pt x="1709882" y="782378"/>
                  </a:lnTo>
                  <a:lnTo>
                    <a:pt x="1711151" y="782378"/>
                  </a:lnTo>
                  <a:lnTo>
                    <a:pt x="1712421" y="782378"/>
                  </a:lnTo>
                  <a:lnTo>
                    <a:pt x="1713690" y="782378"/>
                  </a:lnTo>
                  <a:lnTo>
                    <a:pt x="1713690" y="777427"/>
                  </a:lnTo>
                  <a:lnTo>
                    <a:pt x="1716230" y="777427"/>
                  </a:lnTo>
                  <a:lnTo>
                    <a:pt x="1717500" y="777427"/>
                  </a:lnTo>
                  <a:lnTo>
                    <a:pt x="1718769" y="777427"/>
                  </a:lnTo>
                  <a:lnTo>
                    <a:pt x="1718769" y="774125"/>
                  </a:lnTo>
                  <a:lnTo>
                    <a:pt x="1721309" y="774125"/>
                  </a:lnTo>
                  <a:lnTo>
                    <a:pt x="1722578" y="774125"/>
                  </a:lnTo>
                  <a:lnTo>
                    <a:pt x="1723848" y="774125"/>
                  </a:lnTo>
                  <a:lnTo>
                    <a:pt x="1725118" y="774125"/>
                  </a:lnTo>
                  <a:lnTo>
                    <a:pt x="1726387" y="774125"/>
                  </a:lnTo>
                  <a:lnTo>
                    <a:pt x="1726387" y="772348"/>
                  </a:lnTo>
                  <a:lnTo>
                    <a:pt x="1728927" y="772348"/>
                  </a:lnTo>
                  <a:lnTo>
                    <a:pt x="1730196" y="772348"/>
                  </a:lnTo>
                  <a:lnTo>
                    <a:pt x="1731339" y="772348"/>
                  </a:lnTo>
                  <a:lnTo>
                    <a:pt x="1731339" y="769047"/>
                  </a:lnTo>
                  <a:lnTo>
                    <a:pt x="1733879" y="769047"/>
                  </a:lnTo>
                  <a:lnTo>
                    <a:pt x="1733879" y="767396"/>
                  </a:lnTo>
                  <a:lnTo>
                    <a:pt x="1736545" y="767396"/>
                  </a:lnTo>
                  <a:lnTo>
                    <a:pt x="1736545" y="764095"/>
                  </a:lnTo>
                  <a:lnTo>
                    <a:pt x="1739084" y="764095"/>
                  </a:lnTo>
                  <a:lnTo>
                    <a:pt x="1740354" y="764095"/>
                  </a:lnTo>
                  <a:lnTo>
                    <a:pt x="1741624" y="764095"/>
                  </a:lnTo>
                  <a:lnTo>
                    <a:pt x="1741624" y="762444"/>
                  </a:lnTo>
                  <a:lnTo>
                    <a:pt x="1744163" y="762444"/>
                  </a:lnTo>
                  <a:lnTo>
                    <a:pt x="1744163" y="759143"/>
                  </a:lnTo>
                  <a:lnTo>
                    <a:pt x="1746702" y="759143"/>
                  </a:lnTo>
                  <a:lnTo>
                    <a:pt x="1747972" y="759143"/>
                  </a:lnTo>
                  <a:lnTo>
                    <a:pt x="1749242" y="759143"/>
                  </a:lnTo>
                  <a:lnTo>
                    <a:pt x="1750511" y="759143"/>
                  </a:lnTo>
                  <a:lnTo>
                    <a:pt x="1751781" y="759143"/>
                  </a:lnTo>
                  <a:lnTo>
                    <a:pt x="1751781" y="757366"/>
                  </a:lnTo>
                  <a:lnTo>
                    <a:pt x="1754320" y="757366"/>
                  </a:lnTo>
                  <a:lnTo>
                    <a:pt x="1761938" y="757366"/>
                  </a:lnTo>
                  <a:lnTo>
                    <a:pt x="1763081" y="757366"/>
                  </a:lnTo>
                  <a:lnTo>
                    <a:pt x="1764351" y="757366"/>
                  </a:lnTo>
                  <a:lnTo>
                    <a:pt x="1764351" y="755715"/>
                  </a:lnTo>
                  <a:lnTo>
                    <a:pt x="1766890" y="755715"/>
                  </a:lnTo>
                  <a:lnTo>
                    <a:pt x="1768160" y="755715"/>
                  </a:lnTo>
                  <a:lnTo>
                    <a:pt x="1769430" y="755715"/>
                  </a:lnTo>
                  <a:lnTo>
                    <a:pt x="1769430" y="754064"/>
                  </a:lnTo>
                  <a:lnTo>
                    <a:pt x="1773366" y="754064"/>
                  </a:lnTo>
                  <a:lnTo>
                    <a:pt x="1773366" y="750763"/>
                  </a:lnTo>
                  <a:lnTo>
                    <a:pt x="1775905" y="750763"/>
                  </a:lnTo>
                  <a:lnTo>
                    <a:pt x="1777175" y="750763"/>
                  </a:lnTo>
                  <a:lnTo>
                    <a:pt x="1778444" y="750763"/>
                  </a:lnTo>
                  <a:lnTo>
                    <a:pt x="1779714" y="750763"/>
                  </a:lnTo>
                  <a:lnTo>
                    <a:pt x="1780984" y="750763"/>
                  </a:lnTo>
                  <a:lnTo>
                    <a:pt x="1782253" y="750763"/>
                  </a:lnTo>
                  <a:lnTo>
                    <a:pt x="1783523" y="750763"/>
                  </a:lnTo>
                  <a:lnTo>
                    <a:pt x="1784793" y="750763"/>
                  </a:lnTo>
                  <a:lnTo>
                    <a:pt x="1786063" y="750763"/>
                  </a:lnTo>
                  <a:lnTo>
                    <a:pt x="1786063" y="749113"/>
                  </a:lnTo>
                  <a:lnTo>
                    <a:pt x="1788602" y="749113"/>
                  </a:lnTo>
                  <a:lnTo>
                    <a:pt x="1788602" y="747462"/>
                  </a:lnTo>
                  <a:lnTo>
                    <a:pt x="1791141" y="747462"/>
                  </a:lnTo>
                  <a:lnTo>
                    <a:pt x="1791141" y="745811"/>
                  </a:lnTo>
                  <a:lnTo>
                    <a:pt x="1793680" y="745811"/>
                  </a:lnTo>
                  <a:lnTo>
                    <a:pt x="1793680" y="744034"/>
                  </a:lnTo>
                  <a:lnTo>
                    <a:pt x="1796093" y="744034"/>
                  </a:lnTo>
                  <a:lnTo>
                    <a:pt x="1798632" y="744034"/>
                  </a:lnTo>
                  <a:lnTo>
                    <a:pt x="1798632" y="742383"/>
                  </a:lnTo>
                  <a:lnTo>
                    <a:pt x="1801172" y="742383"/>
                  </a:lnTo>
                  <a:lnTo>
                    <a:pt x="1802441" y="742383"/>
                  </a:lnTo>
                  <a:lnTo>
                    <a:pt x="1803711" y="742383"/>
                  </a:lnTo>
                  <a:lnTo>
                    <a:pt x="1803711" y="739082"/>
                  </a:lnTo>
                  <a:lnTo>
                    <a:pt x="1806377" y="739082"/>
                  </a:lnTo>
                  <a:lnTo>
                    <a:pt x="1806377" y="735781"/>
                  </a:lnTo>
                  <a:lnTo>
                    <a:pt x="1808917" y="735781"/>
                  </a:lnTo>
                  <a:lnTo>
                    <a:pt x="1810186" y="735781"/>
                  </a:lnTo>
                  <a:lnTo>
                    <a:pt x="1811456" y="735781"/>
                  </a:lnTo>
                  <a:lnTo>
                    <a:pt x="1811456" y="730702"/>
                  </a:lnTo>
                  <a:lnTo>
                    <a:pt x="1813995" y="730702"/>
                  </a:lnTo>
                  <a:lnTo>
                    <a:pt x="1816535" y="730702"/>
                  </a:lnTo>
                  <a:lnTo>
                    <a:pt x="1817805" y="730702"/>
                  </a:lnTo>
                  <a:lnTo>
                    <a:pt x="1819074" y="730702"/>
                  </a:lnTo>
                  <a:lnTo>
                    <a:pt x="1820344" y="730702"/>
                  </a:lnTo>
                  <a:lnTo>
                    <a:pt x="1821613" y="730702"/>
                  </a:lnTo>
                  <a:lnTo>
                    <a:pt x="1821613" y="729052"/>
                  </a:lnTo>
                  <a:lnTo>
                    <a:pt x="1824153" y="729052"/>
                  </a:lnTo>
                  <a:lnTo>
                    <a:pt x="1825423" y="729052"/>
                  </a:lnTo>
                  <a:lnTo>
                    <a:pt x="1826565" y="729052"/>
                  </a:lnTo>
                  <a:lnTo>
                    <a:pt x="1827835" y="729052"/>
                  </a:lnTo>
                  <a:lnTo>
                    <a:pt x="1829105" y="729052"/>
                  </a:lnTo>
                  <a:lnTo>
                    <a:pt x="1829105" y="727401"/>
                  </a:lnTo>
                  <a:lnTo>
                    <a:pt x="1831644" y="727401"/>
                  </a:lnTo>
                  <a:lnTo>
                    <a:pt x="1831644" y="725750"/>
                  </a:lnTo>
                  <a:lnTo>
                    <a:pt x="1834183" y="725750"/>
                  </a:lnTo>
                  <a:lnTo>
                    <a:pt x="1834183" y="724100"/>
                  </a:lnTo>
                  <a:lnTo>
                    <a:pt x="1836723" y="724100"/>
                  </a:lnTo>
                  <a:lnTo>
                    <a:pt x="1837992" y="724100"/>
                  </a:lnTo>
                  <a:lnTo>
                    <a:pt x="1839262" y="724100"/>
                  </a:lnTo>
                  <a:lnTo>
                    <a:pt x="1840532" y="724100"/>
                  </a:lnTo>
                  <a:lnTo>
                    <a:pt x="1841928" y="724100"/>
                  </a:lnTo>
                  <a:lnTo>
                    <a:pt x="1843198" y="724100"/>
                  </a:lnTo>
                  <a:lnTo>
                    <a:pt x="1844468" y="724100"/>
                  </a:lnTo>
                  <a:lnTo>
                    <a:pt x="1844468" y="722449"/>
                  </a:lnTo>
                  <a:lnTo>
                    <a:pt x="1847007" y="722449"/>
                  </a:lnTo>
                  <a:lnTo>
                    <a:pt x="1848277" y="722449"/>
                  </a:lnTo>
                  <a:lnTo>
                    <a:pt x="1849547" y="722449"/>
                  </a:lnTo>
                  <a:lnTo>
                    <a:pt x="1850816" y="722449"/>
                  </a:lnTo>
                  <a:lnTo>
                    <a:pt x="1852086" y="722449"/>
                  </a:lnTo>
                  <a:lnTo>
                    <a:pt x="1852086" y="720672"/>
                  </a:lnTo>
                  <a:lnTo>
                    <a:pt x="1854625" y="720672"/>
                  </a:lnTo>
                  <a:lnTo>
                    <a:pt x="1854625" y="719021"/>
                  </a:lnTo>
                  <a:lnTo>
                    <a:pt x="1857165" y="719021"/>
                  </a:lnTo>
                  <a:lnTo>
                    <a:pt x="1857165" y="717371"/>
                  </a:lnTo>
                  <a:lnTo>
                    <a:pt x="1859577" y="717371"/>
                  </a:lnTo>
                  <a:lnTo>
                    <a:pt x="1860847" y="717371"/>
                  </a:lnTo>
                  <a:lnTo>
                    <a:pt x="1862116" y="717371"/>
                  </a:lnTo>
                  <a:lnTo>
                    <a:pt x="1862116" y="713942"/>
                  </a:lnTo>
                  <a:lnTo>
                    <a:pt x="1865925" y="713942"/>
                  </a:lnTo>
                  <a:lnTo>
                    <a:pt x="1865925" y="710641"/>
                  </a:lnTo>
                  <a:lnTo>
                    <a:pt x="1868465" y="710641"/>
                  </a:lnTo>
                  <a:lnTo>
                    <a:pt x="1868465" y="705690"/>
                  </a:lnTo>
                  <a:lnTo>
                    <a:pt x="1871004" y="705690"/>
                  </a:lnTo>
                  <a:lnTo>
                    <a:pt x="1871004" y="702388"/>
                  </a:lnTo>
                  <a:lnTo>
                    <a:pt x="1873544" y="702388"/>
                  </a:lnTo>
                  <a:lnTo>
                    <a:pt x="1874813" y="702388"/>
                  </a:lnTo>
                  <a:lnTo>
                    <a:pt x="1876083" y="702388"/>
                  </a:lnTo>
                  <a:lnTo>
                    <a:pt x="1876083" y="700611"/>
                  </a:lnTo>
                  <a:lnTo>
                    <a:pt x="1878749" y="700611"/>
                  </a:lnTo>
                  <a:lnTo>
                    <a:pt x="1880019" y="700611"/>
                  </a:lnTo>
                  <a:lnTo>
                    <a:pt x="1881289" y="700611"/>
                  </a:lnTo>
                  <a:lnTo>
                    <a:pt x="1881289" y="698960"/>
                  </a:lnTo>
                  <a:lnTo>
                    <a:pt x="1883828" y="698960"/>
                  </a:lnTo>
                  <a:lnTo>
                    <a:pt x="1885098" y="698960"/>
                  </a:lnTo>
                  <a:lnTo>
                    <a:pt x="1886367" y="698960"/>
                  </a:lnTo>
                  <a:lnTo>
                    <a:pt x="1887637" y="698960"/>
                  </a:lnTo>
                  <a:lnTo>
                    <a:pt x="1888907" y="698960"/>
                  </a:lnTo>
                  <a:lnTo>
                    <a:pt x="1890049" y="698960"/>
                  </a:lnTo>
                  <a:lnTo>
                    <a:pt x="1891319" y="698960"/>
                  </a:lnTo>
                  <a:lnTo>
                    <a:pt x="1891319" y="697310"/>
                  </a:lnTo>
                  <a:lnTo>
                    <a:pt x="1893858" y="697310"/>
                  </a:lnTo>
                  <a:lnTo>
                    <a:pt x="1893858" y="694008"/>
                  </a:lnTo>
                  <a:lnTo>
                    <a:pt x="1896398" y="694008"/>
                  </a:lnTo>
                  <a:lnTo>
                    <a:pt x="1896398" y="692358"/>
                  </a:lnTo>
                  <a:lnTo>
                    <a:pt x="1898937" y="692358"/>
                  </a:lnTo>
                  <a:lnTo>
                    <a:pt x="1900207" y="692358"/>
                  </a:lnTo>
                  <a:lnTo>
                    <a:pt x="1901477" y="692358"/>
                  </a:lnTo>
                  <a:lnTo>
                    <a:pt x="1901477" y="690707"/>
                  </a:lnTo>
                  <a:lnTo>
                    <a:pt x="1904016" y="690707"/>
                  </a:lnTo>
                  <a:lnTo>
                    <a:pt x="1904016" y="685629"/>
                  </a:lnTo>
                  <a:lnTo>
                    <a:pt x="1906555" y="685629"/>
                  </a:lnTo>
                  <a:lnTo>
                    <a:pt x="1907825" y="685629"/>
                  </a:lnTo>
                  <a:lnTo>
                    <a:pt x="1909095" y="685629"/>
                  </a:lnTo>
                  <a:lnTo>
                    <a:pt x="1910364" y="685629"/>
                  </a:lnTo>
                  <a:lnTo>
                    <a:pt x="1911634" y="685629"/>
                  </a:lnTo>
                  <a:lnTo>
                    <a:pt x="1913031" y="685629"/>
                  </a:lnTo>
                  <a:lnTo>
                    <a:pt x="1914300" y="685629"/>
                  </a:lnTo>
                  <a:lnTo>
                    <a:pt x="1915570" y="685629"/>
                  </a:lnTo>
                  <a:lnTo>
                    <a:pt x="1916840" y="685629"/>
                  </a:lnTo>
                  <a:lnTo>
                    <a:pt x="1916840" y="683978"/>
                  </a:lnTo>
                  <a:lnTo>
                    <a:pt x="1919379" y="683978"/>
                  </a:lnTo>
                  <a:lnTo>
                    <a:pt x="1920649" y="683978"/>
                  </a:lnTo>
                  <a:lnTo>
                    <a:pt x="1921791" y="683978"/>
                  </a:lnTo>
                  <a:lnTo>
                    <a:pt x="1923061" y="683978"/>
                  </a:lnTo>
                  <a:lnTo>
                    <a:pt x="1924331" y="683978"/>
                  </a:lnTo>
                  <a:lnTo>
                    <a:pt x="1924331" y="680677"/>
                  </a:lnTo>
                  <a:lnTo>
                    <a:pt x="1926870" y="680677"/>
                  </a:lnTo>
                  <a:lnTo>
                    <a:pt x="1928140" y="680677"/>
                  </a:lnTo>
                  <a:lnTo>
                    <a:pt x="1929410" y="680677"/>
                  </a:lnTo>
                  <a:lnTo>
                    <a:pt x="1929410" y="679026"/>
                  </a:lnTo>
                  <a:lnTo>
                    <a:pt x="1931949" y="679026"/>
                  </a:lnTo>
                  <a:lnTo>
                    <a:pt x="1933219" y="679026"/>
                  </a:lnTo>
                  <a:lnTo>
                    <a:pt x="1934488" y="679026"/>
                  </a:lnTo>
                  <a:lnTo>
                    <a:pt x="1934488" y="677375"/>
                  </a:lnTo>
                  <a:lnTo>
                    <a:pt x="1937028" y="677375"/>
                  </a:lnTo>
                  <a:lnTo>
                    <a:pt x="1938297" y="677375"/>
                  </a:lnTo>
                  <a:lnTo>
                    <a:pt x="1939567" y="677375"/>
                  </a:lnTo>
                  <a:lnTo>
                    <a:pt x="1939567" y="675725"/>
                  </a:lnTo>
                  <a:lnTo>
                    <a:pt x="1942106" y="675725"/>
                  </a:lnTo>
                  <a:lnTo>
                    <a:pt x="1943376" y="675725"/>
                  </a:lnTo>
                  <a:lnTo>
                    <a:pt x="1944646" y="675725"/>
                  </a:lnTo>
                  <a:lnTo>
                    <a:pt x="1945915" y="675725"/>
                  </a:lnTo>
                  <a:lnTo>
                    <a:pt x="1947185" y="675725"/>
                  </a:lnTo>
                  <a:lnTo>
                    <a:pt x="1948582" y="675725"/>
                  </a:lnTo>
                  <a:lnTo>
                    <a:pt x="1949851" y="675725"/>
                  </a:lnTo>
                  <a:lnTo>
                    <a:pt x="1949851" y="674074"/>
                  </a:lnTo>
                  <a:lnTo>
                    <a:pt x="1952391" y="674074"/>
                  </a:lnTo>
                  <a:lnTo>
                    <a:pt x="1952391" y="670646"/>
                  </a:lnTo>
                  <a:lnTo>
                    <a:pt x="1954803" y="670646"/>
                  </a:lnTo>
                  <a:lnTo>
                    <a:pt x="1956073" y="670646"/>
                  </a:lnTo>
                  <a:lnTo>
                    <a:pt x="1957343" y="670646"/>
                  </a:lnTo>
                  <a:lnTo>
                    <a:pt x="1958612" y="670646"/>
                  </a:lnTo>
                  <a:lnTo>
                    <a:pt x="1959882" y="670646"/>
                  </a:lnTo>
                  <a:lnTo>
                    <a:pt x="1959882" y="668996"/>
                  </a:lnTo>
                  <a:lnTo>
                    <a:pt x="1962421" y="668996"/>
                  </a:lnTo>
                  <a:lnTo>
                    <a:pt x="1963691" y="668996"/>
                  </a:lnTo>
                  <a:lnTo>
                    <a:pt x="1964961" y="668996"/>
                  </a:lnTo>
                  <a:lnTo>
                    <a:pt x="1966230" y="668996"/>
                  </a:lnTo>
                  <a:lnTo>
                    <a:pt x="1968770" y="668996"/>
                  </a:lnTo>
                  <a:lnTo>
                    <a:pt x="1968770" y="667345"/>
                  </a:lnTo>
                  <a:lnTo>
                    <a:pt x="1971309" y="667345"/>
                  </a:lnTo>
                  <a:lnTo>
                    <a:pt x="1972579" y="667345"/>
                  </a:lnTo>
                  <a:lnTo>
                    <a:pt x="1973848" y="667345"/>
                  </a:lnTo>
                  <a:lnTo>
                    <a:pt x="1975118" y="667345"/>
                  </a:lnTo>
                  <a:lnTo>
                    <a:pt x="1976388" y="667345"/>
                  </a:lnTo>
                  <a:lnTo>
                    <a:pt x="1976388" y="664044"/>
                  </a:lnTo>
                  <a:lnTo>
                    <a:pt x="1981467" y="664044"/>
                  </a:lnTo>
                  <a:lnTo>
                    <a:pt x="1981467" y="658965"/>
                  </a:lnTo>
                  <a:lnTo>
                    <a:pt x="1984133" y="658965"/>
                  </a:lnTo>
                  <a:lnTo>
                    <a:pt x="1986545" y="658965"/>
                  </a:lnTo>
                  <a:lnTo>
                    <a:pt x="1987815" y="658965"/>
                  </a:lnTo>
                  <a:lnTo>
                    <a:pt x="1989085" y="658965"/>
                  </a:lnTo>
                  <a:lnTo>
                    <a:pt x="1990354" y="658965"/>
                  </a:lnTo>
                  <a:lnTo>
                    <a:pt x="1991624" y="658965"/>
                  </a:lnTo>
                  <a:lnTo>
                    <a:pt x="1991624" y="657314"/>
                  </a:lnTo>
                  <a:lnTo>
                    <a:pt x="1994163" y="657314"/>
                  </a:lnTo>
                  <a:lnTo>
                    <a:pt x="1995433" y="657314"/>
                  </a:lnTo>
                  <a:lnTo>
                    <a:pt x="1996703" y="657314"/>
                  </a:lnTo>
                  <a:lnTo>
                    <a:pt x="1997972" y="657314"/>
                  </a:lnTo>
                  <a:lnTo>
                    <a:pt x="1999242" y="657314"/>
                  </a:lnTo>
                  <a:lnTo>
                    <a:pt x="2000512" y="657314"/>
                  </a:lnTo>
                  <a:lnTo>
                    <a:pt x="2001781" y="657314"/>
                  </a:lnTo>
                  <a:lnTo>
                    <a:pt x="2001781" y="654013"/>
                  </a:lnTo>
                  <a:lnTo>
                    <a:pt x="2004321" y="654013"/>
                  </a:lnTo>
                  <a:lnTo>
                    <a:pt x="2004321" y="650585"/>
                  </a:lnTo>
                  <a:lnTo>
                    <a:pt x="2006860" y="650585"/>
                  </a:lnTo>
                  <a:lnTo>
                    <a:pt x="2006860" y="648935"/>
                  </a:lnTo>
                  <a:lnTo>
                    <a:pt x="2009400" y="648935"/>
                  </a:lnTo>
                  <a:lnTo>
                    <a:pt x="2010669" y="648935"/>
                  </a:lnTo>
                  <a:lnTo>
                    <a:pt x="2011939" y="648935"/>
                  </a:lnTo>
                  <a:lnTo>
                    <a:pt x="2013209" y="648935"/>
                  </a:lnTo>
                  <a:lnTo>
                    <a:pt x="2014478" y="648935"/>
                  </a:lnTo>
                  <a:lnTo>
                    <a:pt x="2015748" y="648935"/>
                  </a:lnTo>
                  <a:lnTo>
                    <a:pt x="2017018" y="648935"/>
                  </a:lnTo>
                  <a:lnTo>
                    <a:pt x="2017018" y="647284"/>
                  </a:lnTo>
                  <a:lnTo>
                    <a:pt x="2019557" y="647284"/>
                  </a:lnTo>
                  <a:lnTo>
                    <a:pt x="2019557" y="643983"/>
                  </a:lnTo>
                  <a:lnTo>
                    <a:pt x="2022096" y="643983"/>
                  </a:lnTo>
                  <a:lnTo>
                    <a:pt x="2023366" y="643983"/>
                  </a:lnTo>
                  <a:lnTo>
                    <a:pt x="2024636" y="643983"/>
                  </a:lnTo>
                  <a:lnTo>
                    <a:pt x="2025906" y="643983"/>
                  </a:lnTo>
                  <a:lnTo>
                    <a:pt x="2027175" y="643983"/>
                  </a:lnTo>
                  <a:lnTo>
                    <a:pt x="2027175" y="642205"/>
                  </a:lnTo>
                  <a:lnTo>
                    <a:pt x="2029714" y="642205"/>
                  </a:lnTo>
                  <a:lnTo>
                    <a:pt x="2029714" y="640555"/>
                  </a:lnTo>
                  <a:lnTo>
                    <a:pt x="2032254" y="640555"/>
                  </a:lnTo>
                  <a:lnTo>
                    <a:pt x="2033524" y="640555"/>
                  </a:lnTo>
                  <a:lnTo>
                    <a:pt x="2034793" y="640555"/>
                  </a:lnTo>
                  <a:lnTo>
                    <a:pt x="2036063" y="640555"/>
                  </a:lnTo>
                  <a:lnTo>
                    <a:pt x="2037333" y="640555"/>
                  </a:lnTo>
                  <a:lnTo>
                    <a:pt x="2038602" y="640555"/>
                  </a:lnTo>
                  <a:lnTo>
                    <a:pt x="2039872" y="640555"/>
                  </a:lnTo>
                  <a:lnTo>
                    <a:pt x="2039872" y="637253"/>
                  </a:lnTo>
                  <a:lnTo>
                    <a:pt x="2042411" y="637253"/>
                  </a:lnTo>
                  <a:lnTo>
                    <a:pt x="2043681" y="637253"/>
                  </a:lnTo>
                  <a:lnTo>
                    <a:pt x="2044951" y="637253"/>
                  </a:lnTo>
                  <a:lnTo>
                    <a:pt x="2046220" y="637253"/>
                  </a:lnTo>
                  <a:lnTo>
                    <a:pt x="2047490" y="637253"/>
                  </a:lnTo>
                  <a:lnTo>
                    <a:pt x="2048760" y="637253"/>
                  </a:lnTo>
                  <a:lnTo>
                    <a:pt x="2050029" y="637253"/>
                  </a:lnTo>
                  <a:lnTo>
                    <a:pt x="2050029" y="635603"/>
                  </a:lnTo>
                  <a:lnTo>
                    <a:pt x="2052569" y="635603"/>
                  </a:lnTo>
                  <a:lnTo>
                    <a:pt x="2052569" y="633952"/>
                  </a:lnTo>
                  <a:lnTo>
                    <a:pt x="2055108" y="633952"/>
                  </a:lnTo>
                  <a:lnTo>
                    <a:pt x="2055108" y="632302"/>
                  </a:lnTo>
                  <a:lnTo>
                    <a:pt x="2057648" y="632302"/>
                  </a:lnTo>
                  <a:lnTo>
                    <a:pt x="2057648" y="630651"/>
                  </a:lnTo>
                  <a:lnTo>
                    <a:pt x="2061456" y="630651"/>
                  </a:lnTo>
                  <a:lnTo>
                    <a:pt x="2062726" y="630651"/>
                  </a:lnTo>
                  <a:lnTo>
                    <a:pt x="2063996" y="630651"/>
                  </a:lnTo>
                  <a:lnTo>
                    <a:pt x="2065266" y="630651"/>
                  </a:lnTo>
                  <a:lnTo>
                    <a:pt x="2066535" y="630651"/>
                  </a:lnTo>
                  <a:lnTo>
                    <a:pt x="2066535" y="625572"/>
                  </a:lnTo>
                  <a:lnTo>
                    <a:pt x="2069075" y="625572"/>
                  </a:lnTo>
                  <a:lnTo>
                    <a:pt x="2070344" y="625572"/>
                  </a:lnTo>
                  <a:lnTo>
                    <a:pt x="2071614" y="625572"/>
                  </a:lnTo>
                  <a:lnTo>
                    <a:pt x="2071614" y="620621"/>
                  </a:lnTo>
                  <a:lnTo>
                    <a:pt x="2074153" y="620621"/>
                  </a:lnTo>
                  <a:lnTo>
                    <a:pt x="2075423" y="620621"/>
                  </a:lnTo>
                  <a:lnTo>
                    <a:pt x="2076693" y="620621"/>
                  </a:lnTo>
                  <a:lnTo>
                    <a:pt x="2077962" y="620621"/>
                  </a:lnTo>
                  <a:lnTo>
                    <a:pt x="2079232" y="620621"/>
                  </a:lnTo>
                  <a:lnTo>
                    <a:pt x="2079232" y="617320"/>
                  </a:lnTo>
                  <a:lnTo>
                    <a:pt x="2081771" y="617320"/>
                  </a:lnTo>
                  <a:lnTo>
                    <a:pt x="2083041" y="617320"/>
                  </a:lnTo>
                  <a:lnTo>
                    <a:pt x="2084311" y="617320"/>
                  </a:lnTo>
                  <a:lnTo>
                    <a:pt x="2085581" y="617320"/>
                  </a:lnTo>
                  <a:lnTo>
                    <a:pt x="2086850" y="617320"/>
                  </a:lnTo>
                  <a:lnTo>
                    <a:pt x="2088120" y="617320"/>
                  </a:lnTo>
                  <a:lnTo>
                    <a:pt x="2089390" y="617320"/>
                  </a:lnTo>
                  <a:lnTo>
                    <a:pt x="2090659" y="617320"/>
                  </a:lnTo>
                  <a:lnTo>
                    <a:pt x="2091929" y="617320"/>
                  </a:lnTo>
                  <a:lnTo>
                    <a:pt x="2093199" y="617320"/>
                  </a:lnTo>
                  <a:lnTo>
                    <a:pt x="2094468" y="617320"/>
                  </a:lnTo>
                  <a:lnTo>
                    <a:pt x="2094468" y="615669"/>
                  </a:lnTo>
                  <a:lnTo>
                    <a:pt x="2097008" y="615669"/>
                  </a:lnTo>
                  <a:lnTo>
                    <a:pt x="2098277" y="615669"/>
                  </a:lnTo>
                  <a:lnTo>
                    <a:pt x="2099547" y="615669"/>
                  </a:lnTo>
                  <a:lnTo>
                    <a:pt x="2100817" y="615669"/>
                  </a:lnTo>
                  <a:lnTo>
                    <a:pt x="2102087" y="615669"/>
                  </a:lnTo>
                  <a:lnTo>
                    <a:pt x="2102087" y="607289"/>
                  </a:lnTo>
                  <a:lnTo>
                    <a:pt x="2104626" y="607289"/>
                  </a:lnTo>
                  <a:lnTo>
                    <a:pt x="2104626" y="605639"/>
                  </a:lnTo>
                  <a:lnTo>
                    <a:pt x="2107165" y="605639"/>
                  </a:lnTo>
                  <a:lnTo>
                    <a:pt x="2108435" y="605639"/>
                  </a:lnTo>
                  <a:lnTo>
                    <a:pt x="2109705" y="605639"/>
                  </a:lnTo>
                  <a:lnTo>
                    <a:pt x="2110974" y="605639"/>
                  </a:lnTo>
                  <a:lnTo>
                    <a:pt x="2112244" y="605639"/>
                  </a:lnTo>
                  <a:lnTo>
                    <a:pt x="2112244" y="602337"/>
                  </a:lnTo>
                  <a:lnTo>
                    <a:pt x="2114783" y="602337"/>
                  </a:lnTo>
                  <a:lnTo>
                    <a:pt x="2116053" y="602337"/>
                  </a:lnTo>
                  <a:lnTo>
                    <a:pt x="2117323" y="602337"/>
                  </a:lnTo>
                  <a:lnTo>
                    <a:pt x="2117323" y="598909"/>
                  </a:lnTo>
                  <a:lnTo>
                    <a:pt x="2119862" y="598909"/>
                  </a:lnTo>
                  <a:lnTo>
                    <a:pt x="2121132" y="598909"/>
                  </a:lnTo>
                  <a:lnTo>
                    <a:pt x="2122401" y="598909"/>
                  </a:lnTo>
                  <a:lnTo>
                    <a:pt x="2122401" y="597259"/>
                  </a:lnTo>
                  <a:lnTo>
                    <a:pt x="2124941" y="597259"/>
                  </a:lnTo>
                  <a:lnTo>
                    <a:pt x="2126210" y="597259"/>
                  </a:lnTo>
                  <a:lnTo>
                    <a:pt x="2127480" y="597259"/>
                  </a:lnTo>
                  <a:lnTo>
                    <a:pt x="2128750" y="597259"/>
                  </a:lnTo>
                  <a:lnTo>
                    <a:pt x="2130020" y="597259"/>
                  </a:lnTo>
                  <a:lnTo>
                    <a:pt x="2130020" y="593957"/>
                  </a:lnTo>
                  <a:lnTo>
                    <a:pt x="2132559" y="593957"/>
                  </a:lnTo>
                  <a:lnTo>
                    <a:pt x="2133829" y="593957"/>
                  </a:lnTo>
                  <a:lnTo>
                    <a:pt x="2135098" y="593957"/>
                  </a:lnTo>
                  <a:lnTo>
                    <a:pt x="2136368" y="593957"/>
                  </a:lnTo>
                  <a:lnTo>
                    <a:pt x="2137638" y="593957"/>
                  </a:lnTo>
                  <a:lnTo>
                    <a:pt x="2137638" y="592307"/>
                  </a:lnTo>
                  <a:lnTo>
                    <a:pt x="2140177" y="592307"/>
                  </a:lnTo>
                  <a:lnTo>
                    <a:pt x="2140177" y="590656"/>
                  </a:lnTo>
                  <a:lnTo>
                    <a:pt x="2142716" y="590656"/>
                  </a:lnTo>
                  <a:lnTo>
                    <a:pt x="2142716" y="587228"/>
                  </a:lnTo>
                  <a:lnTo>
                    <a:pt x="2145256" y="587228"/>
                  </a:lnTo>
                  <a:lnTo>
                    <a:pt x="2146525" y="587228"/>
                  </a:lnTo>
                  <a:lnTo>
                    <a:pt x="2147795" y="587228"/>
                  </a:lnTo>
                  <a:lnTo>
                    <a:pt x="2149065" y="587228"/>
                  </a:lnTo>
                  <a:lnTo>
                    <a:pt x="2150335" y="587228"/>
                  </a:lnTo>
                  <a:lnTo>
                    <a:pt x="2150335" y="585577"/>
                  </a:lnTo>
                  <a:lnTo>
                    <a:pt x="2154143" y="585577"/>
                  </a:lnTo>
                  <a:lnTo>
                    <a:pt x="2155413" y="585577"/>
                  </a:lnTo>
                  <a:lnTo>
                    <a:pt x="2156683" y="585577"/>
                  </a:lnTo>
                  <a:lnTo>
                    <a:pt x="2157953" y="585577"/>
                  </a:lnTo>
                  <a:lnTo>
                    <a:pt x="2159222" y="585577"/>
                  </a:lnTo>
                  <a:lnTo>
                    <a:pt x="2159222" y="583927"/>
                  </a:lnTo>
                  <a:lnTo>
                    <a:pt x="2161762" y="583927"/>
                  </a:lnTo>
                  <a:lnTo>
                    <a:pt x="2163031" y="583927"/>
                  </a:lnTo>
                  <a:lnTo>
                    <a:pt x="2164301" y="583927"/>
                  </a:lnTo>
                  <a:lnTo>
                    <a:pt x="2165570" y="583927"/>
                  </a:lnTo>
                  <a:lnTo>
                    <a:pt x="2166840" y="583927"/>
                  </a:lnTo>
                  <a:lnTo>
                    <a:pt x="2166840" y="580499"/>
                  </a:lnTo>
                  <a:lnTo>
                    <a:pt x="2169380" y="580499"/>
                  </a:lnTo>
                  <a:lnTo>
                    <a:pt x="2170650" y="580499"/>
                  </a:lnTo>
                  <a:lnTo>
                    <a:pt x="2171919" y="580499"/>
                  </a:lnTo>
                  <a:lnTo>
                    <a:pt x="2173189" y="580499"/>
                  </a:lnTo>
                  <a:lnTo>
                    <a:pt x="2174458" y="580499"/>
                  </a:lnTo>
                  <a:lnTo>
                    <a:pt x="2175728" y="580499"/>
                  </a:lnTo>
                  <a:lnTo>
                    <a:pt x="2176998" y="580499"/>
                  </a:lnTo>
                  <a:lnTo>
                    <a:pt x="2176998" y="578848"/>
                  </a:lnTo>
                  <a:lnTo>
                    <a:pt x="2179537" y="578848"/>
                  </a:lnTo>
                  <a:lnTo>
                    <a:pt x="2180807" y="578848"/>
                  </a:lnTo>
                  <a:lnTo>
                    <a:pt x="2182077" y="578848"/>
                  </a:lnTo>
                  <a:lnTo>
                    <a:pt x="2182077" y="575547"/>
                  </a:lnTo>
                  <a:lnTo>
                    <a:pt x="2184616" y="575547"/>
                  </a:lnTo>
                  <a:lnTo>
                    <a:pt x="2184616" y="573896"/>
                  </a:lnTo>
                  <a:lnTo>
                    <a:pt x="2187155" y="573896"/>
                  </a:lnTo>
                  <a:lnTo>
                    <a:pt x="2187155" y="572246"/>
                  </a:lnTo>
                  <a:lnTo>
                    <a:pt x="2189695" y="572246"/>
                  </a:lnTo>
                  <a:lnTo>
                    <a:pt x="2189695" y="570468"/>
                  </a:lnTo>
                  <a:lnTo>
                    <a:pt x="2192234" y="570468"/>
                  </a:lnTo>
                  <a:lnTo>
                    <a:pt x="2192234" y="568818"/>
                  </a:lnTo>
                  <a:lnTo>
                    <a:pt x="2194773" y="568818"/>
                  </a:lnTo>
                  <a:lnTo>
                    <a:pt x="2194773" y="565516"/>
                  </a:lnTo>
                  <a:lnTo>
                    <a:pt x="2197313" y="565516"/>
                  </a:lnTo>
                  <a:lnTo>
                    <a:pt x="2197313" y="563866"/>
                  </a:lnTo>
                  <a:lnTo>
                    <a:pt x="2199852" y="563866"/>
                  </a:lnTo>
                  <a:lnTo>
                    <a:pt x="2201122" y="563866"/>
                  </a:lnTo>
                  <a:lnTo>
                    <a:pt x="2202392" y="563866"/>
                  </a:lnTo>
                  <a:lnTo>
                    <a:pt x="2203661" y="563866"/>
                  </a:lnTo>
                  <a:lnTo>
                    <a:pt x="2204931" y="563866"/>
                  </a:lnTo>
                  <a:lnTo>
                    <a:pt x="2206200" y="563866"/>
                  </a:lnTo>
                  <a:lnTo>
                    <a:pt x="2207470" y="563866"/>
                  </a:lnTo>
                  <a:lnTo>
                    <a:pt x="2208740" y="563866"/>
                  </a:lnTo>
                  <a:lnTo>
                    <a:pt x="2210009" y="563866"/>
                  </a:lnTo>
                  <a:lnTo>
                    <a:pt x="2211279" y="563866"/>
                  </a:lnTo>
                  <a:lnTo>
                    <a:pt x="2212549" y="563866"/>
                  </a:lnTo>
                  <a:lnTo>
                    <a:pt x="2213819" y="563866"/>
                  </a:lnTo>
                  <a:lnTo>
                    <a:pt x="2215088" y="563866"/>
                  </a:lnTo>
                  <a:lnTo>
                    <a:pt x="2215088" y="562215"/>
                  </a:lnTo>
                  <a:lnTo>
                    <a:pt x="2217628" y="562215"/>
                  </a:lnTo>
                  <a:lnTo>
                    <a:pt x="2217628" y="560565"/>
                  </a:lnTo>
                  <a:lnTo>
                    <a:pt x="2220167" y="560565"/>
                  </a:lnTo>
                  <a:lnTo>
                    <a:pt x="2220167" y="558914"/>
                  </a:lnTo>
                  <a:lnTo>
                    <a:pt x="2222706" y="558914"/>
                  </a:lnTo>
                  <a:lnTo>
                    <a:pt x="2223976" y="558914"/>
                  </a:lnTo>
                  <a:lnTo>
                    <a:pt x="2225246" y="558914"/>
                  </a:lnTo>
                  <a:lnTo>
                    <a:pt x="2225246" y="555486"/>
                  </a:lnTo>
                  <a:lnTo>
                    <a:pt x="2227658" y="555486"/>
                  </a:lnTo>
                  <a:lnTo>
                    <a:pt x="2228928" y="555486"/>
                  </a:lnTo>
                  <a:lnTo>
                    <a:pt x="2230324" y="555486"/>
                  </a:lnTo>
                  <a:lnTo>
                    <a:pt x="2230324" y="553835"/>
                  </a:lnTo>
                  <a:lnTo>
                    <a:pt x="2232864" y="553835"/>
                  </a:lnTo>
                  <a:lnTo>
                    <a:pt x="2232864" y="550534"/>
                  </a:lnTo>
                  <a:lnTo>
                    <a:pt x="2235403" y="550534"/>
                  </a:lnTo>
                  <a:lnTo>
                    <a:pt x="2235403" y="548884"/>
                  </a:lnTo>
                  <a:lnTo>
                    <a:pt x="2237943" y="548884"/>
                  </a:lnTo>
                  <a:lnTo>
                    <a:pt x="2239212" y="548884"/>
                  </a:lnTo>
                  <a:lnTo>
                    <a:pt x="2240482" y="548884"/>
                  </a:lnTo>
                  <a:lnTo>
                    <a:pt x="2241751" y="548884"/>
                  </a:lnTo>
                  <a:lnTo>
                    <a:pt x="2243021" y="548884"/>
                  </a:lnTo>
                  <a:lnTo>
                    <a:pt x="2244291" y="548884"/>
                  </a:lnTo>
                  <a:lnTo>
                    <a:pt x="2245561" y="548884"/>
                  </a:lnTo>
                  <a:lnTo>
                    <a:pt x="2246830" y="548884"/>
                  </a:lnTo>
                  <a:lnTo>
                    <a:pt x="2248100" y="548884"/>
                  </a:lnTo>
                  <a:lnTo>
                    <a:pt x="2249370" y="548884"/>
                  </a:lnTo>
                  <a:lnTo>
                    <a:pt x="2250639" y="548884"/>
                  </a:lnTo>
                  <a:lnTo>
                    <a:pt x="2251909" y="548884"/>
                  </a:lnTo>
                  <a:lnTo>
                    <a:pt x="2253179" y="548884"/>
                  </a:lnTo>
                  <a:lnTo>
                    <a:pt x="2253179" y="547233"/>
                  </a:lnTo>
                  <a:lnTo>
                    <a:pt x="2256988" y="547233"/>
                  </a:lnTo>
                  <a:lnTo>
                    <a:pt x="2256988" y="545583"/>
                  </a:lnTo>
                  <a:lnTo>
                    <a:pt x="2259400" y="545583"/>
                  </a:lnTo>
                  <a:lnTo>
                    <a:pt x="2259400" y="543805"/>
                  </a:lnTo>
                  <a:lnTo>
                    <a:pt x="2261939" y="543805"/>
                  </a:lnTo>
                  <a:lnTo>
                    <a:pt x="2261939" y="542154"/>
                  </a:lnTo>
                  <a:lnTo>
                    <a:pt x="2264479" y="542154"/>
                  </a:lnTo>
                  <a:lnTo>
                    <a:pt x="2265876" y="542154"/>
                  </a:lnTo>
                  <a:lnTo>
                    <a:pt x="2267145" y="542154"/>
                  </a:lnTo>
                  <a:lnTo>
                    <a:pt x="2267145" y="538853"/>
                  </a:lnTo>
                  <a:lnTo>
                    <a:pt x="2269685" y="538853"/>
                  </a:lnTo>
                  <a:lnTo>
                    <a:pt x="2270954" y="538853"/>
                  </a:lnTo>
                  <a:lnTo>
                    <a:pt x="2272224" y="538853"/>
                  </a:lnTo>
                  <a:lnTo>
                    <a:pt x="2273493" y="538853"/>
                  </a:lnTo>
                  <a:lnTo>
                    <a:pt x="2274763" y="538853"/>
                  </a:lnTo>
                  <a:lnTo>
                    <a:pt x="2276033" y="538853"/>
                  </a:lnTo>
                  <a:lnTo>
                    <a:pt x="2277303" y="538853"/>
                  </a:lnTo>
                  <a:lnTo>
                    <a:pt x="2277303" y="537203"/>
                  </a:lnTo>
                  <a:lnTo>
                    <a:pt x="2279842" y="537203"/>
                  </a:lnTo>
                  <a:lnTo>
                    <a:pt x="2281112" y="537203"/>
                  </a:lnTo>
                  <a:lnTo>
                    <a:pt x="2282381" y="537203"/>
                  </a:lnTo>
                  <a:lnTo>
                    <a:pt x="2283651" y="537203"/>
                  </a:lnTo>
                  <a:lnTo>
                    <a:pt x="2284921" y="537203"/>
                  </a:lnTo>
                  <a:lnTo>
                    <a:pt x="2286190" y="537203"/>
                  </a:lnTo>
                  <a:lnTo>
                    <a:pt x="2287460" y="537203"/>
                  </a:lnTo>
                  <a:lnTo>
                    <a:pt x="2288730" y="537203"/>
                  </a:lnTo>
                  <a:lnTo>
                    <a:pt x="2289872" y="537203"/>
                  </a:lnTo>
                  <a:lnTo>
                    <a:pt x="2289872" y="535552"/>
                  </a:lnTo>
                  <a:lnTo>
                    <a:pt x="2292412" y="535552"/>
                  </a:lnTo>
                  <a:lnTo>
                    <a:pt x="2292412" y="530600"/>
                  </a:lnTo>
                  <a:lnTo>
                    <a:pt x="2294951" y="530600"/>
                  </a:lnTo>
                  <a:lnTo>
                    <a:pt x="2296221" y="530600"/>
                  </a:lnTo>
                  <a:lnTo>
                    <a:pt x="2297491" y="530600"/>
                  </a:lnTo>
                  <a:lnTo>
                    <a:pt x="2297491" y="527172"/>
                  </a:lnTo>
                  <a:lnTo>
                    <a:pt x="2300030" y="527172"/>
                  </a:lnTo>
                  <a:lnTo>
                    <a:pt x="2300030" y="525522"/>
                  </a:lnTo>
                  <a:lnTo>
                    <a:pt x="2302696" y="525522"/>
                  </a:lnTo>
                  <a:lnTo>
                    <a:pt x="2303966" y="525522"/>
                  </a:lnTo>
                  <a:lnTo>
                    <a:pt x="2305236" y="525522"/>
                  </a:lnTo>
                  <a:lnTo>
                    <a:pt x="2306505" y="525522"/>
                  </a:lnTo>
                  <a:lnTo>
                    <a:pt x="2307775" y="525522"/>
                  </a:lnTo>
                  <a:lnTo>
                    <a:pt x="2307775" y="523871"/>
                  </a:lnTo>
                  <a:lnTo>
                    <a:pt x="2310315" y="523871"/>
                  </a:lnTo>
                  <a:lnTo>
                    <a:pt x="2311584" y="523871"/>
                  </a:lnTo>
                  <a:lnTo>
                    <a:pt x="2312854" y="523871"/>
                  </a:lnTo>
                  <a:lnTo>
                    <a:pt x="2312854" y="522220"/>
                  </a:lnTo>
                  <a:lnTo>
                    <a:pt x="2315393" y="522220"/>
                  </a:lnTo>
                  <a:lnTo>
                    <a:pt x="2316663" y="522220"/>
                  </a:lnTo>
                  <a:lnTo>
                    <a:pt x="2317932" y="522220"/>
                  </a:lnTo>
                  <a:lnTo>
                    <a:pt x="2317932" y="520570"/>
                  </a:lnTo>
                  <a:lnTo>
                    <a:pt x="2320472" y="520570"/>
                  </a:lnTo>
                  <a:lnTo>
                    <a:pt x="2321742" y="520570"/>
                  </a:lnTo>
                  <a:lnTo>
                    <a:pt x="2322884" y="520570"/>
                  </a:lnTo>
                  <a:lnTo>
                    <a:pt x="2324154" y="520570"/>
                  </a:lnTo>
                  <a:lnTo>
                    <a:pt x="2325423" y="520570"/>
                  </a:lnTo>
                  <a:lnTo>
                    <a:pt x="2325423" y="518919"/>
                  </a:lnTo>
                  <a:lnTo>
                    <a:pt x="2327963" y="518919"/>
                  </a:lnTo>
                  <a:lnTo>
                    <a:pt x="2329233" y="518919"/>
                  </a:lnTo>
                  <a:lnTo>
                    <a:pt x="2330502" y="518919"/>
                  </a:lnTo>
                  <a:lnTo>
                    <a:pt x="2330502" y="517269"/>
                  </a:lnTo>
                  <a:lnTo>
                    <a:pt x="2333042" y="517269"/>
                  </a:lnTo>
                  <a:lnTo>
                    <a:pt x="2333042" y="513841"/>
                  </a:lnTo>
                  <a:lnTo>
                    <a:pt x="2335581" y="513841"/>
                  </a:lnTo>
                  <a:lnTo>
                    <a:pt x="2335581" y="512063"/>
                  </a:lnTo>
                  <a:lnTo>
                    <a:pt x="2338247" y="512063"/>
                  </a:lnTo>
                  <a:lnTo>
                    <a:pt x="2339517" y="512063"/>
                  </a:lnTo>
                  <a:lnTo>
                    <a:pt x="2340787" y="512063"/>
                  </a:lnTo>
                  <a:lnTo>
                    <a:pt x="2340787" y="510412"/>
                  </a:lnTo>
                  <a:lnTo>
                    <a:pt x="2343326" y="510412"/>
                  </a:lnTo>
                  <a:lnTo>
                    <a:pt x="2344596" y="510412"/>
                  </a:lnTo>
                  <a:lnTo>
                    <a:pt x="2345866" y="510412"/>
                  </a:lnTo>
                  <a:lnTo>
                    <a:pt x="2347135" y="510412"/>
                  </a:lnTo>
                  <a:lnTo>
                    <a:pt x="2349674" y="510412"/>
                  </a:lnTo>
                  <a:lnTo>
                    <a:pt x="2350944" y="510412"/>
                  </a:lnTo>
                  <a:lnTo>
                    <a:pt x="2352214" y="510412"/>
                  </a:lnTo>
                  <a:lnTo>
                    <a:pt x="2353357" y="510412"/>
                  </a:lnTo>
                  <a:lnTo>
                    <a:pt x="2354626" y="510412"/>
                  </a:lnTo>
                  <a:lnTo>
                    <a:pt x="2354626" y="508762"/>
                  </a:lnTo>
                  <a:lnTo>
                    <a:pt x="2357166" y="508762"/>
                  </a:lnTo>
                  <a:lnTo>
                    <a:pt x="2358435" y="508762"/>
                  </a:lnTo>
                  <a:lnTo>
                    <a:pt x="2359705" y="508762"/>
                  </a:lnTo>
                  <a:lnTo>
                    <a:pt x="2360975" y="508762"/>
                  </a:lnTo>
                  <a:lnTo>
                    <a:pt x="2362245" y="508762"/>
                  </a:lnTo>
                  <a:lnTo>
                    <a:pt x="2362245" y="507111"/>
                  </a:lnTo>
                  <a:lnTo>
                    <a:pt x="2364784" y="507111"/>
                  </a:lnTo>
                  <a:lnTo>
                    <a:pt x="2366053" y="507111"/>
                  </a:lnTo>
                  <a:lnTo>
                    <a:pt x="2367323" y="507111"/>
                  </a:lnTo>
                  <a:lnTo>
                    <a:pt x="2368593" y="507111"/>
                  </a:lnTo>
                  <a:lnTo>
                    <a:pt x="2369862" y="507111"/>
                  </a:lnTo>
                  <a:lnTo>
                    <a:pt x="2369862" y="503810"/>
                  </a:lnTo>
                  <a:lnTo>
                    <a:pt x="2372529" y="503810"/>
                  </a:lnTo>
                  <a:lnTo>
                    <a:pt x="2372529" y="502159"/>
                  </a:lnTo>
                  <a:lnTo>
                    <a:pt x="2375068" y="502159"/>
                  </a:lnTo>
                  <a:lnTo>
                    <a:pt x="2376338" y="502159"/>
                  </a:lnTo>
                  <a:lnTo>
                    <a:pt x="2377608" y="502159"/>
                  </a:lnTo>
                  <a:lnTo>
                    <a:pt x="2378877" y="502159"/>
                  </a:lnTo>
                  <a:lnTo>
                    <a:pt x="2380147" y="502159"/>
                  </a:lnTo>
                  <a:lnTo>
                    <a:pt x="2380147" y="500509"/>
                  </a:lnTo>
                  <a:lnTo>
                    <a:pt x="2382686" y="500509"/>
                  </a:lnTo>
                  <a:lnTo>
                    <a:pt x="2382686" y="498731"/>
                  </a:lnTo>
                  <a:lnTo>
                    <a:pt x="2385226" y="498731"/>
                  </a:lnTo>
                  <a:lnTo>
                    <a:pt x="2386368" y="498731"/>
                  </a:lnTo>
                  <a:lnTo>
                    <a:pt x="2387638" y="498731"/>
                  </a:lnTo>
                  <a:lnTo>
                    <a:pt x="2387638" y="495430"/>
                  </a:lnTo>
                  <a:lnTo>
                    <a:pt x="2390177" y="495430"/>
                  </a:lnTo>
                  <a:lnTo>
                    <a:pt x="2390177" y="492129"/>
                  </a:lnTo>
                  <a:lnTo>
                    <a:pt x="2392717" y="492129"/>
                  </a:lnTo>
                  <a:lnTo>
                    <a:pt x="2393987" y="492129"/>
                  </a:lnTo>
                  <a:lnTo>
                    <a:pt x="2395256" y="492129"/>
                  </a:lnTo>
                  <a:lnTo>
                    <a:pt x="2395256" y="490478"/>
                  </a:lnTo>
                  <a:lnTo>
                    <a:pt x="2397796" y="490478"/>
                  </a:lnTo>
                  <a:lnTo>
                    <a:pt x="2397796" y="488828"/>
                  </a:lnTo>
                  <a:lnTo>
                    <a:pt x="2400335" y="488828"/>
                  </a:lnTo>
                  <a:lnTo>
                    <a:pt x="2401604" y="488828"/>
                  </a:lnTo>
                  <a:lnTo>
                    <a:pt x="2402874" y="488828"/>
                  </a:lnTo>
                  <a:lnTo>
                    <a:pt x="2404144" y="488828"/>
                  </a:lnTo>
                  <a:lnTo>
                    <a:pt x="2405414" y="488828"/>
                  </a:lnTo>
                  <a:lnTo>
                    <a:pt x="2405414" y="485400"/>
                  </a:lnTo>
                  <a:lnTo>
                    <a:pt x="2410619" y="485400"/>
                  </a:lnTo>
                  <a:lnTo>
                    <a:pt x="2411889" y="485400"/>
                  </a:lnTo>
                  <a:lnTo>
                    <a:pt x="2413159" y="485400"/>
                  </a:lnTo>
                  <a:lnTo>
                    <a:pt x="2414428" y="485400"/>
                  </a:lnTo>
                  <a:lnTo>
                    <a:pt x="2415698" y="485400"/>
                  </a:lnTo>
                  <a:lnTo>
                    <a:pt x="2416968" y="485400"/>
                  </a:lnTo>
                  <a:lnTo>
                    <a:pt x="2418111" y="485400"/>
                  </a:lnTo>
                  <a:lnTo>
                    <a:pt x="2419380" y="485400"/>
                  </a:lnTo>
                  <a:lnTo>
                    <a:pt x="2420650" y="485400"/>
                  </a:lnTo>
                  <a:lnTo>
                    <a:pt x="2421919" y="485400"/>
                  </a:lnTo>
                  <a:lnTo>
                    <a:pt x="2423189" y="485400"/>
                  </a:lnTo>
                  <a:lnTo>
                    <a:pt x="2424459" y="485400"/>
                  </a:lnTo>
                  <a:lnTo>
                    <a:pt x="2425729" y="485400"/>
                  </a:lnTo>
                  <a:lnTo>
                    <a:pt x="2426998" y="485400"/>
                  </a:lnTo>
                  <a:lnTo>
                    <a:pt x="2428268" y="485400"/>
                  </a:lnTo>
                  <a:lnTo>
                    <a:pt x="2428268" y="483749"/>
                  </a:lnTo>
                  <a:lnTo>
                    <a:pt x="2430807" y="483749"/>
                  </a:lnTo>
                  <a:lnTo>
                    <a:pt x="2430807" y="482098"/>
                  </a:lnTo>
                  <a:lnTo>
                    <a:pt x="2433346" y="482098"/>
                  </a:lnTo>
                  <a:lnTo>
                    <a:pt x="2433346" y="480448"/>
                  </a:lnTo>
                  <a:lnTo>
                    <a:pt x="2435886" y="480448"/>
                  </a:lnTo>
                  <a:lnTo>
                    <a:pt x="2435886" y="475496"/>
                  </a:lnTo>
                  <a:lnTo>
                    <a:pt x="2438426" y="475496"/>
                  </a:lnTo>
                  <a:lnTo>
                    <a:pt x="2438426" y="472068"/>
                  </a:lnTo>
                  <a:lnTo>
                    <a:pt x="2440965" y="472068"/>
                  </a:lnTo>
                  <a:lnTo>
                    <a:pt x="2442361" y="472068"/>
                  </a:lnTo>
                  <a:lnTo>
                    <a:pt x="2444901" y="472068"/>
                  </a:lnTo>
                  <a:lnTo>
                    <a:pt x="2444901" y="470417"/>
                  </a:lnTo>
                  <a:lnTo>
                    <a:pt x="2447440" y="470417"/>
                  </a:lnTo>
                  <a:lnTo>
                    <a:pt x="2448710" y="470417"/>
                  </a:lnTo>
                  <a:lnTo>
                    <a:pt x="2449853" y="470417"/>
                  </a:lnTo>
                  <a:lnTo>
                    <a:pt x="2449853" y="468767"/>
                  </a:lnTo>
                  <a:lnTo>
                    <a:pt x="2452392" y="468767"/>
                  </a:lnTo>
                  <a:lnTo>
                    <a:pt x="2452392" y="463815"/>
                  </a:lnTo>
                  <a:lnTo>
                    <a:pt x="2454931" y="463815"/>
                  </a:lnTo>
                  <a:lnTo>
                    <a:pt x="2456201" y="463815"/>
                  </a:lnTo>
                  <a:lnTo>
                    <a:pt x="2457471" y="463815"/>
                  </a:lnTo>
                  <a:lnTo>
                    <a:pt x="2458740" y="463815"/>
                  </a:lnTo>
                  <a:lnTo>
                    <a:pt x="2460010" y="463815"/>
                  </a:lnTo>
                  <a:lnTo>
                    <a:pt x="2460010" y="462164"/>
                  </a:lnTo>
                  <a:lnTo>
                    <a:pt x="2462549" y="462164"/>
                  </a:lnTo>
                  <a:lnTo>
                    <a:pt x="2462549" y="458863"/>
                  </a:lnTo>
                  <a:lnTo>
                    <a:pt x="2465089" y="458863"/>
                  </a:lnTo>
                  <a:lnTo>
                    <a:pt x="2465089" y="455435"/>
                  </a:lnTo>
                  <a:lnTo>
                    <a:pt x="2467628" y="455435"/>
                  </a:lnTo>
                  <a:lnTo>
                    <a:pt x="2467628" y="453784"/>
                  </a:lnTo>
                  <a:lnTo>
                    <a:pt x="2470168" y="453784"/>
                  </a:lnTo>
                  <a:lnTo>
                    <a:pt x="2470168" y="452134"/>
                  </a:lnTo>
                  <a:lnTo>
                    <a:pt x="2472707" y="452134"/>
                  </a:lnTo>
                  <a:lnTo>
                    <a:pt x="2472707" y="445405"/>
                  </a:lnTo>
                  <a:lnTo>
                    <a:pt x="2475246" y="445405"/>
                  </a:lnTo>
                  <a:lnTo>
                    <a:pt x="2475246" y="441976"/>
                  </a:lnTo>
                  <a:lnTo>
                    <a:pt x="2477912" y="441976"/>
                  </a:lnTo>
                  <a:lnTo>
                    <a:pt x="2479182" y="441976"/>
                  </a:lnTo>
                  <a:lnTo>
                    <a:pt x="2480452" y="441976"/>
                  </a:lnTo>
                  <a:lnTo>
                    <a:pt x="2481595" y="441976"/>
                  </a:lnTo>
                  <a:lnTo>
                    <a:pt x="2482864" y="441976"/>
                  </a:lnTo>
                  <a:lnTo>
                    <a:pt x="2484134" y="441976"/>
                  </a:lnTo>
                  <a:lnTo>
                    <a:pt x="2485404" y="441976"/>
                  </a:lnTo>
                  <a:lnTo>
                    <a:pt x="2486673" y="441976"/>
                  </a:lnTo>
                  <a:lnTo>
                    <a:pt x="2487943" y="441976"/>
                  </a:lnTo>
                  <a:lnTo>
                    <a:pt x="2489213" y="441976"/>
                  </a:lnTo>
                  <a:lnTo>
                    <a:pt x="2490482" y="441976"/>
                  </a:lnTo>
                  <a:lnTo>
                    <a:pt x="2490482" y="440326"/>
                  </a:lnTo>
                  <a:lnTo>
                    <a:pt x="2493022" y="440326"/>
                  </a:lnTo>
                  <a:lnTo>
                    <a:pt x="2493022" y="435374"/>
                  </a:lnTo>
                  <a:lnTo>
                    <a:pt x="2495561" y="435374"/>
                  </a:lnTo>
                  <a:lnTo>
                    <a:pt x="2495561" y="433723"/>
                  </a:lnTo>
                  <a:lnTo>
                    <a:pt x="2498100" y="433723"/>
                  </a:lnTo>
                  <a:lnTo>
                    <a:pt x="2498100" y="432073"/>
                  </a:lnTo>
                  <a:lnTo>
                    <a:pt x="2500640" y="432073"/>
                  </a:lnTo>
                  <a:lnTo>
                    <a:pt x="2501910" y="432073"/>
                  </a:lnTo>
                  <a:lnTo>
                    <a:pt x="2503179" y="432073"/>
                  </a:lnTo>
                  <a:lnTo>
                    <a:pt x="2504449" y="432073"/>
                  </a:lnTo>
                  <a:lnTo>
                    <a:pt x="2505719" y="432073"/>
                  </a:lnTo>
                  <a:lnTo>
                    <a:pt x="2506988" y="432073"/>
                  </a:lnTo>
                  <a:lnTo>
                    <a:pt x="2508258" y="432073"/>
                  </a:lnTo>
                  <a:lnTo>
                    <a:pt x="2509527" y="432073"/>
                  </a:lnTo>
                  <a:lnTo>
                    <a:pt x="2510797" y="432073"/>
                  </a:lnTo>
                  <a:lnTo>
                    <a:pt x="2512067" y="432073"/>
                  </a:lnTo>
                  <a:lnTo>
                    <a:pt x="2513337" y="432073"/>
                  </a:lnTo>
                  <a:lnTo>
                    <a:pt x="2513337" y="430422"/>
                  </a:lnTo>
                  <a:lnTo>
                    <a:pt x="2515876" y="430422"/>
                  </a:lnTo>
                  <a:lnTo>
                    <a:pt x="2515876" y="428772"/>
                  </a:lnTo>
                  <a:lnTo>
                    <a:pt x="2518415" y="428772"/>
                  </a:lnTo>
                  <a:lnTo>
                    <a:pt x="2519685" y="428772"/>
                  </a:lnTo>
                  <a:lnTo>
                    <a:pt x="2520955" y="428772"/>
                  </a:lnTo>
                  <a:lnTo>
                    <a:pt x="2520955" y="426994"/>
                  </a:lnTo>
                  <a:lnTo>
                    <a:pt x="2523494" y="426994"/>
                  </a:lnTo>
                  <a:lnTo>
                    <a:pt x="2523494" y="423693"/>
                  </a:lnTo>
                  <a:lnTo>
                    <a:pt x="2526034" y="423693"/>
                  </a:lnTo>
                  <a:lnTo>
                    <a:pt x="2527303" y="423693"/>
                  </a:lnTo>
                  <a:lnTo>
                    <a:pt x="2528573" y="423693"/>
                  </a:lnTo>
                  <a:lnTo>
                    <a:pt x="2529842" y="423693"/>
                  </a:lnTo>
                  <a:lnTo>
                    <a:pt x="2531112" y="423693"/>
                  </a:lnTo>
                  <a:lnTo>
                    <a:pt x="2532382" y="423693"/>
                  </a:lnTo>
                  <a:lnTo>
                    <a:pt x="2533652" y="423693"/>
                  </a:lnTo>
                  <a:lnTo>
                    <a:pt x="2533652" y="422042"/>
                  </a:lnTo>
                  <a:lnTo>
                    <a:pt x="2537461" y="422042"/>
                  </a:lnTo>
                  <a:lnTo>
                    <a:pt x="2537461" y="420392"/>
                  </a:lnTo>
                  <a:lnTo>
                    <a:pt x="2540000" y="420392"/>
                  </a:lnTo>
                  <a:lnTo>
                    <a:pt x="2540000" y="418741"/>
                  </a:lnTo>
                  <a:lnTo>
                    <a:pt x="2542539" y="418741"/>
                  </a:lnTo>
                  <a:lnTo>
                    <a:pt x="2542539" y="417091"/>
                  </a:lnTo>
                  <a:lnTo>
                    <a:pt x="2545079" y="417091"/>
                  </a:lnTo>
                  <a:lnTo>
                    <a:pt x="2546349" y="417091"/>
                  </a:lnTo>
                  <a:lnTo>
                    <a:pt x="2547618" y="417091"/>
                  </a:lnTo>
                  <a:lnTo>
                    <a:pt x="2548888" y="417091"/>
                  </a:lnTo>
                  <a:lnTo>
                    <a:pt x="2550157" y="417091"/>
                  </a:lnTo>
                  <a:lnTo>
                    <a:pt x="2551427" y="417091"/>
                  </a:lnTo>
                  <a:lnTo>
                    <a:pt x="2552697" y="417091"/>
                  </a:lnTo>
                  <a:lnTo>
                    <a:pt x="2553966" y="417091"/>
                  </a:lnTo>
                  <a:lnTo>
                    <a:pt x="2555236" y="417091"/>
                  </a:lnTo>
                  <a:lnTo>
                    <a:pt x="2555236" y="413663"/>
                  </a:lnTo>
                  <a:lnTo>
                    <a:pt x="2557776" y="413663"/>
                  </a:lnTo>
                  <a:lnTo>
                    <a:pt x="2559045" y="413663"/>
                  </a:lnTo>
                  <a:lnTo>
                    <a:pt x="2560315" y="413663"/>
                  </a:lnTo>
                  <a:lnTo>
                    <a:pt x="2561584" y="413663"/>
                  </a:lnTo>
                  <a:lnTo>
                    <a:pt x="2562854" y="413663"/>
                  </a:lnTo>
                  <a:lnTo>
                    <a:pt x="2564124" y="413663"/>
                  </a:lnTo>
                  <a:lnTo>
                    <a:pt x="2565394" y="413663"/>
                  </a:lnTo>
                  <a:lnTo>
                    <a:pt x="2566663" y="413663"/>
                  </a:lnTo>
                  <a:lnTo>
                    <a:pt x="2567933" y="413663"/>
                  </a:lnTo>
                  <a:lnTo>
                    <a:pt x="2567933" y="408711"/>
                  </a:lnTo>
                  <a:lnTo>
                    <a:pt x="2570472" y="408711"/>
                  </a:lnTo>
                  <a:lnTo>
                    <a:pt x="2571742" y="408711"/>
                  </a:lnTo>
                  <a:lnTo>
                    <a:pt x="2573012" y="408711"/>
                  </a:lnTo>
                  <a:lnTo>
                    <a:pt x="2574281" y="408711"/>
                  </a:lnTo>
                  <a:lnTo>
                    <a:pt x="2575551" y="408711"/>
                  </a:lnTo>
                  <a:lnTo>
                    <a:pt x="2575551" y="405410"/>
                  </a:lnTo>
                  <a:lnTo>
                    <a:pt x="2578091" y="405410"/>
                  </a:lnTo>
                  <a:lnTo>
                    <a:pt x="2579360" y="405410"/>
                  </a:lnTo>
                  <a:lnTo>
                    <a:pt x="2580630" y="405410"/>
                  </a:lnTo>
                  <a:lnTo>
                    <a:pt x="2581899" y="405410"/>
                  </a:lnTo>
                  <a:lnTo>
                    <a:pt x="2583169" y="405410"/>
                  </a:lnTo>
                  <a:lnTo>
                    <a:pt x="2583169" y="403759"/>
                  </a:lnTo>
                  <a:lnTo>
                    <a:pt x="2585708" y="403759"/>
                  </a:lnTo>
                  <a:lnTo>
                    <a:pt x="2586978" y="403759"/>
                  </a:lnTo>
                  <a:lnTo>
                    <a:pt x="2588248" y="403759"/>
                  </a:lnTo>
                  <a:lnTo>
                    <a:pt x="2589518" y="403759"/>
                  </a:lnTo>
                  <a:lnTo>
                    <a:pt x="2590787" y="403759"/>
                  </a:lnTo>
                  <a:lnTo>
                    <a:pt x="2592057" y="403759"/>
                  </a:lnTo>
                  <a:lnTo>
                    <a:pt x="2593327" y="403759"/>
                  </a:lnTo>
                  <a:lnTo>
                    <a:pt x="2594596" y="403759"/>
                  </a:lnTo>
                  <a:lnTo>
                    <a:pt x="2595866" y="403759"/>
                  </a:lnTo>
                  <a:lnTo>
                    <a:pt x="2597136" y="403759"/>
                  </a:lnTo>
                  <a:lnTo>
                    <a:pt x="2598405" y="403759"/>
                  </a:lnTo>
                  <a:lnTo>
                    <a:pt x="2598405" y="400331"/>
                  </a:lnTo>
                  <a:lnTo>
                    <a:pt x="2600945" y="400331"/>
                  </a:lnTo>
                  <a:lnTo>
                    <a:pt x="2602214" y="400331"/>
                  </a:lnTo>
                  <a:lnTo>
                    <a:pt x="2603484" y="400331"/>
                  </a:lnTo>
                  <a:lnTo>
                    <a:pt x="2603484" y="393728"/>
                  </a:lnTo>
                  <a:lnTo>
                    <a:pt x="2606023" y="393728"/>
                  </a:lnTo>
                  <a:lnTo>
                    <a:pt x="2607293" y="393728"/>
                  </a:lnTo>
                  <a:lnTo>
                    <a:pt x="2608563" y="393728"/>
                  </a:lnTo>
                  <a:lnTo>
                    <a:pt x="2609833" y="393728"/>
                  </a:lnTo>
                  <a:lnTo>
                    <a:pt x="2611102" y="393728"/>
                  </a:lnTo>
                  <a:lnTo>
                    <a:pt x="2611102" y="392078"/>
                  </a:lnTo>
                  <a:lnTo>
                    <a:pt x="2613642" y="392078"/>
                  </a:lnTo>
                  <a:lnTo>
                    <a:pt x="2614911" y="392078"/>
                  </a:lnTo>
                  <a:lnTo>
                    <a:pt x="2616181" y="392078"/>
                  </a:lnTo>
                  <a:lnTo>
                    <a:pt x="2616181" y="387126"/>
                  </a:lnTo>
                  <a:lnTo>
                    <a:pt x="2618720" y="387126"/>
                  </a:lnTo>
                  <a:lnTo>
                    <a:pt x="2619990" y="387126"/>
                  </a:lnTo>
                  <a:lnTo>
                    <a:pt x="2621260" y="387126"/>
                  </a:lnTo>
                  <a:lnTo>
                    <a:pt x="2622529" y="387126"/>
                  </a:lnTo>
                  <a:lnTo>
                    <a:pt x="2623799" y="387126"/>
                  </a:lnTo>
                  <a:lnTo>
                    <a:pt x="2625069" y="387126"/>
                  </a:lnTo>
                  <a:lnTo>
                    <a:pt x="2626338" y="387126"/>
                  </a:lnTo>
                  <a:lnTo>
                    <a:pt x="2627608" y="387126"/>
                  </a:lnTo>
                  <a:lnTo>
                    <a:pt x="2628878" y="387126"/>
                  </a:lnTo>
                  <a:lnTo>
                    <a:pt x="2628878" y="385349"/>
                  </a:lnTo>
                  <a:lnTo>
                    <a:pt x="2631417" y="385349"/>
                  </a:lnTo>
                  <a:lnTo>
                    <a:pt x="2631417" y="383698"/>
                  </a:lnTo>
                  <a:lnTo>
                    <a:pt x="2633957" y="383698"/>
                  </a:lnTo>
                  <a:lnTo>
                    <a:pt x="2635226" y="383698"/>
                  </a:lnTo>
                  <a:lnTo>
                    <a:pt x="2637765" y="383698"/>
                  </a:lnTo>
                  <a:lnTo>
                    <a:pt x="2639035" y="383698"/>
                  </a:lnTo>
                  <a:lnTo>
                    <a:pt x="2640305" y="383698"/>
                  </a:lnTo>
                  <a:lnTo>
                    <a:pt x="2641575" y="383698"/>
                  </a:lnTo>
                  <a:lnTo>
                    <a:pt x="2642844" y="383698"/>
                  </a:lnTo>
                  <a:lnTo>
                    <a:pt x="2642844" y="380397"/>
                  </a:lnTo>
                  <a:lnTo>
                    <a:pt x="2645384" y="380397"/>
                  </a:lnTo>
                  <a:lnTo>
                    <a:pt x="2646653" y="380397"/>
                  </a:lnTo>
                  <a:lnTo>
                    <a:pt x="2647923" y="380397"/>
                  </a:lnTo>
                  <a:lnTo>
                    <a:pt x="2649192" y="380397"/>
                  </a:lnTo>
                  <a:lnTo>
                    <a:pt x="2650462" y="380397"/>
                  </a:lnTo>
                  <a:lnTo>
                    <a:pt x="2651732" y="380397"/>
                  </a:lnTo>
                  <a:lnTo>
                    <a:pt x="2653002" y="380397"/>
                  </a:lnTo>
                  <a:lnTo>
                    <a:pt x="2654272" y="380397"/>
                  </a:lnTo>
                  <a:lnTo>
                    <a:pt x="2655541" y="380397"/>
                  </a:lnTo>
                  <a:lnTo>
                    <a:pt x="2655541" y="378746"/>
                  </a:lnTo>
                  <a:lnTo>
                    <a:pt x="2658080" y="378746"/>
                  </a:lnTo>
                  <a:lnTo>
                    <a:pt x="2659350" y="378746"/>
                  </a:lnTo>
                  <a:lnTo>
                    <a:pt x="2660620" y="378746"/>
                  </a:lnTo>
                  <a:lnTo>
                    <a:pt x="2661889" y="378746"/>
                  </a:lnTo>
                  <a:lnTo>
                    <a:pt x="2663159" y="378746"/>
                  </a:lnTo>
                  <a:lnTo>
                    <a:pt x="2664429" y="378746"/>
                  </a:lnTo>
                  <a:lnTo>
                    <a:pt x="2665699" y="378746"/>
                  </a:lnTo>
                  <a:lnTo>
                    <a:pt x="2666968" y="378746"/>
                  </a:lnTo>
                  <a:lnTo>
                    <a:pt x="2668238" y="378746"/>
                  </a:lnTo>
                  <a:lnTo>
                    <a:pt x="2668238" y="377096"/>
                  </a:lnTo>
                  <a:lnTo>
                    <a:pt x="2670777" y="377096"/>
                  </a:lnTo>
                  <a:lnTo>
                    <a:pt x="2670777" y="373667"/>
                  </a:lnTo>
                  <a:lnTo>
                    <a:pt x="2673317" y="373667"/>
                  </a:lnTo>
                  <a:lnTo>
                    <a:pt x="2674586" y="373667"/>
                  </a:lnTo>
                  <a:lnTo>
                    <a:pt x="2675856" y="373667"/>
                  </a:lnTo>
                  <a:lnTo>
                    <a:pt x="2677126" y="373667"/>
                  </a:lnTo>
                  <a:lnTo>
                    <a:pt x="2678395" y="373667"/>
                  </a:lnTo>
                  <a:lnTo>
                    <a:pt x="2678395" y="372017"/>
                  </a:lnTo>
                  <a:lnTo>
                    <a:pt x="2680935" y="372017"/>
                  </a:lnTo>
                  <a:lnTo>
                    <a:pt x="2682204" y="372017"/>
                  </a:lnTo>
                  <a:lnTo>
                    <a:pt x="2683474" y="372017"/>
                  </a:lnTo>
                  <a:lnTo>
                    <a:pt x="2684744" y="372017"/>
                  </a:lnTo>
                  <a:lnTo>
                    <a:pt x="2686014" y="372017"/>
                  </a:lnTo>
                  <a:lnTo>
                    <a:pt x="2687283" y="372017"/>
                  </a:lnTo>
                  <a:lnTo>
                    <a:pt x="2688553" y="372017"/>
                  </a:lnTo>
                  <a:lnTo>
                    <a:pt x="2688553" y="370239"/>
                  </a:lnTo>
                  <a:lnTo>
                    <a:pt x="2691092" y="370239"/>
                  </a:lnTo>
                  <a:lnTo>
                    <a:pt x="2692362" y="370239"/>
                  </a:lnTo>
                  <a:lnTo>
                    <a:pt x="2693631" y="370239"/>
                  </a:lnTo>
                  <a:lnTo>
                    <a:pt x="2693631" y="366938"/>
                  </a:lnTo>
                  <a:lnTo>
                    <a:pt x="2696171" y="366938"/>
                  </a:lnTo>
                  <a:lnTo>
                    <a:pt x="2697441" y="366938"/>
                  </a:lnTo>
                  <a:lnTo>
                    <a:pt x="2698710" y="366938"/>
                  </a:lnTo>
                  <a:lnTo>
                    <a:pt x="2699980" y="366938"/>
                  </a:lnTo>
                  <a:lnTo>
                    <a:pt x="2701250" y="366938"/>
                  </a:lnTo>
                  <a:lnTo>
                    <a:pt x="2702519" y="366938"/>
                  </a:lnTo>
                  <a:lnTo>
                    <a:pt x="2703789" y="366938"/>
                  </a:lnTo>
                  <a:lnTo>
                    <a:pt x="2703789" y="365288"/>
                  </a:lnTo>
                  <a:lnTo>
                    <a:pt x="2706328" y="365288"/>
                  </a:lnTo>
                  <a:lnTo>
                    <a:pt x="2707598" y="365288"/>
                  </a:lnTo>
                  <a:lnTo>
                    <a:pt x="2708868" y="365288"/>
                  </a:lnTo>
                  <a:lnTo>
                    <a:pt x="2710137" y="365288"/>
                  </a:lnTo>
                  <a:lnTo>
                    <a:pt x="2711407" y="365288"/>
                  </a:lnTo>
                  <a:lnTo>
                    <a:pt x="2712677" y="365288"/>
                  </a:lnTo>
                  <a:lnTo>
                    <a:pt x="2713946" y="365288"/>
                  </a:lnTo>
                  <a:lnTo>
                    <a:pt x="2715216" y="365288"/>
                  </a:lnTo>
                  <a:lnTo>
                    <a:pt x="2716486" y="365288"/>
                  </a:lnTo>
                  <a:lnTo>
                    <a:pt x="2717756" y="365288"/>
                  </a:lnTo>
                  <a:lnTo>
                    <a:pt x="2719025" y="365288"/>
                  </a:lnTo>
                  <a:lnTo>
                    <a:pt x="2719025" y="363637"/>
                  </a:lnTo>
                  <a:lnTo>
                    <a:pt x="2721565" y="363637"/>
                  </a:lnTo>
                  <a:lnTo>
                    <a:pt x="2721565" y="360336"/>
                  </a:lnTo>
                  <a:lnTo>
                    <a:pt x="2724104" y="360336"/>
                  </a:lnTo>
                  <a:lnTo>
                    <a:pt x="2725373" y="360336"/>
                  </a:lnTo>
                  <a:lnTo>
                    <a:pt x="2726643" y="360336"/>
                  </a:lnTo>
                  <a:lnTo>
                    <a:pt x="2726643" y="358685"/>
                  </a:lnTo>
                  <a:lnTo>
                    <a:pt x="2729183" y="358685"/>
                  </a:lnTo>
                  <a:lnTo>
                    <a:pt x="2729183" y="357035"/>
                  </a:lnTo>
                  <a:lnTo>
                    <a:pt x="2732992" y="357035"/>
                  </a:lnTo>
                  <a:lnTo>
                    <a:pt x="2732992" y="353606"/>
                  </a:lnTo>
                  <a:lnTo>
                    <a:pt x="2735531" y="353606"/>
                  </a:lnTo>
                  <a:lnTo>
                    <a:pt x="2736801" y="353606"/>
                  </a:lnTo>
                  <a:lnTo>
                    <a:pt x="2738070" y="353606"/>
                  </a:lnTo>
                  <a:lnTo>
                    <a:pt x="2738070" y="351956"/>
                  </a:lnTo>
                  <a:lnTo>
                    <a:pt x="2740610" y="351956"/>
                  </a:lnTo>
                  <a:lnTo>
                    <a:pt x="2740610" y="348655"/>
                  </a:lnTo>
                  <a:lnTo>
                    <a:pt x="2743149" y="348655"/>
                  </a:lnTo>
                  <a:lnTo>
                    <a:pt x="2744419" y="348655"/>
                  </a:lnTo>
                  <a:lnTo>
                    <a:pt x="2745688" y="348655"/>
                  </a:lnTo>
                  <a:lnTo>
                    <a:pt x="2746958" y="348655"/>
                  </a:lnTo>
                  <a:lnTo>
                    <a:pt x="2748228" y="348655"/>
                  </a:lnTo>
                  <a:lnTo>
                    <a:pt x="2748228" y="345354"/>
                  </a:lnTo>
                  <a:lnTo>
                    <a:pt x="2750767" y="345354"/>
                  </a:lnTo>
                  <a:lnTo>
                    <a:pt x="2752037" y="345354"/>
                  </a:lnTo>
                  <a:lnTo>
                    <a:pt x="2753307" y="345354"/>
                  </a:lnTo>
                  <a:lnTo>
                    <a:pt x="2754449" y="345354"/>
                  </a:lnTo>
                  <a:lnTo>
                    <a:pt x="2755719" y="345354"/>
                  </a:lnTo>
                  <a:lnTo>
                    <a:pt x="2756989" y="345354"/>
                  </a:lnTo>
                  <a:lnTo>
                    <a:pt x="2758259" y="345354"/>
                  </a:lnTo>
                  <a:lnTo>
                    <a:pt x="2758259" y="340275"/>
                  </a:lnTo>
                  <a:lnTo>
                    <a:pt x="2760925" y="340275"/>
                  </a:lnTo>
                  <a:lnTo>
                    <a:pt x="2760925" y="338624"/>
                  </a:lnTo>
                  <a:lnTo>
                    <a:pt x="2763464" y="338624"/>
                  </a:lnTo>
                  <a:lnTo>
                    <a:pt x="2763464" y="335323"/>
                  </a:lnTo>
                  <a:lnTo>
                    <a:pt x="2766003" y="335323"/>
                  </a:lnTo>
                  <a:lnTo>
                    <a:pt x="2767273" y="335323"/>
                  </a:lnTo>
                  <a:lnTo>
                    <a:pt x="2768543" y="335323"/>
                  </a:lnTo>
                  <a:lnTo>
                    <a:pt x="2769812" y="335323"/>
                  </a:lnTo>
                  <a:lnTo>
                    <a:pt x="2771082" y="335323"/>
                  </a:lnTo>
                  <a:lnTo>
                    <a:pt x="2771082" y="333673"/>
                  </a:lnTo>
                  <a:lnTo>
                    <a:pt x="2773622" y="333673"/>
                  </a:lnTo>
                  <a:lnTo>
                    <a:pt x="2774891" y="333673"/>
                  </a:lnTo>
                  <a:lnTo>
                    <a:pt x="2776161" y="333673"/>
                  </a:lnTo>
                  <a:lnTo>
                    <a:pt x="2776161" y="330371"/>
                  </a:lnTo>
                  <a:lnTo>
                    <a:pt x="2778700" y="330371"/>
                  </a:lnTo>
                  <a:lnTo>
                    <a:pt x="2779970" y="330371"/>
                  </a:lnTo>
                  <a:lnTo>
                    <a:pt x="2781240" y="330371"/>
                  </a:lnTo>
                  <a:lnTo>
                    <a:pt x="2781240" y="328594"/>
                  </a:lnTo>
                  <a:lnTo>
                    <a:pt x="2783779" y="328594"/>
                  </a:lnTo>
                  <a:lnTo>
                    <a:pt x="2783779" y="325293"/>
                  </a:lnTo>
                  <a:lnTo>
                    <a:pt x="2786191" y="325293"/>
                  </a:lnTo>
                  <a:lnTo>
                    <a:pt x="2787461" y="325293"/>
                  </a:lnTo>
                  <a:lnTo>
                    <a:pt x="2788731" y="325293"/>
                  </a:lnTo>
                  <a:lnTo>
                    <a:pt x="2790001" y="325293"/>
                  </a:lnTo>
                  <a:lnTo>
                    <a:pt x="2791270" y="325293"/>
                  </a:lnTo>
                  <a:lnTo>
                    <a:pt x="2791270" y="323642"/>
                  </a:lnTo>
                  <a:lnTo>
                    <a:pt x="2793810" y="323642"/>
                  </a:lnTo>
                  <a:lnTo>
                    <a:pt x="2793810" y="318690"/>
                  </a:lnTo>
                  <a:lnTo>
                    <a:pt x="2796476" y="318690"/>
                  </a:lnTo>
                  <a:lnTo>
                    <a:pt x="2796476" y="317040"/>
                  </a:lnTo>
                  <a:lnTo>
                    <a:pt x="2799015" y="317040"/>
                  </a:lnTo>
                  <a:lnTo>
                    <a:pt x="2799015" y="313612"/>
                  </a:lnTo>
                  <a:lnTo>
                    <a:pt x="2801554" y="313612"/>
                  </a:lnTo>
                  <a:lnTo>
                    <a:pt x="2802824" y="313612"/>
                  </a:lnTo>
                  <a:lnTo>
                    <a:pt x="2804094" y="313612"/>
                  </a:lnTo>
                  <a:lnTo>
                    <a:pt x="2804094" y="311961"/>
                  </a:lnTo>
                  <a:lnTo>
                    <a:pt x="2806633" y="311961"/>
                  </a:lnTo>
                  <a:lnTo>
                    <a:pt x="2807903" y="311961"/>
                  </a:lnTo>
                  <a:lnTo>
                    <a:pt x="2809173" y="311961"/>
                  </a:lnTo>
                  <a:lnTo>
                    <a:pt x="2810442" y="311961"/>
                  </a:lnTo>
                  <a:lnTo>
                    <a:pt x="2811712" y="311961"/>
                  </a:lnTo>
                  <a:lnTo>
                    <a:pt x="2812982" y="311961"/>
                  </a:lnTo>
                  <a:lnTo>
                    <a:pt x="2814251" y="311961"/>
                  </a:lnTo>
                  <a:lnTo>
                    <a:pt x="2814251" y="308660"/>
                  </a:lnTo>
                  <a:lnTo>
                    <a:pt x="2816791" y="308660"/>
                  </a:lnTo>
                  <a:lnTo>
                    <a:pt x="2816791" y="306882"/>
                  </a:lnTo>
                  <a:lnTo>
                    <a:pt x="2819203" y="306882"/>
                  </a:lnTo>
                  <a:lnTo>
                    <a:pt x="2820473" y="306882"/>
                  </a:lnTo>
                  <a:lnTo>
                    <a:pt x="2821743" y="306882"/>
                  </a:lnTo>
                  <a:lnTo>
                    <a:pt x="2823012" y="306882"/>
                  </a:lnTo>
                  <a:lnTo>
                    <a:pt x="2825552" y="306882"/>
                  </a:lnTo>
                  <a:lnTo>
                    <a:pt x="2826821" y="306882"/>
                  </a:lnTo>
                  <a:lnTo>
                    <a:pt x="2828091" y="306882"/>
                  </a:lnTo>
                  <a:lnTo>
                    <a:pt x="2828091" y="303581"/>
                  </a:lnTo>
                  <a:lnTo>
                    <a:pt x="2830757" y="303581"/>
                  </a:lnTo>
                  <a:lnTo>
                    <a:pt x="2830757" y="301930"/>
                  </a:lnTo>
                  <a:lnTo>
                    <a:pt x="2833296" y="301930"/>
                  </a:lnTo>
                  <a:lnTo>
                    <a:pt x="2834566" y="301930"/>
                  </a:lnTo>
                  <a:lnTo>
                    <a:pt x="2835836" y="301930"/>
                  </a:lnTo>
                  <a:lnTo>
                    <a:pt x="2837106" y="301930"/>
                  </a:lnTo>
                  <a:lnTo>
                    <a:pt x="2838375" y="301930"/>
                  </a:lnTo>
                  <a:lnTo>
                    <a:pt x="2839645" y="301930"/>
                  </a:lnTo>
                  <a:lnTo>
                    <a:pt x="2840915" y="301930"/>
                  </a:lnTo>
                  <a:lnTo>
                    <a:pt x="2842184" y="301930"/>
                  </a:lnTo>
                  <a:lnTo>
                    <a:pt x="2843454" y="301930"/>
                  </a:lnTo>
                  <a:lnTo>
                    <a:pt x="2843454" y="300280"/>
                  </a:lnTo>
                  <a:lnTo>
                    <a:pt x="2845993" y="300280"/>
                  </a:lnTo>
                  <a:lnTo>
                    <a:pt x="2847263" y="300280"/>
                  </a:lnTo>
                  <a:lnTo>
                    <a:pt x="2848533" y="300280"/>
                  </a:lnTo>
                  <a:lnTo>
                    <a:pt x="2848533" y="296852"/>
                  </a:lnTo>
                  <a:lnTo>
                    <a:pt x="2850945" y="296852"/>
                  </a:lnTo>
                  <a:lnTo>
                    <a:pt x="2852215" y="296852"/>
                  </a:lnTo>
                  <a:lnTo>
                    <a:pt x="2853485" y="296852"/>
                  </a:lnTo>
                  <a:lnTo>
                    <a:pt x="2854754" y="296852"/>
                  </a:lnTo>
                  <a:lnTo>
                    <a:pt x="2856024" y="296852"/>
                  </a:lnTo>
                  <a:lnTo>
                    <a:pt x="2856024" y="295201"/>
                  </a:lnTo>
                  <a:lnTo>
                    <a:pt x="2858563" y="295201"/>
                  </a:lnTo>
                  <a:lnTo>
                    <a:pt x="2858563" y="291900"/>
                  </a:lnTo>
                  <a:lnTo>
                    <a:pt x="2861103" y="291900"/>
                  </a:lnTo>
                  <a:lnTo>
                    <a:pt x="2862372" y="291900"/>
                  </a:lnTo>
                  <a:lnTo>
                    <a:pt x="2863642" y="291900"/>
                  </a:lnTo>
                  <a:lnTo>
                    <a:pt x="2864912" y="291900"/>
                  </a:lnTo>
                  <a:lnTo>
                    <a:pt x="2866308" y="291900"/>
                  </a:lnTo>
                  <a:lnTo>
                    <a:pt x="2866308" y="286948"/>
                  </a:lnTo>
                  <a:lnTo>
                    <a:pt x="2868848" y="286948"/>
                  </a:lnTo>
                  <a:lnTo>
                    <a:pt x="2870118" y="286948"/>
                  </a:lnTo>
                  <a:lnTo>
                    <a:pt x="2871387" y="286948"/>
                  </a:lnTo>
                  <a:lnTo>
                    <a:pt x="2872657" y="286948"/>
                  </a:lnTo>
                  <a:lnTo>
                    <a:pt x="2873926" y="286948"/>
                  </a:lnTo>
                  <a:lnTo>
                    <a:pt x="2875196" y="286948"/>
                  </a:lnTo>
                  <a:lnTo>
                    <a:pt x="2876466" y="286948"/>
                  </a:lnTo>
                  <a:lnTo>
                    <a:pt x="2877735" y="286948"/>
                  </a:lnTo>
                  <a:lnTo>
                    <a:pt x="2879005" y="286948"/>
                  </a:lnTo>
                  <a:lnTo>
                    <a:pt x="2880275" y="286948"/>
                  </a:lnTo>
                  <a:lnTo>
                    <a:pt x="2881418" y="286948"/>
                  </a:lnTo>
                  <a:lnTo>
                    <a:pt x="2881418" y="285298"/>
                  </a:lnTo>
                  <a:lnTo>
                    <a:pt x="2883957" y="285298"/>
                  </a:lnTo>
                  <a:lnTo>
                    <a:pt x="2885227" y="285298"/>
                  </a:lnTo>
                  <a:lnTo>
                    <a:pt x="2886496" y="285298"/>
                  </a:lnTo>
                  <a:lnTo>
                    <a:pt x="2887766" y="285298"/>
                  </a:lnTo>
                  <a:lnTo>
                    <a:pt x="2889036" y="285298"/>
                  </a:lnTo>
                  <a:lnTo>
                    <a:pt x="2890305" y="285298"/>
                  </a:lnTo>
                  <a:lnTo>
                    <a:pt x="2891575" y="285298"/>
                  </a:lnTo>
                  <a:lnTo>
                    <a:pt x="2892845" y="285298"/>
                  </a:lnTo>
                  <a:lnTo>
                    <a:pt x="2894114" y="285298"/>
                  </a:lnTo>
                  <a:lnTo>
                    <a:pt x="2895384" y="285298"/>
                  </a:lnTo>
                  <a:lnTo>
                    <a:pt x="2896654" y="285298"/>
                  </a:lnTo>
                  <a:lnTo>
                    <a:pt x="2897924" y="285298"/>
                  </a:lnTo>
                  <a:lnTo>
                    <a:pt x="2899193" y="285298"/>
                  </a:lnTo>
                  <a:lnTo>
                    <a:pt x="2900590" y="285298"/>
                  </a:lnTo>
                  <a:lnTo>
                    <a:pt x="2901860" y="285298"/>
                  </a:lnTo>
                  <a:lnTo>
                    <a:pt x="2903129" y="285298"/>
                  </a:lnTo>
                  <a:lnTo>
                    <a:pt x="2904399" y="285298"/>
                  </a:lnTo>
                  <a:lnTo>
                    <a:pt x="2905669" y="285298"/>
                  </a:lnTo>
                  <a:lnTo>
                    <a:pt x="2906938" y="285298"/>
                  </a:lnTo>
                  <a:lnTo>
                    <a:pt x="2908208" y="285298"/>
                  </a:lnTo>
                  <a:lnTo>
                    <a:pt x="2909477" y="285298"/>
                  </a:lnTo>
                  <a:lnTo>
                    <a:pt x="2910747" y="285298"/>
                  </a:lnTo>
                  <a:lnTo>
                    <a:pt x="2912017" y="285298"/>
                  </a:lnTo>
                  <a:lnTo>
                    <a:pt x="2913160" y="285298"/>
                  </a:lnTo>
                  <a:lnTo>
                    <a:pt x="2914429" y="285298"/>
                  </a:lnTo>
                  <a:lnTo>
                    <a:pt x="2915699" y="285298"/>
                  </a:lnTo>
                  <a:lnTo>
                    <a:pt x="2916969" y="285298"/>
                  </a:lnTo>
                  <a:lnTo>
                    <a:pt x="2918238" y="285298"/>
                  </a:lnTo>
                  <a:lnTo>
                    <a:pt x="2919508" y="285298"/>
                  </a:lnTo>
                  <a:lnTo>
                    <a:pt x="2920778" y="285298"/>
                  </a:lnTo>
                  <a:lnTo>
                    <a:pt x="2922048" y="285298"/>
                  </a:lnTo>
                  <a:lnTo>
                    <a:pt x="2923317" y="285298"/>
                  </a:lnTo>
                  <a:lnTo>
                    <a:pt x="2925856" y="285298"/>
                  </a:lnTo>
                  <a:lnTo>
                    <a:pt x="2927126" y="285298"/>
                  </a:lnTo>
                  <a:lnTo>
                    <a:pt x="2928396" y="285298"/>
                  </a:lnTo>
                  <a:lnTo>
                    <a:pt x="2928396" y="281869"/>
                  </a:lnTo>
                  <a:lnTo>
                    <a:pt x="2930935" y="281869"/>
                  </a:lnTo>
                  <a:lnTo>
                    <a:pt x="2930935" y="278568"/>
                  </a:lnTo>
                  <a:lnTo>
                    <a:pt x="2933475" y="278568"/>
                  </a:lnTo>
                  <a:lnTo>
                    <a:pt x="2934744" y="278568"/>
                  </a:lnTo>
                  <a:lnTo>
                    <a:pt x="2936141" y="278568"/>
                  </a:lnTo>
                  <a:lnTo>
                    <a:pt x="2936141" y="276918"/>
                  </a:lnTo>
                  <a:lnTo>
                    <a:pt x="2938680" y="276918"/>
                  </a:lnTo>
                  <a:lnTo>
                    <a:pt x="2938680" y="273616"/>
                  </a:lnTo>
                  <a:lnTo>
                    <a:pt x="2941219" y="273616"/>
                  </a:lnTo>
                  <a:lnTo>
                    <a:pt x="2942489" y="273616"/>
                  </a:lnTo>
                  <a:lnTo>
                    <a:pt x="2943759" y="273616"/>
                  </a:lnTo>
                  <a:lnTo>
                    <a:pt x="2944902" y="273616"/>
                  </a:lnTo>
                  <a:lnTo>
                    <a:pt x="2946171" y="273616"/>
                  </a:lnTo>
                  <a:lnTo>
                    <a:pt x="2947441" y="273616"/>
                  </a:lnTo>
                  <a:lnTo>
                    <a:pt x="2948711" y="273616"/>
                  </a:lnTo>
                  <a:lnTo>
                    <a:pt x="2949980" y="273616"/>
                  </a:lnTo>
                  <a:lnTo>
                    <a:pt x="2951250" y="273616"/>
                  </a:lnTo>
                  <a:lnTo>
                    <a:pt x="2952520" y="273616"/>
                  </a:lnTo>
                  <a:lnTo>
                    <a:pt x="2953790" y="273616"/>
                  </a:lnTo>
                  <a:lnTo>
                    <a:pt x="2955059" y="273616"/>
                  </a:lnTo>
                  <a:lnTo>
                    <a:pt x="2956329" y="273616"/>
                  </a:lnTo>
                  <a:lnTo>
                    <a:pt x="2956329" y="268538"/>
                  </a:lnTo>
                  <a:lnTo>
                    <a:pt x="2958868" y="268538"/>
                  </a:lnTo>
                  <a:lnTo>
                    <a:pt x="2960138" y="268538"/>
                  </a:lnTo>
                  <a:lnTo>
                    <a:pt x="2961408" y="268538"/>
                  </a:lnTo>
                  <a:lnTo>
                    <a:pt x="2962677" y="268538"/>
                  </a:lnTo>
                  <a:lnTo>
                    <a:pt x="2963947" y="268538"/>
                  </a:lnTo>
                  <a:lnTo>
                    <a:pt x="2963947" y="265237"/>
                  </a:lnTo>
                  <a:lnTo>
                    <a:pt x="2966486" y="265237"/>
                  </a:lnTo>
                  <a:lnTo>
                    <a:pt x="2967756" y="265237"/>
                  </a:lnTo>
                  <a:lnTo>
                    <a:pt x="2969026" y="265237"/>
                  </a:lnTo>
                  <a:lnTo>
                    <a:pt x="2970295" y="265237"/>
                  </a:lnTo>
                  <a:lnTo>
                    <a:pt x="2971692" y="265237"/>
                  </a:lnTo>
                  <a:lnTo>
                    <a:pt x="2972962" y="265237"/>
                  </a:lnTo>
                  <a:lnTo>
                    <a:pt x="2974231" y="265237"/>
                  </a:lnTo>
                  <a:lnTo>
                    <a:pt x="2975501" y="265237"/>
                  </a:lnTo>
                  <a:lnTo>
                    <a:pt x="2976644" y="265237"/>
                  </a:lnTo>
                  <a:lnTo>
                    <a:pt x="2977913" y="265237"/>
                  </a:lnTo>
                  <a:lnTo>
                    <a:pt x="2979183" y="265237"/>
                  </a:lnTo>
                  <a:lnTo>
                    <a:pt x="2980453" y="265237"/>
                  </a:lnTo>
                  <a:lnTo>
                    <a:pt x="2981722" y="265237"/>
                  </a:lnTo>
                  <a:lnTo>
                    <a:pt x="2982992" y="265237"/>
                  </a:lnTo>
                  <a:lnTo>
                    <a:pt x="2984262" y="265237"/>
                  </a:lnTo>
                  <a:lnTo>
                    <a:pt x="2984262" y="263586"/>
                  </a:lnTo>
                  <a:lnTo>
                    <a:pt x="2986801" y="263586"/>
                  </a:lnTo>
                  <a:lnTo>
                    <a:pt x="2988071" y="263586"/>
                  </a:lnTo>
                  <a:lnTo>
                    <a:pt x="2989341" y="263586"/>
                  </a:lnTo>
                  <a:lnTo>
                    <a:pt x="2990610" y="263586"/>
                  </a:lnTo>
                  <a:lnTo>
                    <a:pt x="2991880" y="263586"/>
                  </a:lnTo>
                  <a:lnTo>
                    <a:pt x="2993150" y="263586"/>
                  </a:lnTo>
                  <a:lnTo>
                    <a:pt x="2994419" y="263586"/>
                  </a:lnTo>
                  <a:lnTo>
                    <a:pt x="2995689" y="263586"/>
                  </a:lnTo>
                  <a:lnTo>
                    <a:pt x="2996959" y="263586"/>
                  </a:lnTo>
                  <a:lnTo>
                    <a:pt x="2998228" y="263586"/>
                  </a:lnTo>
                  <a:lnTo>
                    <a:pt x="2999498" y="263586"/>
                  </a:lnTo>
                  <a:lnTo>
                    <a:pt x="3000768" y="263586"/>
                  </a:lnTo>
                  <a:lnTo>
                    <a:pt x="3002037" y="263586"/>
                  </a:lnTo>
                  <a:lnTo>
                    <a:pt x="3003307" y="263586"/>
                  </a:lnTo>
                  <a:lnTo>
                    <a:pt x="3004577" y="263586"/>
                  </a:lnTo>
                  <a:lnTo>
                    <a:pt x="3004577" y="251905"/>
                  </a:lnTo>
                  <a:lnTo>
                    <a:pt x="3007243" y="251905"/>
                  </a:lnTo>
                  <a:lnTo>
                    <a:pt x="3008386" y="251905"/>
                  </a:lnTo>
                  <a:lnTo>
                    <a:pt x="3009656" y="251905"/>
                  </a:lnTo>
                  <a:lnTo>
                    <a:pt x="3010925" y="251905"/>
                  </a:lnTo>
                  <a:lnTo>
                    <a:pt x="3012195" y="251905"/>
                  </a:lnTo>
                  <a:lnTo>
                    <a:pt x="3013464" y="251905"/>
                  </a:lnTo>
                  <a:lnTo>
                    <a:pt x="3014734" y="251905"/>
                  </a:lnTo>
                  <a:lnTo>
                    <a:pt x="3016004" y="251905"/>
                  </a:lnTo>
                  <a:lnTo>
                    <a:pt x="3017274" y="251905"/>
                  </a:lnTo>
                  <a:lnTo>
                    <a:pt x="3018543" y="251905"/>
                  </a:lnTo>
                  <a:lnTo>
                    <a:pt x="3021083" y="251905"/>
                  </a:lnTo>
                  <a:lnTo>
                    <a:pt x="3022352" y="251905"/>
                  </a:lnTo>
                  <a:lnTo>
                    <a:pt x="3023622" y="251905"/>
                  </a:lnTo>
                  <a:lnTo>
                    <a:pt x="3024892" y="251905"/>
                  </a:lnTo>
                  <a:lnTo>
                    <a:pt x="3026161" y="251905"/>
                  </a:lnTo>
                  <a:lnTo>
                    <a:pt x="3027431" y="251905"/>
                  </a:lnTo>
                  <a:lnTo>
                    <a:pt x="3028701" y="251905"/>
                  </a:lnTo>
                  <a:lnTo>
                    <a:pt x="3029971" y="251905"/>
                  </a:lnTo>
                  <a:lnTo>
                    <a:pt x="3031240" y="251905"/>
                  </a:lnTo>
                  <a:lnTo>
                    <a:pt x="3031240" y="246953"/>
                  </a:lnTo>
                  <a:lnTo>
                    <a:pt x="3033779" y="246953"/>
                  </a:lnTo>
                  <a:lnTo>
                    <a:pt x="3033779" y="243652"/>
                  </a:lnTo>
                  <a:lnTo>
                    <a:pt x="3036319" y="243652"/>
                  </a:lnTo>
                  <a:lnTo>
                    <a:pt x="3037589" y="243652"/>
                  </a:lnTo>
                  <a:lnTo>
                    <a:pt x="3038858" y="243652"/>
                  </a:lnTo>
                  <a:lnTo>
                    <a:pt x="3040128" y="243652"/>
                  </a:lnTo>
                  <a:lnTo>
                    <a:pt x="3041398" y="243652"/>
                  </a:lnTo>
                  <a:lnTo>
                    <a:pt x="3041398" y="240224"/>
                  </a:lnTo>
                  <a:lnTo>
                    <a:pt x="3043937" y="240224"/>
                  </a:lnTo>
                  <a:lnTo>
                    <a:pt x="3045206" y="240224"/>
                  </a:lnTo>
                  <a:lnTo>
                    <a:pt x="3046476" y="240224"/>
                  </a:lnTo>
                  <a:lnTo>
                    <a:pt x="3047746" y="240224"/>
                  </a:lnTo>
                  <a:lnTo>
                    <a:pt x="3049016" y="240224"/>
                  </a:lnTo>
                  <a:lnTo>
                    <a:pt x="3049016" y="236796"/>
                  </a:lnTo>
                  <a:lnTo>
                    <a:pt x="3051555" y="236796"/>
                  </a:lnTo>
                  <a:lnTo>
                    <a:pt x="3052825" y="236796"/>
                  </a:lnTo>
                  <a:lnTo>
                    <a:pt x="3054094" y="236796"/>
                  </a:lnTo>
                  <a:lnTo>
                    <a:pt x="3055364" y="236796"/>
                  </a:lnTo>
                  <a:lnTo>
                    <a:pt x="3056634" y="236796"/>
                  </a:lnTo>
                  <a:lnTo>
                    <a:pt x="3057903" y="236796"/>
                  </a:lnTo>
                  <a:lnTo>
                    <a:pt x="3059173" y="236796"/>
                  </a:lnTo>
                  <a:lnTo>
                    <a:pt x="3059173" y="235145"/>
                  </a:lnTo>
                  <a:lnTo>
                    <a:pt x="3061713" y="235145"/>
                  </a:lnTo>
                  <a:lnTo>
                    <a:pt x="3062982" y="235145"/>
                  </a:lnTo>
                  <a:lnTo>
                    <a:pt x="3064252" y="235145"/>
                  </a:lnTo>
                  <a:lnTo>
                    <a:pt x="3064252" y="231844"/>
                  </a:lnTo>
                  <a:lnTo>
                    <a:pt x="3066791" y="231844"/>
                  </a:lnTo>
                  <a:lnTo>
                    <a:pt x="3068061" y="231844"/>
                  </a:lnTo>
                  <a:lnTo>
                    <a:pt x="3069331" y="231844"/>
                  </a:lnTo>
                  <a:lnTo>
                    <a:pt x="3070600" y="231844"/>
                  </a:lnTo>
                  <a:lnTo>
                    <a:pt x="3071870" y="231844"/>
                  </a:lnTo>
                  <a:lnTo>
                    <a:pt x="3073140" y="231844"/>
                  </a:lnTo>
                  <a:lnTo>
                    <a:pt x="3074409" y="231844"/>
                  </a:lnTo>
                  <a:lnTo>
                    <a:pt x="3075679" y="231844"/>
                  </a:lnTo>
                  <a:lnTo>
                    <a:pt x="3076949" y="231844"/>
                  </a:lnTo>
                  <a:lnTo>
                    <a:pt x="3078218" y="231844"/>
                  </a:lnTo>
                  <a:lnTo>
                    <a:pt x="3079488" y="231844"/>
                  </a:lnTo>
                  <a:lnTo>
                    <a:pt x="3080758" y="231844"/>
                  </a:lnTo>
                  <a:lnTo>
                    <a:pt x="3082028" y="231844"/>
                  </a:lnTo>
                  <a:lnTo>
                    <a:pt x="3082028" y="225115"/>
                  </a:lnTo>
                  <a:lnTo>
                    <a:pt x="3084567" y="225115"/>
                  </a:lnTo>
                  <a:lnTo>
                    <a:pt x="3085836" y="225115"/>
                  </a:lnTo>
                  <a:lnTo>
                    <a:pt x="3087106" y="225115"/>
                  </a:lnTo>
                  <a:lnTo>
                    <a:pt x="3087106" y="223464"/>
                  </a:lnTo>
                  <a:lnTo>
                    <a:pt x="3089645" y="223464"/>
                  </a:lnTo>
                  <a:lnTo>
                    <a:pt x="3090915" y="223464"/>
                  </a:lnTo>
                  <a:lnTo>
                    <a:pt x="3092185" y="223464"/>
                  </a:lnTo>
                  <a:lnTo>
                    <a:pt x="3092185" y="220163"/>
                  </a:lnTo>
                  <a:lnTo>
                    <a:pt x="3094724" y="220163"/>
                  </a:lnTo>
                  <a:lnTo>
                    <a:pt x="3095994" y="220163"/>
                  </a:lnTo>
                  <a:lnTo>
                    <a:pt x="3097264" y="220163"/>
                  </a:lnTo>
                  <a:lnTo>
                    <a:pt x="3097264" y="216862"/>
                  </a:lnTo>
                  <a:lnTo>
                    <a:pt x="3099803" y="216862"/>
                  </a:lnTo>
                  <a:lnTo>
                    <a:pt x="3099803" y="213560"/>
                  </a:lnTo>
                  <a:lnTo>
                    <a:pt x="3102342" y="213560"/>
                  </a:lnTo>
                  <a:lnTo>
                    <a:pt x="3102342" y="210132"/>
                  </a:lnTo>
                  <a:lnTo>
                    <a:pt x="3104882" y="210132"/>
                  </a:lnTo>
                  <a:lnTo>
                    <a:pt x="3106151" y="210132"/>
                  </a:lnTo>
                  <a:lnTo>
                    <a:pt x="3107421" y="210132"/>
                  </a:lnTo>
                  <a:lnTo>
                    <a:pt x="3107421" y="208482"/>
                  </a:lnTo>
                  <a:lnTo>
                    <a:pt x="3109960" y="208482"/>
                  </a:lnTo>
                  <a:lnTo>
                    <a:pt x="3111230" y="208482"/>
                  </a:lnTo>
                  <a:lnTo>
                    <a:pt x="3113770" y="208482"/>
                  </a:lnTo>
                  <a:lnTo>
                    <a:pt x="3115039" y="208482"/>
                  </a:lnTo>
                  <a:lnTo>
                    <a:pt x="3116309" y="208482"/>
                  </a:lnTo>
                  <a:lnTo>
                    <a:pt x="3117579" y="208482"/>
                  </a:lnTo>
                  <a:lnTo>
                    <a:pt x="3118848" y="208482"/>
                  </a:lnTo>
                  <a:lnTo>
                    <a:pt x="3120118" y="208482"/>
                  </a:lnTo>
                  <a:lnTo>
                    <a:pt x="3121387" y="208482"/>
                  </a:lnTo>
                  <a:lnTo>
                    <a:pt x="3122657" y="208482"/>
                  </a:lnTo>
                  <a:lnTo>
                    <a:pt x="3123927" y="208482"/>
                  </a:lnTo>
                  <a:lnTo>
                    <a:pt x="3125197" y="208482"/>
                  </a:lnTo>
                  <a:lnTo>
                    <a:pt x="3126466" y="208482"/>
                  </a:lnTo>
                  <a:lnTo>
                    <a:pt x="3127736" y="208482"/>
                  </a:lnTo>
                  <a:lnTo>
                    <a:pt x="3129006" y="208482"/>
                  </a:lnTo>
                  <a:lnTo>
                    <a:pt x="3129006" y="205181"/>
                  </a:lnTo>
                  <a:lnTo>
                    <a:pt x="3131545" y="205181"/>
                  </a:lnTo>
                  <a:lnTo>
                    <a:pt x="3132815" y="205181"/>
                  </a:lnTo>
                  <a:lnTo>
                    <a:pt x="3134084" y="205181"/>
                  </a:lnTo>
                  <a:lnTo>
                    <a:pt x="3135354" y="205181"/>
                  </a:lnTo>
                  <a:lnTo>
                    <a:pt x="3136624" y="205181"/>
                  </a:lnTo>
                  <a:lnTo>
                    <a:pt x="3137894" y="205181"/>
                  </a:lnTo>
                  <a:lnTo>
                    <a:pt x="3139163" y="205181"/>
                  </a:lnTo>
                  <a:lnTo>
                    <a:pt x="3140433" y="205181"/>
                  </a:lnTo>
                  <a:lnTo>
                    <a:pt x="3141702" y="205181"/>
                  </a:lnTo>
                  <a:lnTo>
                    <a:pt x="3142972" y="205181"/>
                  </a:lnTo>
                  <a:lnTo>
                    <a:pt x="3144242" y="205181"/>
                  </a:lnTo>
                  <a:lnTo>
                    <a:pt x="3144242" y="201879"/>
                  </a:lnTo>
                  <a:lnTo>
                    <a:pt x="3146781" y="201879"/>
                  </a:lnTo>
                  <a:lnTo>
                    <a:pt x="3148051" y="201879"/>
                  </a:lnTo>
                  <a:lnTo>
                    <a:pt x="3149321" y="201879"/>
                  </a:lnTo>
                  <a:lnTo>
                    <a:pt x="3150590" y="201879"/>
                  </a:lnTo>
                  <a:lnTo>
                    <a:pt x="3151860" y="201879"/>
                  </a:lnTo>
                  <a:lnTo>
                    <a:pt x="3153130" y="201879"/>
                  </a:lnTo>
                  <a:lnTo>
                    <a:pt x="3154399" y="201879"/>
                  </a:lnTo>
                  <a:lnTo>
                    <a:pt x="3155669" y="201879"/>
                  </a:lnTo>
                  <a:lnTo>
                    <a:pt x="3156939" y="201879"/>
                  </a:lnTo>
                  <a:lnTo>
                    <a:pt x="3158209" y="201879"/>
                  </a:lnTo>
                  <a:lnTo>
                    <a:pt x="3159478" y="201879"/>
                  </a:lnTo>
                  <a:lnTo>
                    <a:pt x="3159478" y="198451"/>
                  </a:lnTo>
                  <a:lnTo>
                    <a:pt x="3162017" y="198451"/>
                  </a:lnTo>
                  <a:lnTo>
                    <a:pt x="3163287" y="198451"/>
                  </a:lnTo>
                  <a:lnTo>
                    <a:pt x="3164557" y="198451"/>
                  </a:lnTo>
                  <a:lnTo>
                    <a:pt x="3165826" y="198451"/>
                  </a:lnTo>
                  <a:lnTo>
                    <a:pt x="3167096" y="198451"/>
                  </a:lnTo>
                  <a:lnTo>
                    <a:pt x="3168366" y="198451"/>
                  </a:lnTo>
                  <a:lnTo>
                    <a:pt x="3169636" y="198451"/>
                  </a:lnTo>
                  <a:lnTo>
                    <a:pt x="3169636" y="195150"/>
                  </a:lnTo>
                  <a:lnTo>
                    <a:pt x="3172175" y="195150"/>
                  </a:lnTo>
                  <a:lnTo>
                    <a:pt x="3172175" y="185120"/>
                  </a:lnTo>
                  <a:lnTo>
                    <a:pt x="3174714" y="185120"/>
                  </a:lnTo>
                  <a:lnTo>
                    <a:pt x="3175984" y="185120"/>
                  </a:lnTo>
                  <a:lnTo>
                    <a:pt x="3177254" y="185120"/>
                  </a:lnTo>
                  <a:lnTo>
                    <a:pt x="3177254" y="181818"/>
                  </a:lnTo>
                  <a:lnTo>
                    <a:pt x="3179793" y="181818"/>
                  </a:lnTo>
                  <a:lnTo>
                    <a:pt x="3181063" y="181818"/>
                  </a:lnTo>
                  <a:lnTo>
                    <a:pt x="3182332" y="181818"/>
                  </a:lnTo>
                  <a:lnTo>
                    <a:pt x="3182332" y="178517"/>
                  </a:lnTo>
                  <a:lnTo>
                    <a:pt x="3184872" y="178517"/>
                  </a:lnTo>
                  <a:lnTo>
                    <a:pt x="3184872" y="176867"/>
                  </a:lnTo>
                  <a:lnTo>
                    <a:pt x="3187411" y="176867"/>
                  </a:lnTo>
                  <a:lnTo>
                    <a:pt x="3188681" y="176867"/>
                  </a:lnTo>
                  <a:lnTo>
                    <a:pt x="3189951" y="176867"/>
                  </a:lnTo>
                  <a:lnTo>
                    <a:pt x="3191220" y="176867"/>
                  </a:lnTo>
                  <a:lnTo>
                    <a:pt x="3192490" y="176867"/>
                  </a:lnTo>
                  <a:lnTo>
                    <a:pt x="3192490" y="173566"/>
                  </a:lnTo>
                  <a:lnTo>
                    <a:pt x="3195029" y="173566"/>
                  </a:lnTo>
                  <a:lnTo>
                    <a:pt x="3196299" y="173566"/>
                  </a:lnTo>
                  <a:lnTo>
                    <a:pt x="3197568" y="173566"/>
                  </a:lnTo>
                  <a:lnTo>
                    <a:pt x="3197568" y="170137"/>
                  </a:lnTo>
                  <a:lnTo>
                    <a:pt x="3200108" y="170137"/>
                  </a:lnTo>
                  <a:lnTo>
                    <a:pt x="3201378" y="170137"/>
                  </a:lnTo>
                  <a:lnTo>
                    <a:pt x="3202647" y="170137"/>
                  </a:lnTo>
                  <a:lnTo>
                    <a:pt x="3203917" y="170137"/>
                  </a:lnTo>
                  <a:lnTo>
                    <a:pt x="3205187" y="170137"/>
                  </a:lnTo>
                  <a:lnTo>
                    <a:pt x="3205187" y="166709"/>
                  </a:lnTo>
                  <a:lnTo>
                    <a:pt x="3207726" y="166709"/>
                  </a:lnTo>
                  <a:lnTo>
                    <a:pt x="3208996" y="166709"/>
                  </a:lnTo>
                  <a:lnTo>
                    <a:pt x="3210265" y="166709"/>
                  </a:lnTo>
                  <a:lnTo>
                    <a:pt x="3211535" y="166709"/>
                  </a:lnTo>
                  <a:lnTo>
                    <a:pt x="3214074" y="166709"/>
                  </a:lnTo>
                  <a:lnTo>
                    <a:pt x="3215344" y="166709"/>
                  </a:lnTo>
                  <a:lnTo>
                    <a:pt x="3216614" y="166709"/>
                  </a:lnTo>
                  <a:lnTo>
                    <a:pt x="3217756" y="166709"/>
                  </a:lnTo>
                  <a:lnTo>
                    <a:pt x="3219153" y="166709"/>
                  </a:lnTo>
                  <a:lnTo>
                    <a:pt x="3219153" y="163408"/>
                  </a:lnTo>
                  <a:lnTo>
                    <a:pt x="3221693" y="163408"/>
                  </a:lnTo>
                  <a:lnTo>
                    <a:pt x="3222962" y="163408"/>
                  </a:lnTo>
                  <a:lnTo>
                    <a:pt x="3224232" y="163408"/>
                  </a:lnTo>
                  <a:lnTo>
                    <a:pt x="3225502" y="163408"/>
                  </a:lnTo>
                  <a:lnTo>
                    <a:pt x="3226771" y="163408"/>
                  </a:lnTo>
                  <a:lnTo>
                    <a:pt x="3228041" y="163408"/>
                  </a:lnTo>
                  <a:lnTo>
                    <a:pt x="3229310" y="163408"/>
                  </a:lnTo>
                  <a:lnTo>
                    <a:pt x="3230580" y="163408"/>
                  </a:lnTo>
                  <a:lnTo>
                    <a:pt x="3231850" y="163408"/>
                  </a:lnTo>
                  <a:lnTo>
                    <a:pt x="3231850" y="160107"/>
                  </a:lnTo>
                  <a:lnTo>
                    <a:pt x="3234389" y="160107"/>
                  </a:lnTo>
                  <a:lnTo>
                    <a:pt x="3235659" y="160107"/>
                  </a:lnTo>
                  <a:lnTo>
                    <a:pt x="3236929" y="160107"/>
                  </a:lnTo>
                  <a:lnTo>
                    <a:pt x="3238198" y="160107"/>
                  </a:lnTo>
                  <a:lnTo>
                    <a:pt x="3239468" y="160107"/>
                  </a:lnTo>
                  <a:lnTo>
                    <a:pt x="3240738" y="160107"/>
                  </a:lnTo>
                  <a:lnTo>
                    <a:pt x="3242007" y="160107"/>
                  </a:lnTo>
                  <a:lnTo>
                    <a:pt x="3243277" y="160107"/>
                  </a:lnTo>
                  <a:lnTo>
                    <a:pt x="3244547" y="160107"/>
                  </a:lnTo>
                  <a:lnTo>
                    <a:pt x="3244547" y="156806"/>
                  </a:lnTo>
                  <a:lnTo>
                    <a:pt x="3247086" y="156806"/>
                  </a:lnTo>
                  <a:lnTo>
                    <a:pt x="3248356" y="156806"/>
                  </a:lnTo>
                  <a:lnTo>
                    <a:pt x="3249498" y="156806"/>
                  </a:lnTo>
                  <a:lnTo>
                    <a:pt x="3250768" y="156806"/>
                  </a:lnTo>
                  <a:lnTo>
                    <a:pt x="3252038" y="156806"/>
                  </a:lnTo>
                  <a:lnTo>
                    <a:pt x="3253435" y="156806"/>
                  </a:lnTo>
                  <a:lnTo>
                    <a:pt x="3254704" y="156806"/>
                  </a:lnTo>
                  <a:lnTo>
                    <a:pt x="3255974" y="156806"/>
                  </a:lnTo>
                  <a:lnTo>
                    <a:pt x="3257244" y="156806"/>
                  </a:lnTo>
                  <a:lnTo>
                    <a:pt x="3258513" y="156806"/>
                  </a:lnTo>
                  <a:lnTo>
                    <a:pt x="3259783" y="156806"/>
                  </a:lnTo>
                  <a:lnTo>
                    <a:pt x="3259783" y="148426"/>
                  </a:lnTo>
                  <a:lnTo>
                    <a:pt x="3262322" y="148426"/>
                  </a:lnTo>
                  <a:lnTo>
                    <a:pt x="3263592" y="148426"/>
                  </a:lnTo>
                  <a:lnTo>
                    <a:pt x="3264862" y="148426"/>
                  </a:lnTo>
                  <a:lnTo>
                    <a:pt x="3266132" y="148426"/>
                  </a:lnTo>
                  <a:lnTo>
                    <a:pt x="3267401" y="148426"/>
                  </a:lnTo>
                  <a:lnTo>
                    <a:pt x="3268671" y="148426"/>
                  </a:lnTo>
                  <a:lnTo>
                    <a:pt x="3269940" y="148426"/>
                  </a:lnTo>
                  <a:lnTo>
                    <a:pt x="3271210" y="148426"/>
                  </a:lnTo>
                  <a:lnTo>
                    <a:pt x="3272480" y="148426"/>
                  </a:lnTo>
                  <a:lnTo>
                    <a:pt x="3273749" y="148426"/>
                  </a:lnTo>
                  <a:lnTo>
                    <a:pt x="3275019" y="148426"/>
                  </a:lnTo>
                  <a:lnTo>
                    <a:pt x="3276289" y="148426"/>
                  </a:lnTo>
                  <a:lnTo>
                    <a:pt x="3277559" y="148426"/>
                  </a:lnTo>
                  <a:lnTo>
                    <a:pt x="3278828" y="148426"/>
                  </a:lnTo>
                  <a:lnTo>
                    <a:pt x="3280098" y="148426"/>
                  </a:lnTo>
                  <a:lnTo>
                    <a:pt x="3280098" y="145125"/>
                  </a:lnTo>
                  <a:lnTo>
                    <a:pt x="3282510" y="145125"/>
                  </a:lnTo>
                  <a:lnTo>
                    <a:pt x="3283780" y="145125"/>
                  </a:lnTo>
                  <a:lnTo>
                    <a:pt x="3285050" y="145125"/>
                  </a:lnTo>
                  <a:lnTo>
                    <a:pt x="3286319" y="145125"/>
                  </a:lnTo>
                  <a:lnTo>
                    <a:pt x="3287589" y="145125"/>
                  </a:lnTo>
                  <a:lnTo>
                    <a:pt x="3288986" y="145125"/>
                  </a:lnTo>
                  <a:lnTo>
                    <a:pt x="3290255" y="145125"/>
                  </a:lnTo>
                  <a:lnTo>
                    <a:pt x="3290255" y="141696"/>
                  </a:lnTo>
                  <a:lnTo>
                    <a:pt x="3292795" y="141696"/>
                  </a:lnTo>
                  <a:lnTo>
                    <a:pt x="3294064" y="141696"/>
                  </a:lnTo>
                  <a:lnTo>
                    <a:pt x="3295334" y="141696"/>
                  </a:lnTo>
                  <a:lnTo>
                    <a:pt x="3296604" y="141696"/>
                  </a:lnTo>
                  <a:lnTo>
                    <a:pt x="3297874" y="141696"/>
                  </a:lnTo>
                  <a:lnTo>
                    <a:pt x="3299143" y="141696"/>
                  </a:lnTo>
                  <a:lnTo>
                    <a:pt x="3300413" y="141696"/>
                  </a:lnTo>
                  <a:lnTo>
                    <a:pt x="3300413" y="138395"/>
                  </a:lnTo>
                  <a:lnTo>
                    <a:pt x="3302952" y="138395"/>
                  </a:lnTo>
                  <a:lnTo>
                    <a:pt x="3304222" y="138395"/>
                  </a:lnTo>
                  <a:lnTo>
                    <a:pt x="3305491" y="138395"/>
                  </a:lnTo>
                  <a:lnTo>
                    <a:pt x="3305491" y="135094"/>
                  </a:lnTo>
                  <a:lnTo>
                    <a:pt x="3309301" y="135094"/>
                  </a:lnTo>
                  <a:lnTo>
                    <a:pt x="3310570" y="135094"/>
                  </a:lnTo>
                  <a:lnTo>
                    <a:pt x="3311840" y="135094"/>
                  </a:lnTo>
                  <a:lnTo>
                    <a:pt x="3312982" y="135094"/>
                  </a:lnTo>
                  <a:lnTo>
                    <a:pt x="3314252" y="135094"/>
                  </a:lnTo>
                  <a:lnTo>
                    <a:pt x="3314252" y="131793"/>
                  </a:lnTo>
                  <a:lnTo>
                    <a:pt x="3316792" y="131793"/>
                  </a:lnTo>
                  <a:lnTo>
                    <a:pt x="3318062" y="131793"/>
                  </a:lnTo>
                  <a:lnTo>
                    <a:pt x="3319331" y="131793"/>
                  </a:lnTo>
                  <a:lnTo>
                    <a:pt x="3320601" y="131793"/>
                  </a:lnTo>
                  <a:lnTo>
                    <a:pt x="3321870" y="131793"/>
                  </a:lnTo>
                  <a:lnTo>
                    <a:pt x="3323140" y="131793"/>
                  </a:lnTo>
                  <a:lnTo>
                    <a:pt x="3324537" y="131793"/>
                  </a:lnTo>
                  <a:lnTo>
                    <a:pt x="3324537" y="126714"/>
                  </a:lnTo>
                  <a:lnTo>
                    <a:pt x="3327076" y="126714"/>
                  </a:lnTo>
                  <a:lnTo>
                    <a:pt x="3328346" y="126714"/>
                  </a:lnTo>
                  <a:lnTo>
                    <a:pt x="3329616" y="126714"/>
                  </a:lnTo>
                  <a:lnTo>
                    <a:pt x="3330885" y="126714"/>
                  </a:lnTo>
                  <a:lnTo>
                    <a:pt x="3332155" y="126714"/>
                  </a:lnTo>
                  <a:lnTo>
                    <a:pt x="3332155" y="123413"/>
                  </a:lnTo>
                  <a:lnTo>
                    <a:pt x="3334694" y="123413"/>
                  </a:lnTo>
                  <a:lnTo>
                    <a:pt x="3335964" y="123413"/>
                  </a:lnTo>
                  <a:lnTo>
                    <a:pt x="3337233" y="123413"/>
                  </a:lnTo>
                  <a:lnTo>
                    <a:pt x="3337233" y="120112"/>
                  </a:lnTo>
                  <a:lnTo>
                    <a:pt x="3339773" y="120112"/>
                  </a:lnTo>
                  <a:lnTo>
                    <a:pt x="3339773" y="116811"/>
                  </a:lnTo>
                  <a:lnTo>
                    <a:pt x="3342313" y="116811"/>
                  </a:lnTo>
                  <a:lnTo>
                    <a:pt x="3343582" y="116811"/>
                  </a:lnTo>
                  <a:lnTo>
                    <a:pt x="3344725" y="116811"/>
                  </a:lnTo>
                  <a:lnTo>
                    <a:pt x="3345994" y="116811"/>
                  </a:lnTo>
                  <a:lnTo>
                    <a:pt x="3347264" y="116811"/>
                  </a:lnTo>
                  <a:lnTo>
                    <a:pt x="3348534" y="116811"/>
                  </a:lnTo>
                  <a:lnTo>
                    <a:pt x="3349804" y="116811"/>
                  </a:lnTo>
                  <a:lnTo>
                    <a:pt x="3351073" y="116811"/>
                  </a:lnTo>
                  <a:lnTo>
                    <a:pt x="3352343" y="116811"/>
                  </a:lnTo>
                  <a:lnTo>
                    <a:pt x="3352343" y="111732"/>
                  </a:lnTo>
                  <a:lnTo>
                    <a:pt x="3354882" y="111732"/>
                  </a:lnTo>
                  <a:lnTo>
                    <a:pt x="3356152" y="111732"/>
                  </a:lnTo>
                  <a:lnTo>
                    <a:pt x="3357421" y="111732"/>
                  </a:lnTo>
                  <a:lnTo>
                    <a:pt x="3358691" y="111732"/>
                  </a:lnTo>
                  <a:lnTo>
                    <a:pt x="3360088" y="111732"/>
                  </a:lnTo>
                  <a:lnTo>
                    <a:pt x="3361358" y="111732"/>
                  </a:lnTo>
                  <a:lnTo>
                    <a:pt x="3362627" y="111732"/>
                  </a:lnTo>
                  <a:lnTo>
                    <a:pt x="3363897" y="111732"/>
                  </a:lnTo>
                  <a:lnTo>
                    <a:pt x="3365167" y="111732"/>
                  </a:lnTo>
                  <a:lnTo>
                    <a:pt x="3366436" y="111732"/>
                  </a:lnTo>
                  <a:lnTo>
                    <a:pt x="3367706" y="111732"/>
                  </a:lnTo>
                  <a:lnTo>
                    <a:pt x="3368976" y="111732"/>
                  </a:lnTo>
                  <a:lnTo>
                    <a:pt x="3370245" y="111732"/>
                  </a:lnTo>
                  <a:lnTo>
                    <a:pt x="3371515" y="111732"/>
                  </a:lnTo>
                  <a:lnTo>
                    <a:pt x="3372785" y="111732"/>
                  </a:lnTo>
                  <a:lnTo>
                    <a:pt x="3374055" y="111732"/>
                  </a:lnTo>
                  <a:lnTo>
                    <a:pt x="3375324" y="111732"/>
                  </a:lnTo>
                  <a:lnTo>
                    <a:pt x="3376467" y="111732"/>
                  </a:lnTo>
                  <a:lnTo>
                    <a:pt x="3377736" y="111732"/>
                  </a:lnTo>
                  <a:lnTo>
                    <a:pt x="3379006" y="111732"/>
                  </a:lnTo>
                  <a:lnTo>
                    <a:pt x="3380276" y="111732"/>
                  </a:lnTo>
                  <a:lnTo>
                    <a:pt x="3380276" y="108431"/>
                  </a:lnTo>
                  <a:lnTo>
                    <a:pt x="3382815" y="108431"/>
                  </a:lnTo>
                  <a:lnTo>
                    <a:pt x="3384085" y="108431"/>
                  </a:lnTo>
                  <a:lnTo>
                    <a:pt x="3385355" y="108431"/>
                  </a:lnTo>
                  <a:lnTo>
                    <a:pt x="3385355" y="105130"/>
                  </a:lnTo>
                  <a:lnTo>
                    <a:pt x="3387894" y="105130"/>
                  </a:lnTo>
                  <a:lnTo>
                    <a:pt x="3387894" y="100051"/>
                  </a:lnTo>
                  <a:lnTo>
                    <a:pt x="3390433" y="100051"/>
                  </a:lnTo>
                  <a:lnTo>
                    <a:pt x="3391703" y="100051"/>
                  </a:lnTo>
                  <a:lnTo>
                    <a:pt x="3392973" y="100051"/>
                  </a:lnTo>
                  <a:lnTo>
                    <a:pt x="3392973" y="96623"/>
                  </a:lnTo>
                  <a:lnTo>
                    <a:pt x="3395639" y="96623"/>
                  </a:lnTo>
                  <a:lnTo>
                    <a:pt x="3396909" y="96623"/>
                  </a:lnTo>
                  <a:lnTo>
                    <a:pt x="3398178" y="96623"/>
                  </a:lnTo>
                  <a:lnTo>
                    <a:pt x="3398178" y="91671"/>
                  </a:lnTo>
                  <a:lnTo>
                    <a:pt x="3401987" y="91671"/>
                  </a:lnTo>
                  <a:lnTo>
                    <a:pt x="3403257" y="91671"/>
                  </a:lnTo>
                  <a:lnTo>
                    <a:pt x="3404527" y="91671"/>
                  </a:lnTo>
                  <a:lnTo>
                    <a:pt x="3405797" y="91671"/>
                  </a:lnTo>
                  <a:lnTo>
                    <a:pt x="3407066" y="91671"/>
                  </a:lnTo>
                  <a:lnTo>
                    <a:pt x="3408209" y="91671"/>
                  </a:lnTo>
                  <a:lnTo>
                    <a:pt x="3409478" y="91671"/>
                  </a:lnTo>
                  <a:lnTo>
                    <a:pt x="3409478" y="88370"/>
                  </a:lnTo>
                  <a:lnTo>
                    <a:pt x="3412018" y="88370"/>
                  </a:lnTo>
                  <a:lnTo>
                    <a:pt x="3412018" y="83291"/>
                  </a:lnTo>
                  <a:lnTo>
                    <a:pt x="3414557" y="83291"/>
                  </a:lnTo>
                  <a:lnTo>
                    <a:pt x="3415827" y="83291"/>
                  </a:lnTo>
                  <a:lnTo>
                    <a:pt x="3417097" y="83291"/>
                  </a:lnTo>
                  <a:lnTo>
                    <a:pt x="3417097" y="79990"/>
                  </a:lnTo>
                  <a:lnTo>
                    <a:pt x="3419636" y="79990"/>
                  </a:lnTo>
                  <a:lnTo>
                    <a:pt x="3420905" y="79990"/>
                  </a:lnTo>
                  <a:lnTo>
                    <a:pt x="3422175" y="79990"/>
                  </a:lnTo>
                  <a:lnTo>
                    <a:pt x="3423445" y="79990"/>
                  </a:lnTo>
                  <a:lnTo>
                    <a:pt x="3424715" y="79990"/>
                  </a:lnTo>
                  <a:lnTo>
                    <a:pt x="3424715" y="75038"/>
                  </a:lnTo>
                  <a:lnTo>
                    <a:pt x="3427254" y="75038"/>
                  </a:lnTo>
                  <a:lnTo>
                    <a:pt x="3428524" y="75038"/>
                  </a:lnTo>
                  <a:lnTo>
                    <a:pt x="3432460" y="75038"/>
                  </a:lnTo>
                  <a:lnTo>
                    <a:pt x="3433729" y="75038"/>
                  </a:lnTo>
                  <a:lnTo>
                    <a:pt x="3434999" y="75038"/>
                  </a:lnTo>
                  <a:lnTo>
                    <a:pt x="3436269" y="75038"/>
                  </a:lnTo>
                  <a:lnTo>
                    <a:pt x="3437539" y="75038"/>
                  </a:lnTo>
                  <a:lnTo>
                    <a:pt x="3438808" y="75038"/>
                  </a:lnTo>
                  <a:lnTo>
                    <a:pt x="3439951" y="75038"/>
                  </a:lnTo>
                  <a:lnTo>
                    <a:pt x="3441220" y="75038"/>
                  </a:lnTo>
                  <a:lnTo>
                    <a:pt x="3442490" y="75038"/>
                  </a:lnTo>
                  <a:lnTo>
                    <a:pt x="3442490" y="71737"/>
                  </a:lnTo>
                  <a:lnTo>
                    <a:pt x="3445030" y="71737"/>
                  </a:lnTo>
                  <a:lnTo>
                    <a:pt x="3445030" y="66658"/>
                  </a:lnTo>
                  <a:lnTo>
                    <a:pt x="3447569" y="66658"/>
                  </a:lnTo>
                  <a:lnTo>
                    <a:pt x="3447569" y="61707"/>
                  </a:lnTo>
                  <a:lnTo>
                    <a:pt x="3450108" y="61707"/>
                  </a:lnTo>
                  <a:lnTo>
                    <a:pt x="3451378" y="61707"/>
                  </a:lnTo>
                  <a:lnTo>
                    <a:pt x="3452648" y="61707"/>
                  </a:lnTo>
                  <a:lnTo>
                    <a:pt x="3453917" y="61707"/>
                  </a:lnTo>
                  <a:lnTo>
                    <a:pt x="3455187" y="61707"/>
                  </a:lnTo>
                  <a:lnTo>
                    <a:pt x="3456457" y="61707"/>
                  </a:lnTo>
                  <a:lnTo>
                    <a:pt x="3457727" y="61707"/>
                  </a:lnTo>
                  <a:lnTo>
                    <a:pt x="3458996" y="61707"/>
                  </a:lnTo>
                  <a:lnTo>
                    <a:pt x="3460266" y="61707"/>
                  </a:lnTo>
                  <a:lnTo>
                    <a:pt x="3461535" y="61707"/>
                  </a:lnTo>
                  <a:lnTo>
                    <a:pt x="3462805" y="61707"/>
                  </a:lnTo>
                  <a:lnTo>
                    <a:pt x="3464075" y="61707"/>
                  </a:lnTo>
                  <a:lnTo>
                    <a:pt x="3465471" y="61707"/>
                  </a:lnTo>
                  <a:lnTo>
                    <a:pt x="3466741" y="61707"/>
                  </a:lnTo>
                  <a:lnTo>
                    <a:pt x="3468011" y="61707"/>
                  </a:lnTo>
                  <a:lnTo>
                    <a:pt x="3469281" y="61707"/>
                  </a:lnTo>
                  <a:lnTo>
                    <a:pt x="3470550" y="61707"/>
                  </a:lnTo>
                  <a:lnTo>
                    <a:pt x="3471693" y="61707"/>
                  </a:lnTo>
                  <a:lnTo>
                    <a:pt x="3472963" y="61707"/>
                  </a:lnTo>
                  <a:lnTo>
                    <a:pt x="3474232" y="61707"/>
                  </a:lnTo>
                  <a:lnTo>
                    <a:pt x="3475502" y="61707"/>
                  </a:lnTo>
                  <a:lnTo>
                    <a:pt x="3476772" y="61707"/>
                  </a:lnTo>
                  <a:lnTo>
                    <a:pt x="3478041" y="61707"/>
                  </a:lnTo>
                  <a:lnTo>
                    <a:pt x="3479311" y="61707"/>
                  </a:lnTo>
                  <a:lnTo>
                    <a:pt x="3480581" y="61707"/>
                  </a:lnTo>
                  <a:lnTo>
                    <a:pt x="3480581" y="58405"/>
                  </a:lnTo>
                  <a:lnTo>
                    <a:pt x="3483120" y="58405"/>
                  </a:lnTo>
                  <a:lnTo>
                    <a:pt x="3484390" y="58405"/>
                  </a:lnTo>
                  <a:lnTo>
                    <a:pt x="3485659" y="58405"/>
                  </a:lnTo>
                  <a:lnTo>
                    <a:pt x="3486929" y="58405"/>
                  </a:lnTo>
                  <a:lnTo>
                    <a:pt x="3488199" y="58405"/>
                  </a:lnTo>
                  <a:lnTo>
                    <a:pt x="3488199" y="53327"/>
                  </a:lnTo>
                  <a:lnTo>
                    <a:pt x="3490738" y="53327"/>
                  </a:lnTo>
                  <a:lnTo>
                    <a:pt x="3492008" y="53327"/>
                  </a:lnTo>
                  <a:lnTo>
                    <a:pt x="3494547" y="53327"/>
                  </a:lnTo>
                  <a:lnTo>
                    <a:pt x="3495817" y="53327"/>
                  </a:lnTo>
                  <a:lnTo>
                    <a:pt x="3497086" y="53327"/>
                  </a:lnTo>
                  <a:lnTo>
                    <a:pt x="3498356" y="53327"/>
                  </a:lnTo>
                  <a:lnTo>
                    <a:pt x="3499626" y="53327"/>
                  </a:lnTo>
                  <a:lnTo>
                    <a:pt x="3501023" y="53327"/>
                  </a:lnTo>
                  <a:lnTo>
                    <a:pt x="3502292" y="53327"/>
                  </a:lnTo>
                  <a:lnTo>
                    <a:pt x="3503435" y="53327"/>
                  </a:lnTo>
                  <a:lnTo>
                    <a:pt x="3504705" y="53327"/>
                  </a:lnTo>
                  <a:lnTo>
                    <a:pt x="3505974" y="53327"/>
                  </a:lnTo>
                  <a:lnTo>
                    <a:pt x="3507244" y="53327"/>
                  </a:lnTo>
                  <a:lnTo>
                    <a:pt x="3508514" y="53327"/>
                  </a:lnTo>
                  <a:lnTo>
                    <a:pt x="3509783" y="53327"/>
                  </a:lnTo>
                  <a:lnTo>
                    <a:pt x="3511053" y="53327"/>
                  </a:lnTo>
                  <a:lnTo>
                    <a:pt x="3512323" y="53327"/>
                  </a:lnTo>
                  <a:lnTo>
                    <a:pt x="3513593" y="53327"/>
                  </a:lnTo>
                  <a:lnTo>
                    <a:pt x="3514862" y="53327"/>
                  </a:lnTo>
                  <a:lnTo>
                    <a:pt x="3514862" y="48375"/>
                  </a:lnTo>
                  <a:lnTo>
                    <a:pt x="3517401" y="48375"/>
                  </a:lnTo>
                  <a:lnTo>
                    <a:pt x="3518671" y="48375"/>
                  </a:lnTo>
                  <a:lnTo>
                    <a:pt x="3519941" y="48375"/>
                  </a:lnTo>
                  <a:lnTo>
                    <a:pt x="3521211" y="48375"/>
                  </a:lnTo>
                  <a:lnTo>
                    <a:pt x="3522480" y="48375"/>
                  </a:lnTo>
                  <a:lnTo>
                    <a:pt x="3523750" y="48375"/>
                  </a:lnTo>
                  <a:lnTo>
                    <a:pt x="3525020" y="48375"/>
                  </a:lnTo>
                  <a:lnTo>
                    <a:pt x="3526289" y="48375"/>
                  </a:lnTo>
                  <a:lnTo>
                    <a:pt x="3527559" y="48375"/>
                  </a:lnTo>
                  <a:lnTo>
                    <a:pt x="3528829" y="48375"/>
                  </a:lnTo>
                  <a:lnTo>
                    <a:pt x="3530098" y="48375"/>
                  </a:lnTo>
                  <a:lnTo>
                    <a:pt x="3531368" y="48375"/>
                  </a:lnTo>
                  <a:lnTo>
                    <a:pt x="3532638" y="48375"/>
                  </a:lnTo>
                  <a:lnTo>
                    <a:pt x="3533908" y="48375"/>
                  </a:lnTo>
                  <a:lnTo>
                    <a:pt x="3535177" y="48375"/>
                  </a:lnTo>
                  <a:lnTo>
                    <a:pt x="3536447" y="48375"/>
                  </a:lnTo>
                  <a:lnTo>
                    <a:pt x="3537716" y="48375"/>
                  </a:lnTo>
                  <a:lnTo>
                    <a:pt x="3538986" y="48375"/>
                  </a:lnTo>
                  <a:lnTo>
                    <a:pt x="3540256" y="48375"/>
                  </a:lnTo>
                  <a:lnTo>
                    <a:pt x="3541525" y="48375"/>
                  </a:lnTo>
                  <a:lnTo>
                    <a:pt x="3542795" y="48375"/>
                  </a:lnTo>
                  <a:lnTo>
                    <a:pt x="3544065" y="48375"/>
                  </a:lnTo>
                  <a:lnTo>
                    <a:pt x="3545335" y="48375"/>
                  </a:lnTo>
                  <a:lnTo>
                    <a:pt x="3546604" y="48375"/>
                  </a:lnTo>
                  <a:lnTo>
                    <a:pt x="3547874" y="48375"/>
                  </a:lnTo>
                  <a:lnTo>
                    <a:pt x="3549144" y="48375"/>
                  </a:lnTo>
                  <a:lnTo>
                    <a:pt x="3550413" y="48375"/>
                  </a:lnTo>
                  <a:lnTo>
                    <a:pt x="3551683" y="48375"/>
                  </a:lnTo>
                  <a:lnTo>
                    <a:pt x="3552953" y="48375"/>
                  </a:lnTo>
                  <a:lnTo>
                    <a:pt x="3554222" y="48375"/>
                  </a:lnTo>
                  <a:lnTo>
                    <a:pt x="3555492" y="48375"/>
                  </a:lnTo>
                  <a:lnTo>
                    <a:pt x="3556762" y="48375"/>
                  </a:lnTo>
                  <a:lnTo>
                    <a:pt x="3558031" y="48375"/>
                  </a:lnTo>
                  <a:lnTo>
                    <a:pt x="3559301" y="48375"/>
                  </a:lnTo>
                  <a:lnTo>
                    <a:pt x="3560571" y="48375"/>
                  </a:lnTo>
                  <a:lnTo>
                    <a:pt x="3561840" y="48375"/>
                  </a:lnTo>
                  <a:lnTo>
                    <a:pt x="3563110" y="48375"/>
                  </a:lnTo>
                  <a:lnTo>
                    <a:pt x="3564380" y="48375"/>
                  </a:lnTo>
                  <a:lnTo>
                    <a:pt x="3565650" y="48375"/>
                  </a:lnTo>
                  <a:lnTo>
                    <a:pt x="3566919" y="48375"/>
                  </a:lnTo>
                  <a:lnTo>
                    <a:pt x="3568189" y="48375"/>
                  </a:lnTo>
                  <a:lnTo>
                    <a:pt x="3569459" y="48375"/>
                  </a:lnTo>
                  <a:lnTo>
                    <a:pt x="3570728" y="48375"/>
                  </a:lnTo>
                  <a:lnTo>
                    <a:pt x="3571998" y="48375"/>
                  </a:lnTo>
                  <a:lnTo>
                    <a:pt x="3573267" y="48375"/>
                  </a:lnTo>
                  <a:lnTo>
                    <a:pt x="3574537" y="48375"/>
                  </a:lnTo>
                  <a:lnTo>
                    <a:pt x="3575807" y="48375"/>
                  </a:lnTo>
                  <a:lnTo>
                    <a:pt x="3577077" y="48375"/>
                  </a:lnTo>
                  <a:lnTo>
                    <a:pt x="3578346" y="48375"/>
                  </a:lnTo>
                  <a:lnTo>
                    <a:pt x="3579616" y="48375"/>
                  </a:lnTo>
                  <a:lnTo>
                    <a:pt x="3580886" y="48375"/>
                  </a:lnTo>
                  <a:lnTo>
                    <a:pt x="3582155" y="48375"/>
                  </a:lnTo>
                  <a:lnTo>
                    <a:pt x="3583425" y="48375"/>
                  </a:lnTo>
                  <a:lnTo>
                    <a:pt x="3584695" y="48375"/>
                  </a:lnTo>
                  <a:lnTo>
                    <a:pt x="3585964" y="48375"/>
                  </a:lnTo>
                  <a:lnTo>
                    <a:pt x="3587234" y="48375"/>
                  </a:lnTo>
                  <a:lnTo>
                    <a:pt x="3588504" y="48375"/>
                  </a:lnTo>
                  <a:lnTo>
                    <a:pt x="3589773" y="48375"/>
                  </a:lnTo>
                  <a:lnTo>
                    <a:pt x="3591043" y="48375"/>
                  </a:lnTo>
                  <a:lnTo>
                    <a:pt x="3592313" y="48375"/>
                  </a:lnTo>
                  <a:lnTo>
                    <a:pt x="3593582" y="48375"/>
                  </a:lnTo>
                  <a:lnTo>
                    <a:pt x="3594852" y="48375"/>
                  </a:lnTo>
                  <a:lnTo>
                    <a:pt x="3597392" y="48375"/>
                  </a:lnTo>
                  <a:lnTo>
                    <a:pt x="3598661" y="48375"/>
                  </a:lnTo>
                  <a:lnTo>
                    <a:pt x="3599931" y="48375"/>
                  </a:lnTo>
                  <a:lnTo>
                    <a:pt x="3601201" y="48375"/>
                  </a:lnTo>
                  <a:lnTo>
                    <a:pt x="3602470" y="48375"/>
                  </a:lnTo>
                  <a:lnTo>
                    <a:pt x="3603740" y="48375"/>
                  </a:lnTo>
                  <a:lnTo>
                    <a:pt x="3605009" y="48375"/>
                  </a:lnTo>
                  <a:lnTo>
                    <a:pt x="3605009" y="43423"/>
                  </a:lnTo>
                  <a:lnTo>
                    <a:pt x="3607549" y="43423"/>
                  </a:lnTo>
                  <a:lnTo>
                    <a:pt x="3608819" y="43423"/>
                  </a:lnTo>
                  <a:lnTo>
                    <a:pt x="3610088" y="43423"/>
                  </a:lnTo>
                  <a:lnTo>
                    <a:pt x="3610088" y="36694"/>
                  </a:lnTo>
                  <a:lnTo>
                    <a:pt x="3612628" y="36694"/>
                  </a:lnTo>
                  <a:lnTo>
                    <a:pt x="3613897" y="36694"/>
                  </a:lnTo>
                  <a:lnTo>
                    <a:pt x="3615167" y="36694"/>
                  </a:lnTo>
                  <a:lnTo>
                    <a:pt x="3615167" y="31742"/>
                  </a:lnTo>
                  <a:lnTo>
                    <a:pt x="3617706" y="31742"/>
                  </a:lnTo>
                  <a:lnTo>
                    <a:pt x="3618976" y="31742"/>
                  </a:lnTo>
                  <a:lnTo>
                    <a:pt x="3620246" y="31742"/>
                  </a:lnTo>
                  <a:lnTo>
                    <a:pt x="3621516" y="31742"/>
                  </a:lnTo>
                  <a:lnTo>
                    <a:pt x="3622785" y="31742"/>
                  </a:lnTo>
                  <a:lnTo>
                    <a:pt x="3624055" y="31742"/>
                  </a:lnTo>
                  <a:lnTo>
                    <a:pt x="3625324" y="31742"/>
                  </a:lnTo>
                  <a:lnTo>
                    <a:pt x="3626594" y="31742"/>
                  </a:lnTo>
                  <a:lnTo>
                    <a:pt x="3627864" y="31742"/>
                  </a:lnTo>
                  <a:lnTo>
                    <a:pt x="3629134" y="31742"/>
                  </a:lnTo>
                  <a:lnTo>
                    <a:pt x="3630403" y="31742"/>
                  </a:lnTo>
                  <a:lnTo>
                    <a:pt x="3631673" y="31742"/>
                  </a:lnTo>
                  <a:lnTo>
                    <a:pt x="3632943" y="31742"/>
                  </a:lnTo>
                  <a:lnTo>
                    <a:pt x="3634212" y="31742"/>
                  </a:lnTo>
                  <a:lnTo>
                    <a:pt x="3635482" y="31742"/>
                  </a:lnTo>
                  <a:lnTo>
                    <a:pt x="3636752" y="31742"/>
                  </a:lnTo>
                  <a:lnTo>
                    <a:pt x="3638021" y="31742"/>
                  </a:lnTo>
                  <a:lnTo>
                    <a:pt x="3638021" y="24886"/>
                  </a:lnTo>
                  <a:lnTo>
                    <a:pt x="3640561" y="24886"/>
                  </a:lnTo>
                  <a:lnTo>
                    <a:pt x="3641831" y="24886"/>
                  </a:lnTo>
                  <a:lnTo>
                    <a:pt x="3643100" y="24886"/>
                  </a:lnTo>
                  <a:lnTo>
                    <a:pt x="3644370" y="24886"/>
                  </a:lnTo>
                  <a:lnTo>
                    <a:pt x="3645639" y="24886"/>
                  </a:lnTo>
                  <a:lnTo>
                    <a:pt x="3646909" y="24886"/>
                  </a:lnTo>
                  <a:lnTo>
                    <a:pt x="3648179" y="24886"/>
                  </a:lnTo>
                  <a:lnTo>
                    <a:pt x="3649448" y="24886"/>
                  </a:lnTo>
                  <a:lnTo>
                    <a:pt x="3650718" y="24886"/>
                  </a:lnTo>
                  <a:lnTo>
                    <a:pt x="3651988" y="24886"/>
                  </a:lnTo>
                  <a:lnTo>
                    <a:pt x="3653258" y="24886"/>
                  </a:lnTo>
                  <a:lnTo>
                    <a:pt x="3654527" y="24886"/>
                  </a:lnTo>
                  <a:lnTo>
                    <a:pt x="3655797" y="24886"/>
                  </a:lnTo>
                  <a:lnTo>
                    <a:pt x="3657067" y="24886"/>
                  </a:lnTo>
                  <a:lnTo>
                    <a:pt x="3658336" y="24886"/>
                  </a:lnTo>
                  <a:lnTo>
                    <a:pt x="3659606" y="24886"/>
                  </a:lnTo>
                  <a:lnTo>
                    <a:pt x="3660876" y="24886"/>
                  </a:lnTo>
                  <a:lnTo>
                    <a:pt x="3662145" y="24886"/>
                  </a:lnTo>
                  <a:lnTo>
                    <a:pt x="3663415" y="24886"/>
                  </a:lnTo>
                  <a:lnTo>
                    <a:pt x="3664685" y="24886"/>
                  </a:lnTo>
                  <a:lnTo>
                    <a:pt x="3665954" y="24886"/>
                  </a:lnTo>
                  <a:lnTo>
                    <a:pt x="3665954" y="19934"/>
                  </a:lnTo>
                  <a:lnTo>
                    <a:pt x="3668494" y="19934"/>
                  </a:lnTo>
                  <a:lnTo>
                    <a:pt x="3669763" y="19934"/>
                  </a:lnTo>
                  <a:lnTo>
                    <a:pt x="3671033" y="19934"/>
                  </a:lnTo>
                  <a:lnTo>
                    <a:pt x="3672303" y="19934"/>
                  </a:lnTo>
                  <a:lnTo>
                    <a:pt x="3673573" y="19934"/>
                  </a:lnTo>
                  <a:lnTo>
                    <a:pt x="3674842" y="19934"/>
                  </a:lnTo>
                  <a:lnTo>
                    <a:pt x="3676112" y="19934"/>
                  </a:lnTo>
                  <a:lnTo>
                    <a:pt x="3677382" y="19934"/>
                  </a:lnTo>
                  <a:lnTo>
                    <a:pt x="3678651" y="19934"/>
                  </a:lnTo>
                  <a:lnTo>
                    <a:pt x="3678651" y="13332"/>
                  </a:lnTo>
                  <a:lnTo>
                    <a:pt x="3681190" y="13332"/>
                  </a:lnTo>
                  <a:lnTo>
                    <a:pt x="3682460" y="13332"/>
                  </a:lnTo>
                  <a:lnTo>
                    <a:pt x="3683730" y="13332"/>
                  </a:lnTo>
                  <a:lnTo>
                    <a:pt x="3683730" y="6602"/>
                  </a:lnTo>
                  <a:lnTo>
                    <a:pt x="3686269" y="6602"/>
                  </a:lnTo>
                  <a:lnTo>
                    <a:pt x="3687539" y="6602"/>
                  </a:lnTo>
                  <a:lnTo>
                    <a:pt x="3690078" y="6602"/>
                  </a:lnTo>
                  <a:lnTo>
                    <a:pt x="3691348" y="6602"/>
                  </a:lnTo>
                  <a:lnTo>
                    <a:pt x="3692618" y="6602"/>
                  </a:lnTo>
                  <a:lnTo>
                    <a:pt x="3693887" y="6602"/>
                  </a:lnTo>
                  <a:lnTo>
                    <a:pt x="3695157" y="6602"/>
                  </a:lnTo>
                  <a:lnTo>
                    <a:pt x="3695157" y="0"/>
                  </a:lnTo>
                  <a:lnTo>
                    <a:pt x="3697697" y="0"/>
                  </a:lnTo>
                  <a:lnTo>
                    <a:pt x="3698966" y="0"/>
                  </a:lnTo>
                  <a:lnTo>
                    <a:pt x="3700236" y="0"/>
                  </a:lnTo>
                  <a:lnTo>
                    <a:pt x="3701505" y="0"/>
                  </a:lnTo>
                  <a:lnTo>
                    <a:pt x="3702775" y="0"/>
                  </a:lnTo>
                  <a:lnTo>
                    <a:pt x="3704045" y="0"/>
                  </a:lnTo>
                  <a:lnTo>
                    <a:pt x="3705315" y="0"/>
                  </a:lnTo>
                </a:path>
              </a:pathLst>
            </a:custGeom>
            <a:noFill/>
            <a:ln w="25380" cap="flat">
              <a:solidFill>
                <a:srgbClr val="669BD2"/>
              </a:solidFill>
              <a:prstDash val="solid"/>
              <a:miter/>
            </a:ln>
          </p:spPr>
          <p:txBody>
            <a:bodyPr/>
            <a:lstStyle/>
            <a:p>
              <a:endParaRPr lang="en-US" sz="1000"/>
            </a:p>
          </p:txBody>
        </p:sp>
      </p:grpSp>
    </p:spTree>
    <p:extLst>
      <p:ext uri="{BB962C8B-B14F-4D97-AF65-F5344CB8AC3E}">
        <p14:creationId xmlns:p14="http://schemas.microsoft.com/office/powerpoint/2010/main" val="4151723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00EE7-3DDA-AB2B-F80E-AB8437F59160}"/>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1E83F1C0-D090-BE46-FE62-2F7276481B04}"/>
              </a:ext>
            </a:extLst>
          </p:cNvPr>
          <p:cNvSpPr/>
          <p:nvPr/>
        </p:nvSpPr>
        <p:spPr>
          <a:xfrm>
            <a:off x="2030819" y="1366284"/>
            <a:ext cx="2473200" cy="4444512"/>
          </a:xfrm>
          <a:prstGeom prst="rect">
            <a:avLst/>
          </a:prstGeom>
          <a:solidFill>
            <a:srgbClr val="669BD2">
              <a:alpha val="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Rectangle 10">
            <a:extLst>
              <a:ext uri="{FF2B5EF4-FFF2-40B4-BE49-F238E27FC236}">
                <a16:creationId xmlns:a16="http://schemas.microsoft.com/office/drawing/2014/main" id="{03F29765-8EA8-D237-AD82-81209F6C9828}"/>
              </a:ext>
            </a:extLst>
          </p:cNvPr>
          <p:cNvSpPr/>
          <p:nvPr/>
        </p:nvSpPr>
        <p:spPr>
          <a:xfrm>
            <a:off x="4508205" y="1359156"/>
            <a:ext cx="2473200" cy="4444512"/>
          </a:xfrm>
          <a:prstGeom prst="rect">
            <a:avLst/>
          </a:prstGeom>
          <a:solidFill>
            <a:schemeClr val="tx1">
              <a:alpha val="509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B1278F1C-D4E4-26C8-C877-113C344E2516}"/>
              </a:ext>
            </a:extLst>
          </p:cNvPr>
          <p:cNvSpPr>
            <a:spLocks noGrp="1"/>
          </p:cNvSpPr>
          <p:nvPr>
            <p:ph type="title"/>
          </p:nvPr>
        </p:nvSpPr>
        <p:spPr>
          <a:xfrm>
            <a:off x="623889" y="333375"/>
            <a:ext cx="9423878" cy="962377"/>
          </a:xfrm>
        </p:spPr>
        <p:txBody>
          <a:bodyPr>
            <a:normAutofit/>
          </a:bodyPr>
          <a:lstStyle/>
          <a:p>
            <a:r>
              <a:rPr lang="en-GB" sz="2400" dirty="0"/>
              <a:t>Treatment effect on CV and mortality outcomes by CVD history</a:t>
            </a:r>
          </a:p>
        </p:txBody>
      </p:sp>
      <p:sp>
        <p:nvSpPr>
          <p:cNvPr id="3" name="Footer Placeholder 2">
            <a:extLst>
              <a:ext uri="{FF2B5EF4-FFF2-40B4-BE49-F238E27FC236}">
                <a16:creationId xmlns:a16="http://schemas.microsoft.com/office/drawing/2014/main" id="{E6638F56-5C85-1912-68DF-E4D9D12DA0D2}"/>
              </a:ext>
            </a:extLst>
          </p:cNvPr>
          <p:cNvSpPr>
            <a:spLocks noGrp="1"/>
          </p:cNvSpPr>
          <p:nvPr>
            <p:ph type="ftr" sz="quarter" idx="10"/>
          </p:nvPr>
        </p:nvSpPr>
        <p:spPr/>
        <p:txBody>
          <a:bodyPr/>
          <a:lstStyle/>
          <a:p>
            <a:r>
              <a:rPr lang="en-GB" dirty="0"/>
              <a:t>CI, confidence interval; CV, cardiovascular; CVD, cardiovascular disease; HHF, hospitalisation for heart failure; HR, hazard ratio; PY, patient-years</a:t>
            </a:r>
          </a:p>
        </p:txBody>
      </p:sp>
      <p:sp>
        <p:nvSpPr>
          <p:cNvPr id="4" name="Slide Number Placeholder 3">
            <a:extLst>
              <a:ext uri="{FF2B5EF4-FFF2-40B4-BE49-F238E27FC236}">
                <a16:creationId xmlns:a16="http://schemas.microsoft.com/office/drawing/2014/main" id="{47B067DC-95E2-B2BD-BAAF-99FB449EEDC7}"/>
              </a:ext>
            </a:extLst>
          </p:cNvPr>
          <p:cNvSpPr>
            <a:spLocks noGrp="1"/>
          </p:cNvSpPr>
          <p:nvPr>
            <p:ph type="sldNum" sz="quarter" idx="11"/>
          </p:nvPr>
        </p:nvSpPr>
        <p:spPr/>
        <p:txBody>
          <a:bodyPr/>
          <a:lstStyle/>
          <a:p>
            <a:fld id="{7AF8E309-D608-654D-B811-6A2C46C88181}" type="slidenum">
              <a:rPr lang="en-GB" smtClean="0"/>
              <a:pPr/>
              <a:t>8</a:t>
            </a:fld>
            <a:endParaRPr lang="en-GB" dirty="0"/>
          </a:p>
        </p:txBody>
      </p:sp>
      <p:pic>
        <p:nvPicPr>
          <p:cNvPr id="6" name="Picture 2" descr="ESC - Online Congress Platform">
            <a:extLst>
              <a:ext uri="{FF2B5EF4-FFF2-40B4-BE49-F238E27FC236}">
                <a16:creationId xmlns:a16="http://schemas.microsoft.com/office/drawing/2014/main" id="{87630CA3-0A2D-CBF6-F8AB-839611EED3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77909" y="6243241"/>
            <a:ext cx="755534" cy="27634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4" name="Table 4">
            <a:extLst>
              <a:ext uri="{FF2B5EF4-FFF2-40B4-BE49-F238E27FC236}">
                <a16:creationId xmlns:a16="http://schemas.microsoft.com/office/drawing/2014/main" id="{ED0D8F16-391E-4CE6-5007-8216CA40B5A4}"/>
              </a:ext>
            </a:extLst>
          </p:cNvPr>
          <p:cNvGraphicFramePr>
            <a:graphicFrameLocks/>
          </p:cNvGraphicFramePr>
          <p:nvPr>
            <p:extLst>
              <p:ext uri="{D42A27DB-BD31-4B8C-83A1-F6EECF244321}">
                <p14:modId xmlns:p14="http://schemas.microsoft.com/office/powerpoint/2010/main" val="1490027987"/>
              </p:ext>
            </p:extLst>
          </p:nvPr>
        </p:nvGraphicFramePr>
        <p:xfrm>
          <a:off x="407579" y="854356"/>
          <a:ext cx="11376843" cy="4956440"/>
        </p:xfrm>
        <a:graphic>
          <a:graphicData uri="http://schemas.openxmlformats.org/drawingml/2006/table">
            <a:tbl>
              <a:tblPr firstRow="1" bandRow="1">
                <a:tableStyleId>{1FECB4D8-DB02-4DC6-A0A2-4F2EBAE1DC90}</a:tableStyleId>
              </a:tblPr>
              <a:tblGrid>
                <a:gridCol w="1617260">
                  <a:extLst>
                    <a:ext uri="{9D8B030D-6E8A-4147-A177-3AD203B41FA5}">
                      <a16:colId xmlns:a16="http://schemas.microsoft.com/office/drawing/2014/main" val="1563302950"/>
                    </a:ext>
                  </a:extLst>
                </a:gridCol>
                <a:gridCol w="1535014">
                  <a:extLst>
                    <a:ext uri="{9D8B030D-6E8A-4147-A177-3AD203B41FA5}">
                      <a16:colId xmlns:a16="http://schemas.microsoft.com/office/drawing/2014/main" val="59195595"/>
                    </a:ext>
                  </a:extLst>
                </a:gridCol>
                <a:gridCol w="944305">
                  <a:extLst>
                    <a:ext uri="{9D8B030D-6E8A-4147-A177-3AD203B41FA5}">
                      <a16:colId xmlns:a16="http://schemas.microsoft.com/office/drawing/2014/main" val="1053751923"/>
                    </a:ext>
                  </a:extLst>
                </a:gridCol>
                <a:gridCol w="1558264">
                  <a:extLst>
                    <a:ext uri="{9D8B030D-6E8A-4147-A177-3AD203B41FA5}">
                      <a16:colId xmlns:a16="http://schemas.microsoft.com/office/drawing/2014/main" val="2567337469"/>
                    </a:ext>
                  </a:extLst>
                </a:gridCol>
                <a:gridCol w="921054">
                  <a:extLst>
                    <a:ext uri="{9D8B030D-6E8A-4147-A177-3AD203B41FA5}">
                      <a16:colId xmlns:a16="http://schemas.microsoft.com/office/drawing/2014/main" val="4139487270"/>
                    </a:ext>
                  </a:extLst>
                </a:gridCol>
                <a:gridCol w="1422929">
                  <a:extLst>
                    <a:ext uri="{9D8B030D-6E8A-4147-A177-3AD203B41FA5}">
                      <a16:colId xmlns:a16="http://schemas.microsoft.com/office/drawing/2014/main" val="1211503722"/>
                    </a:ext>
                  </a:extLst>
                </a:gridCol>
                <a:gridCol w="2079242">
                  <a:extLst>
                    <a:ext uri="{9D8B030D-6E8A-4147-A177-3AD203B41FA5}">
                      <a16:colId xmlns:a16="http://schemas.microsoft.com/office/drawing/2014/main" val="1494047414"/>
                    </a:ext>
                  </a:extLst>
                </a:gridCol>
                <a:gridCol w="1298775">
                  <a:extLst>
                    <a:ext uri="{9D8B030D-6E8A-4147-A177-3AD203B41FA5}">
                      <a16:colId xmlns:a16="http://schemas.microsoft.com/office/drawing/2014/main" val="2097731346"/>
                    </a:ext>
                  </a:extLst>
                </a:gridCol>
              </a:tblGrid>
              <a:tr h="273274">
                <a:tc rowSpan="2">
                  <a:txBody>
                    <a:bodyPr/>
                    <a:lstStyle/>
                    <a:p>
                      <a:pPr>
                        <a:spcBef>
                          <a:spcPts val="300"/>
                        </a:spcBef>
                        <a:spcAft>
                          <a:spcPts val="300"/>
                        </a:spcAft>
                      </a:pPr>
                      <a:r>
                        <a:rPr lang="en-GB" sz="1200" b="1" noProof="0" dirty="0">
                          <a:solidFill>
                            <a:schemeClr val="bg1"/>
                          </a:solidFill>
                          <a:latin typeface="Arial" panose="020B0604020202020204" pitchFamily="34" charset="0"/>
                          <a:cs typeface="Arial" panose="020B0604020202020204" pitchFamily="34" charset="0"/>
                        </a:rPr>
                        <a:t>Outcome</a:t>
                      </a:r>
                    </a:p>
                  </a:txBody>
                  <a:tcPr marL="94500" marR="94500" marT="47250" marB="472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gridSpan="2">
                  <a:txBody>
                    <a:bodyPr/>
                    <a:lstStyle/>
                    <a:p>
                      <a:pPr algn="ctr">
                        <a:spcBef>
                          <a:spcPts val="300"/>
                        </a:spcBef>
                        <a:spcAft>
                          <a:spcPts val="300"/>
                        </a:spcAft>
                      </a:pPr>
                      <a:r>
                        <a:rPr lang="en-GB" sz="1200" noProof="0" dirty="0">
                          <a:solidFill>
                            <a:schemeClr val="bg1"/>
                          </a:solidFill>
                          <a:latin typeface="Arial" panose="020B0604020202020204" pitchFamily="34" charset="0"/>
                          <a:cs typeface="Arial" panose="020B0604020202020204" pitchFamily="34" charset="0"/>
                        </a:rPr>
                        <a:t>Finerenone </a:t>
                      </a:r>
                      <a:endParaRPr lang="en-GB" sz="1200" b="1" noProof="0" dirty="0">
                        <a:solidFill>
                          <a:schemeClr val="bg1"/>
                        </a:solidFill>
                        <a:latin typeface="Arial" panose="020B0604020202020204" pitchFamily="34" charset="0"/>
                        <a:cs typeface="Arial" panose="020B0604020202020204" pitchFamily="34" charset="0"/>
                      </a:endParaRPr>
                    </a:p>
                  </a:txBody>
                  <a:tcPr marL="37205" marR="37205" marT="47250" marB="4725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9BD2"/>
                    </a:solidFill>
                  </a:tcPr>
                </a:tc>
                <a:tc hMerge="1">
                  <a:txBody>
                    <a:bodyPr/>
                    <a:lstStyle/>
                    <a:p>
                      <a:pPr algn="ctr">
                        <a:spcBef>
                          <a:spcPts val="300"/>
                        </a:spcBef>
                        <a:spcAft>
                          <a:spcPts val="300"/>
                        </a:spcAft>
                      </a:pPr>
                      <a:endParaRPr lang="en-GB" sz="1200" noProof="0" dirty="0">
                        <a:solidFill>
                          <a:schemeClr val="tx1"/>
                        </a:solidFill>
                        <a:latin typeface="Arial" panose="020B0604020202020204" pitchFamily="34" charset="0"/>
                        <a:cs typeface="Arial" panose="020B0604020202020204" pitchFamily="34" charset="0"/>
                      </a:endParaRPr>
                    </a:p>
                  </a:txBody>
                  <a:tcPr marL="37205" marR="37205" marT="47250" marB="4725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a:spcBef>
                          <a:spcPts val="300"/>
                        </a:spcBef>
                        <a:spcAft>
                          <a:spcPts val="300"/>
                        </a:spcAft>
                      </a:pPr>
                      <a:r>
                        <a:rPr lang="en-GB" sz="1200" noProof="0" dirty="0">
                          <a:solidFill>
                            <a:schemeClr val="bg1"/>
                          </a:solidFill>
                          <a:latin typeface="Arial" panose="020B0604020202020204" pitchFamily="34" charset="0"/>
                          <a:cs typeface="Arial" panose="020B0604020202020204" pitchFamily="34" charset="0"/>
                        </a:rPr>
                        <a:t>Placebo</a:t>
                      </a:r>
                    </a:p>
                  </a:txBody>
                  <a:tcPr marL="37205" marR="37205" marT="47250" marB="47250" anchor="ctr">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spcBef>
                          <a:spcPts val="300"/>
                        </a:spcBef>
                        <a:spcAft>
                          <a:spcPts val="300"/>
                        </a:spcAft>
                      </a:pPr>
                      <a:endParaRPr lang="en-US" sz="1200" noProof="0" dirty="0">
                        <a:solidFill>
                          <a:schemeClr val="tx1"/>
                        </a:solidFill>
                        <a:latin typeface="Arial" panose="020B0604020202020204" pitchFamily="34" charset="0"/>
                        <a:cs typeface="Arial" panose="020B0604020202020204" pitchFamily="34" charset="0"/>
                      </a:endParaRPr>
                    </a:p>
                  </a:txBody>
                  <a:tcPr marL="37205" marR="37205" marT="47250" marB="47250" anchor="ctr">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gridSpan="2">
                  <a:txBody>
                    <a:bodyPr/>
                    <a:lstStyle/>
                    <a:p>
                      <a:pPr algn="ctr">
                        <a:spcBef>
                          <a:spcPts val="300"/>
                        </a:spcBef>
                        <a:spcAft>
                          <a:spcPts val="300"/>
                        </a:spcAft>
                      </a:pPr>
                      <a:r>
                        <a:rPr lang="en-GB" sz="1200" noProof="0" dirty="0">
                          <a:solidFill>
                            <a:schemeClr val="tx1"/>
                          </a:solidFill>
                          <a:latin typeface="Arial" panose="020B0604020202020204" pitchFamily="34" charset="0"/>
                          <a:cs typeface="Arial" panose="020B0604020202020204" pitchFamily="34" charset="0"/>
                        </a:rPr>
                        <a:t>HR (95% CI)</a:t>
                      </a:r>
                      <a:endParaRPr lang="en-GB" sz="1200" b="1" noProof="0" dirty="0">
                        <a:solidFill>
                          <a:schemeClr val="tx1"/>
                        </a:solidFill>
                        <a:latin typeface="Arial" panose="020B0604020202020204" pitchFamily="34" charset="0"/>
                        <a:cs typeface="Arial" panose="020B0604020202020204" pitchFamily="34" charset="0"/>
                      </a:endParaRPr>
                    </a:p>
                  </a:txBody>
                  <a:tcPr marL="94500" marR="94500" marT="47250" marB="4725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hMerge="1">
                  <a:txBody>
                    <a:bodyPr/>
                    <a:lstStyle/>
                    <a:p>
                      <a:pPr algn="ctr"/>
                      <a:endParaRPr lang="en-US" sz="1100" b="1" dirty="0">
                        <a:solidFill>
                          <a:schemeClr val="tx2"/>
                        </a:solidFill>
                      </a:endParaRPr>
                    </a:p>
                  </a:txBody>
                  <a:tcPr anchor="ctr"/>
                </a:tc>
                <a:tc rowSpan="2">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i="1" noProof="0" dirty="0">
                          <a:solidFill>
                            <a:schemeClr val="tx1"/>
                          </a:solidFill>
                          <a:latin typeface="Arial" panose="020B0604020202020204" pitchFamily="34" charset="0"/>
                          <a:cs typeface="Arial" panose="020B0604020202020204" pitchFamily="34" charset="0"/>
                        </a:rPr>
                        <a:t>p</a:t>
                      </a:r>
                      <a:r>
                        <a:rPr lang="en-GB" sz="1200" i="0" noProof="0" dirty="0">
                          <a:solidFill>
                            <a:schemeClr val="tx1"/>
                          </a:solidFill>
                          <a:latin typeface="Arial" panose="020B0604020202020204" pitchFamily="34" charset="0"/>
                          <a:cs typeface="Arial" panose="020B0604020202020204" pitchFamily="34" charset="0"/>
                        </a:rPr>
                        <a:t>-</a:t>
                      </a:r>
                      <a:r>
                        <a:rPr lang="en-GB" sz="1200" noProof="0" dirty="0">
                          <a:solidFill>
                            <a:schemeClr val="tx1"/>
                          </a:solidFill>
                          <a:latin typeface="Arial" panose="020B0604020202020204" pitchFamily="34" charset="0"/>
                          <a:cs typeface="Arial" panose="020B0604020202020204" pitchFamily="34" charset="0"/>
                        </a:rPr>
                        <a:t>interaction</a:t>
                      </a:r>
                      <a:endParaRPr lang="en-GB" sz="1200" i="1" noProof="0" dirty="0">
                        <a:solidFill>
                          <a:schemeClr val="tx1"/>
                        </a:solidFill>
                        <a:latin typeface="Arial" panose="020B0604020202020204" pitchFamily="34" charset="0"/>
                        <a:cs typeface="Arial" panose="020B0604020202020204" pitchFamily="34" charset="0"/>
                      </a:endParaRPr>
                    </a:p>
                  </a:txBody>
                  <a:tcPr marL="94500" marR="94500" marT="47250" marB="47250" anchor="ctr">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72048233"/>
                  </a:ext>
                </a:extLst>
              </a:tr>
              <a:tr h="273274">
                <a:tc vMerge="1">
                  <a:txBody>
                    <a:bodyPr/>
                    <a:lstStyle/>
                    <a:p>
                      <a:endParaRPr lang="en-GB"/>
                    </a:p>
                  </a:txBody>
                  <a:tcPr/>
                </a:tc>
                <a:tc>
                  <a:txBody>
                    <a:bodyPr/>
                    <a:lstStyle/>
                    <a:p>
                      <a:pPr algn="ctr">
                        <a:spcBef>
                          <a:spcPts val="300"/>
                        </a:spcBef>
                        <a:spcAft>
                          <a:spcPts val="300"/>
                        </a:spcAft>
                      </a:pPr>
                      <a:r>
                        <a:rPr lang="en-GB" sz="1200" b="1" i="0" noProof="0" dirty="0">
                          <a:solidFill>
                            <a:schemeClr val="bg1"/>
                          </a:solidFill>
                          <a:latin typeface="Arial" panose="020B0604020202020204" pitchFamily="34" charset="0"/>
                          <a:cs typeface="Arial" panose="020B0604020202020204" pitchFamily="34" charset="0"/>
                        </a:rPr>
                        <a:t>n/n (%)</a:t>
                      </a:r>
                      <a:endParaRPr lang="en-GB" sz="1200" dirty="0">
                        <a:solidFill>
                          <a:schemeClr val="bg1"/>
                        </a:solidFill>
                      </a:endParaRPr>
                    </a:p>
                  </a:txBody>
                  <a:tcPr marL="37205" marR="37205" marT="47250" marB="4725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69BD2"/>
                    </a:solid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b="1" i="0" noProof="0" dirty="0">
                          <a:solidFill>
                            <a:schemeClr val="bg1"/>
                          </a:solidFill>
                          <a:latin typeface="Arial" panose="020B0604020202020204" pitchFamily="34" charset="0"/>
                          <a:cs typeface="Arial" panose="020B0604020202020204" pitchFamily="34" charset="0"/>
                        </a:rPr>
                        <a:t>n/1000 PY</a:t>
                      </a:r>
                    </a:p>
                  </a:txBody>
                  <a:tcPr marL="37205" marR="37205" marT="47250" marB="4725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69BD2"/>
                    </a:solidFill>
                  </a:tcPr>
                </a:tc>
                <a:tc>
                  <a:txBody>
                    <a:bodyPr/>
                    <a:lstStyle/>
                    <a:p>
                      <a:pPr algn="ctr">
                        <a:spcBef>
                          <a:spcPts val="300"/>
                        </a:spcBef>
                        <a:spcAft>
                          <a:spcPts val="300"/>
                        </a:spcAft>
                      </a:pPr>
                      <a:r>
                        <a:rPr lang="en-GB" sz="1200" b="1" noProof="0" dirty="0">
                          <a:solidFill>
                            <a:schemeClr val="bg1"/>
                          </a:solidFill>
                          <a:latin typeface="Arial" panose="020B0604020202020204" pitchFamily="34" charset="0"/>
                          <a:cs typeface="Arial" panose="020B0604020202020204" pitchFamily="34" charset="0"/>
                        </a:rPr>
                        <a:t>n/n (%)</a:t>
                      </a:r>
                    </a:p>
                  </a:txBody>
                  <a:tcPr marL="37205" marR="37205" marT="47250" marB="4725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spcBef>
                          <a:spcPts val="300"/>
                        </a:spcBef>
                        <a:spcAft>
                          <a:spcPts val="300"/>
                        </a:spcAft>
                      </a:pPr>
                      <a:r>
                        <a:rPr lang="en-GB" sz="1200" b="1" i="0" noProof="0" dirty="0">
                          <a:solidFill>
                            <a:schemeClr val="bg1"/>
                          </a:solidFill>
                          <a:latin typeface="Arial" panose="020B0604020202020204" pitchFamily="34" charset="0"/>
                          <a:cs typeface="Arial" panose="020B0604020202020204" pitchFamily="34" charset="0"/>
                        </a:rPr>
                        <a:t>n/1000 PY</a:t>
                      </a:r>
                      <a:endParaRPr lang="en-GB" sz="1200" b="1" noProof="0" dirty="0">
                        <a:solidFill>
                          <a:schemeClr val="bg1"/>
                        </a:solidFill>
                        <a:latin typeface="Arial" panose="020B0604020202020204" pitchFamily="34" charset="0"/>
                        <a:cs typeface="Arial" panose="020B0604020202020204" pitchFamily="34" charset="0"/>
                      </a:endParaRPr>
                    </a:p>
                  </a:txBody>
                  <a:tcPr marL="37205" marR="37205" marT="47250" marB="4725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vMerge="1">
                  <a:txBody>
                    <a:bodyPr/>
                    <a:lstStyle/>
                    <a:p>
                      <a:endParaRPr lang="en-GB"/>
                    </a:p>
                  </a:txBody>
                  <a:tcPr/>
                </a:tc>
                <a:tc hMerge="1" vMerge="1">
                  <a:txBody>
                    <a:bodyPr/>
                    <a:lstStyle/>
                    <a:p>
                      <a:endParaRPr lang="en-GB"/>
                    </a:p>
                  </a:txBody>
                  <a:tcPr/>
                </a:tc>
                <a:tc vMerge="1">
                  <a:txBody>
                    <a:bodyPr/>
                    <a:lstStyle/>
                    <a:p>
                      <a:endParaRPr lang="en-GB"/>
                    </a:p>
                  </a:txBody>
                  <a:tcPr/>
                </a:tc>
                <a:extLst>
                  <a:ext uri="{0D108BD9-81ED-4DB2-BD59-A6C34878D82A}">
                    <a16:rowId xmlns:a16="http://schemas.microsoft.com/office/drawing/2014/main" val="2372508993"/>
                  </a:ext>
                </a:extLst>
              </a:tr>
              <a:tr h="213545">
                <a:tc gridSpan="3">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lang="en-GB" sz="1200" b="1" kern="1200" noProof="0" dirty="0">
                          <a:solidFill>
                            <a:schemeClr val="tx1"/>
                          </a:solidFill>
                          <a:latin typeface="Arial" panose="020B0604020202020204" pitchFamily="34" charset="0"/>
                          <a:ea typeface="+mn-ea"/>
                          <a:cs typeface="Arial" panose="020B0604020202020204" pitchFamily="34" charset="0"/>
                        </a:rPr>
                        <a:t>HHF or CV death</a:t>
                      </a:r>
                    </a:p>
                  </a:txBody>
                  <a:tcPr marL="93012" marR="93012" marT="18602" marB="1860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US" sz="1200" b="1" kern="1200" noProof="0" dirty="0">
                        <a:solidFill>
                          <a:schemeClr val="tx2"/>
                        </a:solidFill>
                        <a:latin typeface="Arial" panose="020B0604020202020204" pitchFamily="34" charset="0"/>
                        <a:ea typeface="+mn-ea"/>
                        <a:cs typeface="Arial" panose="020B0604020202020204" pitchFamily="34" charset="0"/>
                      </a:endParaRPr>
                    </a:p>
                  </a:txBody>
                  <a:tcPr marL="93012" marR="93012" marT="18602" marB="18602" anchor="ctr"/>
                </a:tc>
                <a:tc hMerge="1">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US" sz="1200" b="1" kern="1200" noProof="0" dirty="0">
                        <a:solidFill>
                          <a:schemeClr val="tx2"/>
                        </a:solidFill>
                        <a:latin typeface="Arial" panose="020B0604020202020204" pitchFamily="34" charset="0"/>
                        <a:ea typeface="+mn-ea"/>
                        <a:cs typeface="Arial" panose="020B0604020202020204" pitchFamily="34" charset="0"/>
                      </a:endParaRPr>
                    </a:p>
                  </a:txBody>
                  <a:tcPr marL="93012" marR="93012" marT="18602" marB="18602"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1" kern="1200" noProof="0" dirty="0">
                        <a:solidFill>
                          <a:schemeClr val="tx1"/>
                        </a:solidFill>
                        <a:latin typeface="Arial" panose="020B0604020202020204" pitchFamily="34" charset="0"/>
                        <a:ea typeface="+mn-ea"/>
                        <a:cs typeface="Arial" panose="020B0604020202020204" pitchFamily="34" charset="0"/>
                      </a:endParaRPr>
                    </a:p>
                  </a:txBody>
                  <a:tcPr marL="93012" marR="93012" marT="18602" marB="18602"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1" kern="1200" noProof="0" dirty="0">
                        <a:solidFill>
                          <a:schemeClr val="tx1"/>
                        </a:solidFill>
                        <a:latin typeface="Arial" panose="020B0604020202020204" pitchFamily="34" charset="0"/>
                        <a:ea typeface="+mn-ea"/>
                        <a:cs typeface="Arial" panose="020B0604020202020204" pitchFamily="34" charset="0"/>
                      </a:endParaRPr>
                    </a:p>
                  </a:txBody>
                  <a:tcPr marL="93012" marR="93012" marT="18602" marB="18602"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300"/>
                        </a:spcBef>
                        <a:spcAft>
                          <a:spcPts val="300"/>
                        </a:spcAft>
                      </a:pPr>
                      <a:endParaRPr lang="en-GB" sz="1200" b="1"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1"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1"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9707245"/>
                  </a:ext>
                </a:extLst>
              </a:tr>
              <a:tr h="213545">
                <a:tc>
                  <a:txBody>
                    <a:bodyPr/>
                    <a:lstStyle/>
                    <a:p>
                      <a:pPr marL="92075" marR="0" lvl="0" indent="0" algn="l" defTabSz="914400" rtl="0" eaLnBrk="1" fontAlgn="auto" latinLnBrk="0" hangingPunct="1">
                        <a:lnSpc>
                          <a:spcPct val="100000"/>
                        </a:lnSpc>
                        <a:spcBef>
                          <a:spcPts val="300"/>
                        </a:spcBef>
                        <a:spcAft>
                          <a:spcPts val="300"/>
                        </a:spcAft>
                        <a:buClrTx/>
                        <a:buSzTx/>
                        <a:buFontTx/>
                        <a:buNone/>
                        <a:tabLst/>
                        <a:defRPr/>
                      </a:pPr>
                      <a:r>
                        <a:rPr lang="en-GB" sz="1200" b="1" noProof="0" dirty="0">
                          <a:solidFill>
                            <a:schemeClr val="tx1"/>
                          </a:solidFill>
                          <a:latin typeface="Arial" panose="020B0604020202020204" pitchFamily="34" charset="0"/>
                          <a:cs typeface="Arial" panose="020B0604020202020204" pitchFamily="34" charset="0"/>
                        </a:rPr>
                        <a:t>Overall</a:t>
                      </a:r>
                    </a:p>
                  </a:txBody>
                  <a:tcPr marL="93012" marR="93012" marT="18602" marB="18602">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b="1" kern="1200" noProof="0" dirty="0">
                          <a:solidFill>
                            <a:schemeClr val="tx1"/>
                          </a:solidFill>
                          <a:latin typeface="Arial" panose="020B0604020202020204" pitchFamily="34" charset="0"/>
                          <a:ea typeface="+mn-ea"/>
                          <a:cs typeface="Arial" panose="020B0604020202020204" pitchFamily="34" charset="0"/>
                        </a:rPr>
                        <a:t>420/7291 (5.8)</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b="1" kern="1200" noProof="0" dirty="0">
                          <a:solidFill>
                            <a:schemeClr val="tx1"/>
                          </a:solidFill>
                          <a:latin typeface="Arial" panose="020B0604020202020204" pitchFamily="34" charset="0"/>
                          <a:ea typeface="+mn-ea"/>
                          <a:cs typeface="Arial" panose="020B0604020202020204" pitchFamily="34" charset="0"/>
                        </a:rPr>
                        <a:t>19.1</a:t>
                      </a:r>
                    </a:p>
                  </a:txBody>
                  <a:tcPr marL="93012" marR="93012" marT="18602" marB="18602" anchor="ctr">
                    <a:lnL>
                      <a:noFill/>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b="1" kern="1200" noProof="0" dirty="0">
                          <a:solidFill>
                            <a:schemeClr val="tx1"/>
                          </a:solidFill>
                          <a:latin typeface="Arial" panose="020B0604020202020204" pitchFamily="34" charset="0"/>
                          <a:ea typeface="+mn-ea"/>
                          <a:cs typeface="Arial" panose="020B0604020202020204" pitchFamily="34" charset="0"/>
                        </a:rPr>
                        <a:t>520/7283 (7.1)</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b="1" kern="1200" noProof="0" dirty="0">
                          <a:solidFill>
                            <a:schemeClr val="tx1"/>
                          </a:solidFill>
                          <a:latin typeface="Arial" panose="020B0604020202020204" pitchFamily="34" charset="0"/>
                          <a:ea typeface="+mn-ea"/>
                          <a:cs typeface="Arial" panose="020B0604020202020204" pitchFamily="34" charset="0"/>
                        </a:rPr>
                        <a:t>23.9</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300"/>
                        </a:spcBef>
                        <a:spcAft>
                          <a:spcPts val="300"/>
                        </a:spcAft>
                      </a:pPr>
                      <a:endParaRPr lang="en-GB" sz="1200" b="1"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b="1" noProof="0" dirty="0">
                          <a:solidFill>
                            <a:schemeClr val="tx1"/>
                          </a:solidFill>
                          <a:latin typeface="Arial" panose="020B0604020202020204" pitchFamily="34" charset="0"/>
                          <a:cs typeface="Arial" panose="020B0604020202020204" pitchFamily="34" charset="0"/>
                        </a:rPr>
                        <a:t>0.80 (0.70–0.91)</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1"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46576982"/>
                  </a:ext>
                </a:extLst>
              </a:tr>
              <a:tr h="213545">
                <a:tc>
                  <a:txBody>
                    <a:bodyPr/>
                    <a:lstStyle/>
                    <a:p>
                      <a:pPr marL="174625" marR="0" lvl="0" indent="0" algn="l" defTabSz="914400" rtl="0" eaLnBrk="1" fontAlgn="auto" latinLnBrk="0" hangingPunct="1">
                        <a:lnSpc>
                          <a:spcPct val="100000"/>
                        </a:lnSpc>
                        <a:spcBef>
                          <a:spcPts val="300"/>
                        </a:spcBef>
                        <a:spcAft>
                          <a:spcPts val="300"/>
                        </a:spcAft>
                        <a:buClrTx/>
                        <a:buSzTx/>
                        <a:buFontTx/>
                        <a:buNone/>
                        <a:tabLst/>
                        <a:defRPr/>
                      </a:pPr>
                      <a:r>
                        <a:rPr lang="en-GB" sz="1200" b="0" noProof="0" dirty="0">
                          <a:solidFill>
                            <a:schemeClr val="tx1"/>
                          </a:solidFill>
                          <a:latin typeface="Arial" panose="020B0604020202020204" pitchFamily="34" charset="0"/>
                          <a:cs typeface="Arial" panose="020B0604020202020204" pitchFamily="34" charset="0"/>
                        </a:rPr>
                        <a:t>History of CVD</a:t>
                      </a:r>
                      <a:endParaRPr lang="en-GB" sz="1200" b="0" baseline="30000" noProof="0" dirty="0">
                        <a:solidFill>
                          <a:schemeClr val="tx1"/>
                        </a:solidFill>
                        <a:latin typeface="Arial" panose="020B0604020202020204" pitchFamily="34" charset="0"/>
                        <a:cs typeface="Arial" panose="020B0604020202020204" pitchFamily="34" charset="0"/>
                      </a:endParaRPr>
                    </a:p>
                  </a:txBody>
                  <a:tcPr marL="93012" marR="93012" marT="18602" marB="18602">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0" kern="1200" noProof="0" dirty="0">
                        <a:solidFill>
                          <a:schemeClr val="tx1"/>
                        </a:solidFill>
                        <a:latin typeface="Arial" panose="020B0604020202020204" pitchFamily="34" charset="0"/>
                        <a:ea typeface="+mn-ea"/>
                        <a:cs typeface="Arial" panose="020B0604020202020204" pitchFamily="34" charset="0"/>
                      </a:endParaRPr>
                    </a:p>
                  </a:txBody>
                  <a:tcPr marL="93012" marR="93012" marT="18602" marB="18602" anchor="ctr">
                    <a:lnL>
                      <a:noFill/>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0" kern="1200" noProof="0" dirty="0">
                        <a:solidFill>
                          <a:schemeClr val="tx1"/>
                        </a:solidFill>
                        <a:latin typeface="Arial" panose="020B0604020202020204" pitchFamily="34" charset="0"/>
                        <a:ea typeface="+mn-ea"/>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0" kern="1200" noProof="0" dirty="0">
                        <a:solidFill>
                          <a:schemeClr val="tx1"/>
                        </a:solidFill>
                        <a:latin typeface="Arial" panose="020B0604020202020204" pitchFamily="34" charset="0"/>
                        <a:ea typeface="+mn-ea"/>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0" kern="1200" noProof="0" dirty="0">
                        <a:solidFill>
                          <a:schemeClr val="tx1"/>
                        </a:solidFill>
                        <a:latin typeface="Arial" panose="020B0604020202020204" pitchFamily="34" charset="0"/>
                        <a:ea typeface="+mn-ea"/>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300"/>
                        </a:spcBef>
                        <a:spcAft>
                          <a:spcPts val="300"/>
                        </a:spcAft>
                      </a:pPr>
                      <a:endParaRPr lang="en-GB" sz="1200" b="0"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0"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33443921"/>
                  </a:ext>
                </a:extLst>
              </a:tr>
              <a:tr h="213545">
                <a:tc>
                  <a:txBody>
                    <a:bodyPr/>
                    <a:lstStyle/>
                    <a:p>
                      <a:pPr marL="0" marR="0" lvl="0" indent="252000" algn="l" defTabSz="914400" rtl="0" eaLnBrk="1" fontAlgn="auto" latinLnBrk="0" hangingPunct="1">
                        <a:lnSpc>
                          <a:spcPct val="100000"/>
                        </a:lnSpc>
                        <a:spcBef>
                          <a:spcPts val="300"/>
                        </a:spcBef>
                        <a:spcAft>
                          <a:spcPts val="300"/>
                        </a:spcAft>
                        <a:buClrTx/>
                        <a:buSzTx/>
                        <a:buFontTx/>
                        <a:buNone/>
                        <a:tabLst/>
                        <a:defRPr/>
                      </a:pPr>
                      <a:r>
                        <a:rPr lang="en-GB" sz="1200" b="0" noProof="0" dirty="0">
                          <a:solidFill>
                            <a:schemeClr val="accent3"/>
                          </a:solidFill>
                          <a:latin typeface="Arial" panose="020B0604020202020204" pitchFamily="34" charset="0"/>
                          <a:cs typeface="Arial" panose="020B0604020202020204" pitchFamily="34" charset="0"/>
                        </a:rPr>
                        <a:t>With</a:t>
                      </a:r>
                    </a:p>
                  </a:txBody>
                  <a:tcPr marL="93012" marR="93012" marT="18602" marB="18602">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GB" sz="1200" b="0"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316/3413 (9.3)</a:t>
                      </a:r>
                    </a:p>
                  </a:txBody>
                  <a:tcPr marL="93012" marR="93012" marT="18602" marB="18602" anchor="ctr">
                    <a:lnL>
                      <a:noFill/>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GB" sz="1200" b="0"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32.4</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GB" sz="1200" b="0"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382/3409 (11.2)</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GB" sz="1200" b="0"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39.8</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300"/>
                        </a:spcBef>
                        <a:spcAft>
                          <a:spcPts val="300"/>
                        </a:spcAft>
                      </a:pPr>
                      <a:endParaRPr lang="en-GB" sz="1200" b="0" noProof="0" dirty="0">
                        <a:solidFill>
                          <a:schemeClr val="accent3"/>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noProof="0" dirty="0">
                          <a:solidFill>
                            <a:schemeClr val="accent3"/>
                          </a:solidFill>
                          <a:latin typeface="Arial" panose="020B0604020202020204" pitchFamily="34" charset="0"/>
                          <a:cs typeface="Arial" panose="020B0604020202020204" pitchFamily="34" charset="0"/>
                        </a:rPr>
                        <a:t>0.82 (0.70–0.95)</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b="0" noProof="0" dirty="0">
                          <a:solidFill>
                            <a:schemeClr val="tx1"/>
                          </a:solidFill>
                          <a:latin typeface="Arial" panose="020B0604020202020204" pitchFamily="34" charset="0"/>
                          <a:cs typeface="Arial" panose="020B0604020202020204" pitchFamily="34" charset="0"/>
                        </a:rPr>
                        <a:t>0.574</a:t>
                      </a:r>
                    </a:p>
                  </a:txBody>
                  <a:tcPr marL="93012" marR="93012" marT="18602" marB="18602"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3166211"/>
                  </a:ext>
                </a:extLst>
              </a:tr>
              <a:tr h="213545">
                <a:tc>
                  <a:txBody>
                    <a:bodyPr/>
                    <a:lstStyle/>
                    <a:p>
                      <a:pPr marL="0" marR="0" lvl="0" indent="252000" algn="l" defTabSz="914400" rtl="0" eaLnBrk="1" fontAlgn="auto" latinLnBrk="0" hangingPunct="1">
                        <a:lnSpc>
                          <a:spcPct val="100000"/>
                        </a:lnSpc>
                        <a:spcBef>
                          <a:spcPts val="300"/>
                        </a:spcBef>
                        <a:spcAft>
                          <a:spcPts val="300"/>
                        </a:spcAft>
                        <a:buClrTx/>
                        <a:buSzTx/>
                        <a:buFontTx/>
                        <a:buNone/>
                        <a:tabLst/>
                        <a:defRPr/>
                      </a:pPr>
                      <a:r>
                        <a:rPr lang="en-GB" sz="1200" b="0" kern="1200" noProof="0" dirty="0">
                          <a:solidFill>
                            <a:schemeClr val="accent4"/>
                          </a:solidFill>
                          <a:latin typeface="Arial" panose="020B0604020202020204" pitchFamily="34" charset="0"/>
                          <a:ea typeface="+mn-ea"/>
                          <a:cs typeface="Arial" panose="020B0604020202020204" pitchFamily="34" charset="0"/>
                        </a:rPr>
                        <a:t>Without</a:t>
                      </a:r>
                    </a:p>
                  </a:txBody>
                  <a:tcPr marL="93012" marR="93012" marT="18602" marB="18602">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GB" sz="1200" b="0" i="0" u="none" strike="noStrike" kern="1200" cap="none" spc="0" normalizeH="0" baseline="0" noProof="0" dirty="0">
                          <a:ln>
                            <a:noFill/>
                          </a:ln>
                          <a:solidFill>
                            <a:schemeClr val="accent4"/>
                          </a:solidFill>
                          <a:effectLst/>
                          <a:uLnTx/>
                          <a:uFillTx/>
                          <a:latin typeface="Arial" panose="020B0604020202020204" pitchFamily="34" charset="0"/>
                          <a:ea typeface="+mn-ea"/>
                          <a:cs typeface="Arial" panose="020B0604020202020204" pitchFamily="34" charset="0"/>
                        </a:rPr>
                        <a:t>104/3878 (2.7)</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GB" sz="1200" b="0" i="0" u="none" strike="noStrike" kern="1200" cap="none" spc="0" normalizeH="0" baseline="0" noProof="0" dirty="0">
                          <a:ln>
                            <a:noFill/>
                          </a:ln>
                          <a:solidFill>
                            <a:schemeClr val="accent4"/>
                          </a:solidFill>
                          <a:effectLst/>
                          <a:uLnTx/>
                          <a:uFillTx/>
                          <a:latin typeface="Arial" panose="020B0604020202020204" pitchFamily="34" charset="0"/>
                          <a:ea typeface="+mn-ea"/>
                          <a:cs typeface="Arial" panose="020B0604020202020204" pitchFamily="34" charset="0"/>
                        </a:rPr>
                        <a:t>8.5</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GB" sz="1200" b="0" i="0" u="none" strike="noStrike" kern="1200" cap="none" spc="0" normalizeH="0" baseline="0" noProof="0" dirty="0">
                          <a:ln>
                            <a:noFill/>
                          </a:ln>
                          <a:solidFill>
                            <a:schemeClr val="accent4"/>
                          </a:solidFill>
                          <a:effectLst/>
                          <a:uLnTx/>
                          <a:uFillTx/>
                          <a:latin typeface="Arial" panose="020B0604020202020204" pitchFamily="34" charset="0"/>
                          <a:ea typeface="+mn-ea"/>
                          <a:cs typeface="Arial" panose="020B0604020202020204" pitchFamily="34" charset="0"/>
                        </a:rPr>
                        <a:t>138/3874 (3.6)</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GB" sz="1200" b="0" i="0" u="none" strike="noStrike" kern="1200" cap="none" spc="0" normalizeH="0" baseline="0" noProof="0" dirty="0">
                          <a:ln>
                            <a:noFill/>
                          </a:ln>
                          <a:solidFill>
                            <a:schemeClr val="accent4"/>
                          </a:solidFill>
                          <a:effectLst/>
                          <a:uLnTx/>
                          <a:uFillTx/>
                          <a:latin typeface="Arial" panose="020B0604020202020204" pitchFamily="34" charset="0"/>
                          <a:ea typeface="+mn-ea"/>
                          <a:cs typeface="Arial" panose="020B0604020202020204" pitchFamily="34" charset="0"/>
                        </a:rPr>
                        <a:t>11.3</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300"/>
                        </a:spcBef>
                        <a:spcAft>
                          <a:spcPts val="300"/>
                        </a:spcAft>
                      </a:pPr>
                      <a:endParaRPr lang="en-GB" sz="1200" b="0" noProof="0" dirty="0">
                        <a:solidFill>
                          <a:schemeClr val="accent4"/>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noProof="0" dirty="0">
                          <a:solidFill>
                            <a:schemeClr val="accent4"/>
                          </a:solidFill>
                          <a:latin typeface="Arial" panose="020B0604020202020204" pitchFamily="34" charset="0"/>
                          <a:cs typeface="Arial" panose="020B0604020202020204" pitchFamily="34" charset="0"/>
                        </a:rPr>
                        <a:t>0.75 (0.58–0.97)</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US" sz="1200" b="0" noProof="0" dirty="0">
                        <a:solidFill>
                          <a:schemeClr val="tx1"/>
                        </a:solidFill>
                        <a:latin typeface="Arial" panose="020B0604020202020204" pitchFamily="34" charset="0"/>
                        <a:cs typeface="Arial" panose="020B0604020202020204" pitchFamily="34" charset="0"/>
                      </a:endParaRPr>
                    </a:p>
                  </a:txBody>
                  <a:tcPr marL="93012" marR="93012" marT="18602" marB="18602" anchor="ctr">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855789264"/>
                  </a:ext>
                </a:extLst>
              </a:tr>
              <a:tr h="213545">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lang="en-GB" sz="1200" b="1" kern="1200" noProof="0" dirty="0">
                          <a:solidFill>
                            <a:schemeClr val="tx1"/>
                          </a:solidFill>
                          <a:latin typeface="Arial" panose="020B0604020202020204" pitchFamily="34" charset="0"/>
                          <a:ea typeface="+mn-ea"/>
                          <a:cs typeface="Arial" panose="020B0604020202020204" pitchFamily="34" charset="0"/>
                        </a:rPr>
                        <a:t>HHF</a:t>
                      </a:r>
                    </a:p>
                  </a:txBody>
                  <a:tcPr marL="93012" marR="93012" marT="18602" marB="1860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1" kern="1200" noProof="0" dirty="0">
                        <a:solidFill>
                          <a:schemeClr val="tx1"/>
                        </a:solidFill>
                        <a:latin typeface="Arial" panose="020B0604020202020204" pitchFamily="34" charset="0"/>
                        <a:ea typeface="+mn-ea"/>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1" kern="1200" noProof="0" dirty="0">
                        <a:solidFill>
                          <a:schemeClr val="tx1"/>
                        </a:solidFill>
                        <a:latin typeface="Arial" panose="020B0604020202020204" pitchFamily="34" charset="0"/>
                        <a:ea typeface="+mn-ea"/>
                        <a:cs typeface="Arial" panose="020B0604020202020204" pitchFamily="34" charset="0"/>
                      </a:endParaRPr>
                    </a:p>
                  </a:txBody>
                  <a:tcPr marL="93012" marR="93012" marT="18602" marB="18602"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1" kern="1200" noProof="0" dirty="0">
                        <a:solidFill>
                          <a:schemeClr val="tx1"/>
                        </a:solidFill>
                        <a:latin typeface="Arial" panose="020B0604020202020204" pitchFamily="34" charset="0"/>
                        <a:ea typeface="+mn-ea"/>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1" kern="1200" noProof="0" dirty="0">
                        <a:solidFill>
                          <a:schemeClr val="tx1"/>
                        </a:solidFill>
                        <a:latin typeface="Arial" panose="020B0604020202020204" pitchFamily="34" charset="0"/>
                        <a:ea typeface="+mn-ea"/>
                        <a:cs typeface="Arial" panose="020B0604020202020204" pitchFamily="34" charset="0"/>
                      </a:endParaRPr>
                    </a:p>
                  </a:txBody>
                  <a:tcPr marL="93012" marR="93012" marT="18602" marB="18602"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spcBef>
                          <a:spcPts val="300"/>
                        </a:spcBef>
                        <a:spcAft>
                          <a:spcPts val="300"/>
                        </a:spcAft>
                      </a:pPr>
                      <a:endParaRPr lang="en-GB" sz="1200" b="1"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1"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1"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06572650"/>
                  </a:ext>
                </a:extLst>
              </a:tr>
              <a:tr h="213545">
                <a:tc>
                  <a:txBody>
                    <a:bodyPr/>
                    <a:lstStyle/>
                    <a:p>
                      <a:pPr marL="92075" marR="0" lvl="0" indent="0" algn="l" defTabSz="914400" rtl="0" eaLnBrk="1" fontAlgn="auto" latinLnBrk="0" hangingPunct="1">
                        <a:lnSpc>
                          <a:spcPct val="100000"/>
                        </a:lnSpc>
                        <a:spcBef>
                          <a:spcPts val="300"/>
                        </a:spcBef>
                        <a:spcAft>
                          <a:spcPts val="300"/>
                        </a:spcAft>
                        <a:buClrTx/>
                        <a:buSzTx/>
                        <a:buFontTx/>
                        <a:buNone/>
                        <a:tabLst/>
                        <a:defRPr/>
                      </a:pPr>
                      <a:r>
                        <a:rPr lang="en-GB" sz="1200" b="1" noProof="0" dirty="0">
                          <a:solidFill>
                            <a:schemeClr val="tx1"/>
                          </a:solidFill>
                          <a:latin typeface="Arial" panose="020B0604020202020204" pitchFamily="34" charset="0"/>
                          <a:cs typeface="Arial" panose="020B0604020202020204" pitchFamily="34" charset="0"/>
                        </a:rPr>
                        <a:t>Overall</a:t>
                      </a:r>
                    </a:p>
                  </a:txBody>
                  <a:tcPr marL="93012" marR="93012" marT="18602" marB="18602">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b="1" kern="1200" noProof="0" dirty="0">
                          <a:solidFill>
                            <a:schemeClr val="tx1"/>
                          </a:solidFill>
                          <a:latin typeface="Arial" panose="020B0604020202020204" pitchFamily="34" charset="0"/>
                          <a:ea typeface="+mn-ea"/>
                          <a:cs typeface="Arial" panose="020B0604020202020204" pitchFamily="34" charset="0"/>
                        </a:rPr>
                        <a:t>263/7291 (3.6)</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b="1" kern="1200" noProof="0" dirty="0">
                          <a:solidFill>
                            <a:schemeClr val="tx1"/>
                          </a:solidFill>
                          <a:latin typeface="Arial" panose="020B0604020202020204" pitchFamily="34" charset="0"/>
                          <a:ea typeface="+mn-ea"/>
                          <a:cs typeface="Arial" panose="020B0604020202020204" pitchFamily="34" charset="0"/>
                        </a:rPr>
                        <a:t>12.0</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b="1" kern="1200" noProof="0" dirty="0">
                          <a:solidFill>
                            <a:schemeClr val="tx1"/>
                          </a:solidFill>
                          <a:latin typeface="Arial" panose="020B0604020202020204" pitchFamily="34" charset="0"/>
                          <a:ea typeface="+mn-ea"/>
                          <a:cs typeface="Arial" panose="020B0604020202020204" pitchFamily="34" charset="0"/>
                        </a:rPr>
                        <a:t>334/7283 (4.6)</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b="1" kern="1200" noProof="0" dirty="0">
                          <a:solidFill>
                            <a:schemeClr val="tx1"/>
                          </a:solidFill>
                          <a:latin typeface="Arial" panose="020B0604020202020204" pitchFamily="34" charset="0"/>
                          <a:ea typeface="+mn-ea"/>
                          <a:cs typeface="Arial" panose="020B0604020202020204" pitchFamily="34" charset="0"/>
                        </a:rPr>
                        <a:t>15.3</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300"/>
                        </a:spcBef>
                        <a:spcAft>
                          <a:spcPts val="300"/>
                        </a:spcAft>
                      </a:pPr>
                      <a:endParaRPr lang="en-GB" sz="1200" b="1"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b="1" noProof="0" dirty="0">
                          <a:solidFill>
                            <a:schemeClr val="tx1"/>
                          </a:solidFill>
                          <a:latin typeface="Arial" panose="020B0604020202020204" pitchFamily="34" charset="0"/>
                          <a:cs typeface="Arial" panose="020B0604020202020204" pitchFamily="34" charset="0"/>
                        </a:rPr>
                        <a:t>0.78 (0.66–0.92)</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1"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12041530"/>
                  </a:ext>
                </a:extLst>
              </a:tr>
              <a:tr h="213545">
                <a:tc>
                  <a:txBody>
                    <a:bodyPr/>
                    <a:lstStyle/>
                    <a:p>
                      <a:pPr marL="174625" marR="0" lvl="0" indent="0" algn="l" defTabSz="914400" rtl="0" eaLnBrk="1" fontAlgn="auto" latinLnBrk="0" hangingPunct="1">
                        <a:lnSpc>
                          <a:spcPct val="100000"/>
                        </a:lnSpc>
                        <a:spcBef>
                          <a:spcPts val="300"/>
                        </a:spcBef>
                        <a:spcAft>
                          <a:spcPts val="300"/>
                        </a:spcAft>
                        <a:buClrTx/>
                        <a:buSzTx/>
                        <a:buFontTx/>
                        <a:buNone/>
                        <a:tabLst/>
                        <a:defRPr/>
                      </a:pPr>
                      <a:r>
                        <a:rPr lang="en-GB" sz="1200" b="0" noProof="0" dirty="0">
                          <a:solidFill>
                            <a:schemeClr val="tx1"/>
                          </a:solidFill>
                          <a:latin typeface="Arial" panose="020B0604020202020204" pitchFamily="34" charset="0"/>
                          <a:cs typeface="Arial" panose="020B0604020202020204" pitchFamily="34" charset="0"/>
                        </a:rPr>
                        <a:t>History of CVD</a:t>
                      </a:r>
                      <a:endParaRPr lang="en-GB" sz="1200" b="0" baseline="30000" noProof="0" dirty="0">
                        <a:solidFill>
                          <a:schemeClr val="tx1"/>
                        </a:solidFill>
                        <a:latin typeface="Arial" panose="020B0604020202020204" pitchFamily="34" charset="0"/>
                        <a:cs typeface="Arial" panose="020B0604020202020204" pitchFamily="34" charset="0"/>
                      </a:endParaRPr>
                    </a:p>
                  </a:txBody>
                  <a:tcPr marL="93012" marR="93012" marT="18602" marB="18602">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0" kern="1200" noProof="0" dirty="0">
                        <a:solidFill>
                          <a:schemeClr val="tx1"/>
                        </a:solidFill>
                        <a:latin typeface="Arial" panose="020B0604020202020204" pitchFamily="34" charset="0"/>
                        <a:ea typeface="+mn-ea"/>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0" kern="1200" noProof="0" dirty="0">
                        <a:solidFill>
                          <a:schemeClr val="tx1"/>
                        </a:solidFill>
                        <a:latin typeface="Arial" panose="020B0604020202020204" pitchFamily="34" charset="0"/>
                        <a:ea typeface="+mn-ea"/>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0" kern="1200" noProof="0" dirty="0">
                        <a:solidFill>
                          <a:schemeClr val="tx1"/>
                        </a:solidFill>
                        <a:latin typeface="Arial" panose="020B0604020202020204" pitchFamily="34" charset="0"/>
                        <a:ea typeface="+mn-ea"/>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0" kern="1200" noProof="0" dirty="0">
                        <a:solidFill>
                          <a:schemeClr val="tx1"/>
                        </a:solidFill>
                        <a:latin typeface="Arial" panose="020B0604020202020204" pitchFamily="34" charset="0"/>
                        <a:ea typeface="+mn-ea"/>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300"/>
                        </a:spcBef>
                        <a:spcAft>
                          <a:spcPts val="300"/>
                        </a:spcAft>
                      </a:pPr>
                      <a:endParaRPr lang="en-GB" sz="1200" b="0"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0"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34292494"/>
                  </a:ext>
                </a:extLst>
              </a:tr>
              <a:tr h="213545">
                <a:tc>
                  <a:txBody>
                    <a:bodyPr/>
                    <a:lstStyle/>
                    <a:p>
                      <a:pPr marL="0" marR="0" lvl="0" indent="252000" algn="l" defTabSz="914400" rtl="0" eaLnBrk="1" fontAlgn="auto" latinLnBrk="0" hangingPunct="1">
                        <a:lnSpc>
                          <a:spcPct val="100000"/>
                        </a:lnSpc>
                        <a:spcBef>
                          <a:spcPts val="300"/>
                        </a:spcBef>
                        <a:spcAft>
                          <a:spcPts val="300"/>
                        </a:spcAft>
                        <a:buClrTx/>
                        <a:buSzTx/>
                        <a:buFontTx/>
                        <a:buNone/>
                        <a:tabLst/>
                        <a:defRPr/>
                      </a:pPr>
                      <a:r>
                        <a:rPr lang="en-GB" sz="1200" b="0" noProof="0" dirty="0">
                          <a:solidFill>
                            <a:schemeClr val="accent3"/>
                          </a:solidFill>
                          <a:latin typeface="Arial" panose="020B0604020202020204" pitchFamily="34" charset="0"/>
                          <a:cs typeface="Arial" panose="020B0604020202020204" pitchFamily="34" charset="0"/>
                        </a:rPr>
                        <a:t>With</a:t>
                      </a:r>
                    </a:p>
                  </a:txBody>
                  <a:tcPr marL="93012" marR="93012" marT="18602" marB="18602">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b="0" kern="1200" noProof="0" dirty="0">
                          <a:solidFill>
                            <a:schemeClr val="accent3"/>
                          </a:solidFill>
                          <a:latin typeface="Arial" panose="020B0604020202020204" pitchFamily="34" charset="0"/>
                          <a:ea typeface="+mn-ea"/>
                          <a:cs typeface="Arial" panose="020B0604020202020204" pitchFamily="34" charset="0"/>
                        </a:rPr>
                        <a:t>201/3413 (5.9)</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b="0" kern="1200" noProof="0" dirty="0">
                          <a:solidFill>
                            <a:schemeClr val="accent3"/>
                          </a:solidFill>
                          <a:latin typeface="Arial" panose="020B0604020202020204" pitchFamily="34" charset="0"/>
                          <a:ea typeface="+mn-ea"/>
                          <a:cs typeface="Arial" panose="020B0604020202020204" pitchFamily="34" charset="0"/>
                        </a:rPr>
                        <a:t>20.6</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b="0" kern="1200" noProof="0" dirty="0">
                          <a:solidFill>
                            <a:schemeClr val="accent3"/>
                          </a:solidFill>
                          <a:latin typeface="Arial" panose="020B0604020202020204" pitchFamily="34" charset="0"/>
                          <a:ea typeface="+mn-ea"/>
                          <a:cs typeface="Arial" panose="020B0604020202020204" pitchFamily="34" charset="0"/>
                        </a:rPr>
                        <a:t>246/3409 (7.2)</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b="0" kern="1200" noProof="0" dirty="0">
                          <a:solidFill>
                            <a:schemeClr val="accent3"/>
                          </a:solidFill>
                          <a:latin typeface="Arial" panose="020B0604020202020204" pitchFamily="34" charset="0"/>
                          <a:ea typeface="+mn-ea"/>
                          <a:cs typeface="Arial" panose="020B0604020202020204" pitchFamily="34" charset="0"/>
                        </a:rPr>
                        <a:t>25.6</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300"/>
                        </a:spcBef>
                        <a:spcAft>
                          <a:spcPts val="300"/>
                        </a:spcAft>
                      </a:pPr>
                      <a:endParaRPr lang="en-GB" sz="1200" b="0" noProof="0" dirty="0">
                        <a:solidFill>
                          <a:schemeClr val="accent3"/>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noProof="0" dirty="0">
                          <a:solidFill>
                            <a:schemeClr val="accent3"/>
                          </a:solidFill>
                          <a:latin typeface="Arial" panose="020B0604020202020204" pitchFamily="34" charset="0"/>
                          <a:cs typeface="Arial" panose="020B0604020202020204" pitchFamily="34" charset="0"/>
                        </a:rPr>
                        <a:t>0.81 (0.67–0.97)</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b="0" noProof="0" dirty="0">
                          <a:solidFill>
                            <a:schemeClr val="tx1"/>
                          </a:solidFill>
                          <a:latin typeface="Arial" panose="020B0604020202020204" pitchFamily="34" charset="0"/>
                          <a:cs typeface="Arial" panose="020B0604020202020204" pitchFamily="34" charset="0"/>
                        </a:rPr>
                        <a:t>0.446</a:t>
                      </a:r>
                    </a:p>
                  </a:txBody>
                  <a:tcPr marL="93012" marR="93012" marT="18602" marB="18602"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17419076"/>
                  </a:ext>
                </a:extLst>
              </a:tr>
              <a:tr h="213545">
                <a:tc>
                  <a:txBody>
                    <a:bodyPr/>
                    <a:lstStyle/>
                    <a:p>
                      <a:pPr marL="0" marR="0" lvl="0" indent="252000" algn="l" defTabSz="914400" rtl="0" eaLnBrk="1" fontAlgn="auto" latinLnBrk="0" hangingPunct="1">
                        <a:lnSpc>
                          <a:spcPct val="100000"/>
                        </a:lnSpc>
                        <a:spcBef>
                          <a:spcPts val="300"/>
                        </a:spcBef>
                        <a:spcAft>
                          <a:spcPts val="300"/>
                        </a:spcAft>
                        <a:buClrTx/>
                        <a:buSzTx/>
                        <a:buFontTx/>
                        <a:buNone/>
                        <a:tabLst/>
                        <a:defRPr/>
                      </a:pPr>
                      <a:r>
                        <a:rPr lang="en-GB" sz="1200" b="0" kern="1200" noProof="0" dirty="0">
                          <a:solidFill>
                            <a:schemeClr val="accent4"/>
                          </a:solidFill>
                          <a:latin typeface="Arial" panose="020B0604020202020204" pitchFamily="34" charset="0"/>
                          <a:ea typeface="+mn-ea"/>
                          <a:cs typeface="Arial" panose="020B0604020202020204" pitchFamily="34" charset="0"/>
                        </a:rPr>
                        <a:t>Without</a:t>
                      </a:r>
                    </a:p>
                  </a:txBody>
                  <a:tcPr marL="93012" marR="93012" marT="18602" marB="18602">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b="0" kern="1200" noProof="0" dirty="0">
                          <a:solidFill>
                            <a:schemeClr val="accent4"/>
                          </a:solidFill>
                          <a:latin typeface="Arial" panose="020B0604020202020204" pitchFamily="34" charset="0"/>
                          <a:ea typeface="+mn-ea"/>
                          <a:cs typeface="Arial" panose="020B0604020202020204" pitchFamily="34" charset="0"/>
                        </a:rPr>
                        <a:t>62/3878 (1.6)</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b="0" kern="1200" noProof="0" dirty="0">
                          <a:solidFill>
                            <a:schemeClr val="accent4"/>
                          </a:solidFill>
                          <a:latin typeface="Arial" panose="020B0604020202020204" pitchFamily="34" charset="0"/>
                          <a:ea typeface="+mn-ea"/>
                          <a:cs typeface="Arial" panose="020B0604020202020204" pitchFamily="34" charset="0"/>
                        </a:rPr>
                        <a:t>5.1</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b="0" kern="1200" noProof="0" dirty="0">
                          <a:solidFill>
                            <a:schemeClr val="accent4"/>
                          </a:solidFill>
                          <a:latin typeface="Arial" panose="020B0604020202020204" pitchFamily="34" charset="0"/>
                          <a:ea typeface="+mn-ea"/>
                          <a:cs typeface="Arial" panose="020B0604020202020204" pitchFamily="34" charset="0"/>
                        </a:rPr>
                        <a:t>88/3874 (2.3)</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b="0" kern="1200" noProof="0" dirty="0">
                          <a:solidFill>
                            <a:schemeClr val="accent4"/>
                          </a:solidFill>
                          <a:latin typeface="Arial" panose="020B0604020202020204" pitchFamily="34" charset="0"/>
                          <a:ea typeface="+mn-ea"/>
                          <a:cs typeface="Arial" panose="020B0604020202020204" pitchFamily="34" charset="0"/>
                        </a:rPr>
                        <a:t>7.2</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300"/>
                        </a:spcBef>
                        <a:spcAft>
                          <a:spcPts val="300"/>
                        </a:spcAft>
                      </a:pPr>
                      <a:endParaRPr lang="en-GB" sz="1200" b="0" noProof="0" dirty="0">
                        <a:solidFill>
                          <a:schemeClr val="accent4"/>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noProof="0" dirty="0">
                          <a:solidFill>
                            <a:schemeClr val="accent4"/>
                          </a:solidFill>
                          <a:latin typeface="Arial" panose="020B0604020202020204" pitchFamily="34" charset="0"/>
                          <a:cs typeface="Arial" panose="020B0604020202020204" pitchFamily="34" charset="0"/>
                        </a:rPr>
                        <a:t>0.70 (0.50–0.97)</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US" sz="1200" b="0" noProof="0" dirty="0">
                        <a:solidFill>
                          <a:schemeClr val="tx1"/>
                        </a:solidFill>
                        <a:latin typeface="Arial" panose="020B0604020202020204" pitchFamily="34" charset="0"/>
                        <a:cs typeface="Arial" panose="020B0604020202020204" pitchFamily="34" charset="0"/>
                      </a:endParaRPr>
                    </a:p>
                  </a:txBody>
                  <a:tcPr marL="93012" marR="93012" marT="18602" marB="18602" anchor="ctr">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856525051"/>
                  </a:ext>
                </a:extLst>
              </a:tr>
              <a:tr h="213545">
                <a:tc gridSpan="2">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lang="en-GB" sz="1200" b="1" kern="1200" noProof="0" dirty="0">
                          <a:solidFill>
                            <a:schemeClr val="tx1"/>
                          </a:solidFill>
                          <a:latin typeface="Arial" panose="020B0604020202020204" pitchFamily="34" charset="0"/>
                          <a:ea typeface="+mn-ea"/>
                          <a:cs typeface="Arial" panose="020B0604020202020204" pitchFamily="34" charset="0"/>
                        </a:rPr>
                        <a:t>CV death</a:t>
                      </a:r>
                    </a:p>
                  </a:txBody>
                  <a:tcPr marL="93012" marR="93012" marT="18602" marB="18602">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US" sz="1200" b="1" kern="1200" noProof="0" dirty="0">
                        <a:solidFill>
                          <a:schemeClr val="tx1"/>
                        </a:solidFill>
                        <a:latin typeface="Arial" panose="020B0604020202020204" pitchFamily="34" charset="0"/>
                        <a:ea typeface="+mn-ea"/>
                        <a:cs typeface="Arial" panose="020B0604020202020204" pitchFamily="34" charset="0"/>
                      </a:endParaRPr>
                    </a:p>
                  </a:txBody>
                  <a:tcPr marL="93012" marR="93012" marT="18602" marB="18602"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1" kern="1200" noProof="0" dirty="0">
                        <a:solidFill>
                          <a:schemeClr val="tx1"/>
                        </a:solidFill>
                        <a:latin typeface="Arial" panose="020B0604020202020204" pitchFamily="34" charset="0"/>
                        <a:ea typeface="+mn-ea"/>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1" kern="1200" noProof="0" dirty="0">
                        <a:solidFill>
                          <a:schemeClr val="tx1"/>
                        </a:solidFill>
                        <a:latin typeface="Arial" panose="020B0604020202020204" pitchFamily="34" charset="0"/>
                        <a:ea typeface="+mn-ea"/>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1" kern="1200" noProof="0" dirty="0">
                        <a:solidFill>
                          <a:schemeClr val="bg1"/>
                        </a:solidFill>
                        <a:latin typeface="Arial" panose="020B0604020202020204" pitchFamily="34" charset="0"/>
                        <a:ea typeface="+mn-ea"/>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300"/>
                        </a:spcBef>
                        <a:spcAft>
                          <a:spcPts val="300"/>
                        </a:spcAft>
                      </a:pPr>
                      <a:endParaRPr lang="en-GB" sz="1200" b="1" noProof="0" dirty="0">
                        <a:solidFill>
                          <a:schemeClr val="bg1"/>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1" noProof="0" dirty="0">
                        <a:solidFill>
                          <a:schemeClr val="bg1"/>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1" noProof="0" dirty="0">
                        <a:solidFill>
                          <a:schemeClr val="bg1"/>
                        </a:solidFill>
                        <a:latin typeface="Arial" panose="020B0604020202020204" pitchFamily="34" charset="0"/>
                        <a:cs typeface="Arial" panose="020B0604020202020204" pitchFamily="34" charset="0"/>
                      </a:endParaRPr>
                    </a:p>
                  </a:txBody>
                  <a:tcPr marL="93012" marR="93012" marT="18602" marB="18602"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5225616"/>
                  </a:ext>
                </a:extLst>
              </a:tr>
              <a:tr h="213545">
                <a:tc>
                  <a:txBody>
                    <a:bodyPr/>
                    <a:lstStyle/>
                    <a:p>
                      <a:pPr marL="92075" marR="0" lvl="0" indent="0" algn="l" defTabSz="914400" rtl="0" eaLnBrk="1" fontAlgn="auto" latinLnBrk="0" hangingPunct="1">
                        <a:lnSpc>
                          <a:spcPct val="100000"/>
                        </a:lnSpc>
                        <a:spcBef>
                          <a:spcPts val="300"/>
                        </a:spcBef>
                        <a:spcAft>
                          <a:spcPts val="300"/>
                        </a:spcAft>
                        <a:buClrTx/>
                        <a:buSzTx/>
                        <a:buFontTx/>
                        <a:buNone/>
                        <a:tabLst/>
                        <a:defRPr/>
                      </a:pPr>
                      <a:r>
                        <a:rPr lang="en-GB" sz="1200" b="1" noProof="0" dirty="0">
                          <a:solidFill>
                            <a:schemeClr val="tx1"/>
                          </a:solidFill>
                          <a:latin typeface="Arial" panose="020B0604020202020204" pitchFamily="34" charset="0"/>
                          <a:cs typeface="Arial" panose="020B0604020202020204" pitchFamily="34" charset="0"/>
                        </a:rPr>
                        <a:t>Overall</a:t>
                      </a:r>
                    </a:p>
                  </a:txBody>
                  <a:tcPr marL="93012" marR="93012" marT="18602" marB="18602">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b="1" kern="1200" noProof="0" dirty="0">
                          <a:solidFill>
                            <a:schemeClr val="tx1"/>
                          </a:solidFill>
                          <a:latin typeface="Arial" panose="020B0604020202020204" pitchFamily="34" charset="0"/>
                          <a:ea typeface="+mn-ea"/>
                          <a:cs typeface="Arial" panose="020B0604020202020204" pitchFamily="34" charset="0"/>
                        </a:rPr>
                        <a:t>182/7291 (2.5)</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b="1" kern="1200" noProof="0" dirty="0">
                          <a:solidFill>
                            <a:schemeClr val="tx1"/>
                          </a:solidFill>
                          <a:latin typeface="Arial" panose="020B0604020202020204" pitchFamily="34" charset="0"/>
                          <a:ea typeface="+mn-ea"/>
                          <a:cs typeface="Arial" panose="020B0604020202020204" pitchFamily="34" charset="0"/>
                        </a:rPr>
                        <a:t>8.1</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b="1" kern="1200" noProof="0" dirty="0">
                          <a:solidFill>
                            <a:schemeClr val="tx1"/>
                          </a:solidFill>
                          <a:latin typeface="Arial" panose="020B0604020202020204" pitchFamily="34" charset="0"/>
                          <a:ea typeface="+mn-ea"/>
                          <a:cs typeface="Arial" panose="020B0604020202020204" pitchFamily="34" charset="0"/>
                        </a:rPr>
                        <a:t>220/7283 (3.0)</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b="1" kern="1200" noProof="0" dirty="0">
                          <a:solidFill>
                            <a:schemeClr val="tx1"/>
                          </a:solidFill>
                          <a:latin typeface="Arial" panose="020B0604020202020204" pitchFamily="34" charset="0"/>
                          <a:ea typeface="+mn-ea"/>
                          <a:cs typeface="Arial" panose="020B0604020202020204" pitchFamily="34" charset="0"/>
                        </a:rPr>
                        <a:t>9.9</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300"/>
                        </a:spcBef>
                        <a:spcAft>
                          <a:spcPts val="300"/>
                        </a:spcAft>
                      </a:pPr>
                      <a:endParaRPr lang="en-GB" sz="1200" b="1"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b="1" noProof="0" dirty="0">
                          <a:solidFill>
                            <a:schemeClr val="tx1"/>
                          </a:solidFill>
                          <a:latin typeface="Arial" panose="020B0604020202020204" pitchFamily="34" charset="0"/>
                          <a:cs typeface="Arial" panose="020B0604020202020204" pitchFamily="34" charset="0"/>
                        </a:rPr>
                        <a:t>0.82 (0.67–0.999)</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1"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57685793"/>
                  </a:ext>
                </a:extLst>
              </a:tr>
              <a:tr h="213545">
                <a:tc>
                  <a:txBody>
                    <a:bodyPr/>
                    <a:lstStyle/>
                    <a:p>
                      <a:pPr marL="174625" marR="0" lvl="0" indent="0" algn="l" defTabSz="914400" rtl="0" eaLnBrk="1" fontAlgn="auto" latinLnBrk="0" hangingPunct="1">
                        <a:lnSpc>
                          <a:spcPct val="100000"/>
                        </a:lnSpc>
                        <a:spcBef>
                          <a:spcPts val="300"/>
                        </a:spcBef>
                        <a:spcAft>
                          <a:spcPts val="300"/>
                        </a:spcAft>
                        <a:buClrTx/>
                        <a:buSzTx/>
                        <a:buFontTx/>
                        <a:buNone/>
                        <a:tabLst/>
                        <a:defRPr/>
                      </a:pPr>
                      <a:r>
                        <a:rPr lang="en-GB" sz="1200" b="0" noProof="0" dirty="0">
                          <a:solidFill>
                            <a:schemeClr val="tx1"/>
                          </a:solidFill>
                          <a:latin typeface="Arial" panose="020B0604020202020204" pitchFamily="34" charset="0"/>
                          <a:cs typeface="Arial" panose="020B0604020202020204" pitchFamily="34" charset="0"/>
                        </a:rPr>
                        <a:t>History of CVD</a:t>
                      </a:r>
                      <a:endParaRPr lang="en-GB" sz="1200" b="0" baseline="30000" noProof="0" dirty="0">
                        <a:solidFill>
                          <a:schemeClr val="tx1"/>
                        </a:solidFill>
                        <a:latin typeface="Arial" panose="020B0604020202020204" pitchFamily="34" charset="0"/>
                        <a:cs typeface="Arial" panose="020B0604020202020204" pitchFamily="34" charset="0"/>
                      </a:endParaRPr>
                    </a:p>
                  </a:txBody>
                  <a:tcPr marL="93012" marR="93012" marT="18602" marB="18602">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0" kern="1200" noProof="0" dirty="0">
                        <a:solidFill>
                          <a:schemeClr val="tx1"/>
                        </a:solidFill>
                        <a:latin typeface="Arial" panose="020B0604020202020204" pitchFamily="34" charset="0"/>
                        <a:ea typeface="+mn-ea"/>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0" kern="1200" noProof="0" dirty="0">
                        <a:solidFill>
                          <a:schemeClr val="tx1"/>
                        </a:solidFill>
                        <a:latin typeface="Arial" panose="020B0604020202020204" pitchFamily="34" charset="0"/>
                        <a:ea typeface="+mn-ea"/>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0" kern="1200" noProof="0" dirty="0">
                        <a:solidFill>
                          <a:schemeClr val="tx1"/>
                        </a:solidFill>
                        <a:latin typeface="Arial" panose="020B0604020202020204" pitchFamily="34" charset="0"/>
                        <a:ea typeface="+mn-ea"/>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0" kern="1200" noProof="0" dirty="0">
                        <a:solidFill>
                          <a:schemeClr val="tx1"/>
                        </a:solidFill>
                        <a:latin typeface="Arial" panose="020B0604020202020204" pitchFamily="34" charset="0"/>
                        <a:ea typeface="+mn-ea"/>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300"/>
                        </a:spcBef>
                        <a:spcAft>
                          <a:spcPts val="300"/>
                        </a:spcAft>
                      </a:pPr>
                      <a:endParaRPr lang="en-GB" sz="1200" b="0"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0"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3130460"/>
                  </a:ext>
                </a:extLst>
              </a:tr>
              <a:tr h="213545">
                <a:tc>
                  <a:txBody>
                    <a:bodyPr/>
                    <a:lstStyle/>
                    <a:p>
                      <a:pPr marL="0" marR="0" lvl="0" indent="252000" algn="l" defTabSz="914400" rtl="0" eaLnBrk="1" fontAlgn="auto" latinLnBrk="0" hangingPunct="1">
                        <a:lnSpc>
                          <a:spcPct val="100000"/>
                        </a:lnSpc>
                        <a:spcBef>
                          <a:spcPts val="300"/>
                        </a:spcBef>
                        <a:spcAft>
                          <a:spcPts val="300"/>
                        </a:spcAft>
                        <a:buClrTx/>
                        <a:buSzTx/>
                        <a:buFontTx/>
                        <a:buNone/>
                        <a:tabLst/>
                        <a:defRPr/>
                      </a:pPr>
                      <a:r>
                        <a:rPr lang="en-GB" sz="1200" b="0" noProof="0" dirty="0">
                          <a:solidFill>
                            <a:schemeClr val="accent3"/>
                          </a:solidFill>
                          <a:latin typeface="Arial" panose="020B0604020202020204" pitchFamily="34" charset="0"/>
                          <a:cs typeface="Arial" panose="020B0604020202020204" pitchFamily="34" charset="0"/>
                        </a:rPr>
                        <a:t>With</a:t>
                      </a:r>
                    </a:p>
                  </a:txBody>
                  <a:tcPr marL="93012" marR="93012" marT="18602" marB="18602">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b="0" kern="1200" noProof="0" dirty="0">
                          <a:solidFill>
                            <a:schemeClr val="accent3"/>
                          </a:solidFill>
                          <a:latin typeface="Arial" panose="020B0604020202020204" pitchFamily="34" charset="0"/>
                          <a:ea typeface="+mn-ea"/>
                          <a:cs typeface="Arial" panose="020B0604020202020204" pitchFamily="34" charset="0"/>
                        </a:rPr>
                        <a:t>137/3413 (4.0)</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b="0" kern="1200" noProof="0" dirty="0">
                          <a:solidFill>
                            <a:schemeClr val="accent3"/>
                          </a:solidFill>
                          <a:latin typeface="Arial" panose="020B0604020202020204" pitchFamily="34" charset="0"/>
                          <a:ea typeface="+mn-ea"/>
                          <a:cs typeface="Arial" panose="020B0604020202020204" pitchFamily="34" charset="0"/>
                        </a:rPr>
                        <a:t>13.6</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b="0" kern="1200" noProof="0" dirty="0">
                          <a:solidFill>
                            <a:schemeClr val="accent3"/>
                          </a:solidFill>
                          <a:latin typeface="Arial" panose="020B0604020202020204" pitchFamily="34" charset="0"/>
                          <a:ea typeface="+mn-ea"/>
                          <a:cs typeface="Arial" panose="020B0604020202020204" pitchFamily="34" charset="0"/>
                        </a:rPr>
                        <a:t>166/3409 (4.9)</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b="0" kern="1200" noProof="0" dirty="0">
                          <a:solidFill>
                            <a:schemeClr val="accent3"/>
                          </a:solidFill>
                          <a:latin typeface="Arial" panose="020B0604020202020204" pitchFamily="34" charset="0"/>
                          <a:ea typeface="+mn-ea"/>
                          <a:cs typeface="Arial" panose="020B0604020202020204" pitchFamily="34" charset="0"/>
                        </a:rPr>
                        <a:t>16.7</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300"/>
                        </a:spcBef>
                        <a:spcAft>
                          <a:spcPts val="300"/>
                        </a:spcAft>
                      </a:pPr>
                      <a:endParaRPr lang="en-GB" sz="1200" b="0" noProof="0" dirty="0">
                        <a:solidFill>
                          <a:schemeClr val="accent3"/>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noProof="0" dirty="0">
                          <a:solidFill>
                            <a:schemeClr val="accent3"/>
                          </a:solidFill>
                          <a:latin typeface="Arial" panose="020B0604020202020204" pitchFamily="34" charset="0"/>
                          <a:cs typeface="Arial" panose="020B0604020202020204" pitchFamily="34" charset="0"/>
                        </a:rPr>
                        <a:t>0.82 (0.65–1.03)</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b="0" noProof="0" dirty="0">
                          <a:solidFill>
                            <a:schemeClr val="tx1"/>
                          </a:solidFill>
                          <a:latin typeface="Arial" panose="020B0604020202020204" pitchFamily="34" charset="0"/>
                          <a:cs typeface="Arial" panose="020B0604020202020204" pitchFamily="34" charset="0"/>
                        </a:rPr>
                        <a:t>0.950</a:t>
                      </a:r>
                    </a:p>
                  </a:txBody>
                  <a:tcPr marL="93012" marR="93012" marT="18602" marB="18602"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45883771"/>
                  </a:ext>
                </a:extLst>
              </a:tr>
              <a:tr h="213545">
                <a:tc>
                  <a:txBody>
                    <a:bodyPr/>
                    <a:lstStyle/>
                    <a:p>
                      <a:pPr marL="0" marR="0" lvl="0" indent="252000" algn="l" defTabSz="914400" rtl="0" eaLnBrk="1" fontAlgn="auto" latinLnBrk="0" hangingPunct="1">
                        <a:lnSpc>
                          <a:spcPct val="100000"/>
                        </a:lnSpc>
                        <a:spcBef>
                          <a:spcPts val="300"/>
                        </a:spcBef>
                        <a:spcAft>
                          <a:spcPts val="300"/>
                        </a:spcAft>
                        <a:buClrTx/>
                        <a:buSzTx/>
                        <a:buFontTx/>
                        <a:buNone/>
                        <a:tabLst/>
                        <a:defRPr/>
                      </a:pPr>
                      <a:r>
                        <a:rPr lang="en-GB" sz="1200" b="0" kern="1200" noProof="0" dirty="0">
                          <a:solidFill>
                            <a:schemeClr val="accent4"/>
                          </a:solidFill>
                          <a:latin typeface="Arial" panose="020B0604020202020204" pitchFamily="34" charset="0"/>
                          <a:ea typeface="+mn-ea"/>
                          <a:cs typeface="Arial" panose="020B0604020202020204" pitchFamily="34" charset="0"/>
                        </a:rPr>
                        <a:t>Without</a:t>
                      </a:r>
                    </a:p>
                  </a:txBody>
                  <a:tcPr marL="93012" marR="93012" marT="18602" marB="18602">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b="0" kern="1200" noProof="0" dirty="0">
                          <a:solidFill>
                            <a:schemeClr val="accent4"/>
                          </a:solidFill>
                          <a:latin typeface="Arial" panose="020B0604020202020204" pitchFamily="34" charset="0"/>
                          <a:ea typeface="+mn-ea"/>
                          <a:cs typeface="Arial" panose="020B0604020202020204" pitchFamily="34" charset="0"/>
                        </a:rPr>
                        <a:t>45/3878 (1.2)</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b="0" kern="1200" noProof="0" dirty="0">
                          <a:solidFill>
                            <a:schemeClr val="accent4"/>
                          </a:solidFill>
                          <a:latin typeface="Arial" panose="020B0604020202020204" pitchFamily="34" charset="0"/>
                          <a:ea typeface="+mn-ea"/>
                          <a:cs typeface="Arial" panose="020B0604020202020204" pitchFamily="34" charset="0"/>
                        </a:rPr>
                        <a:t>3.6</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b="0" kern="1200" noProof="0" dirty="0">
                          <a:solidFill>
                            <a:schemeClr val="accent4"/>
                          </a:solidFill>
                          <a:latin typeface="Arial" panose="020B0604020202020204" pitchFamily="34" charset="0"/>
                          <a:ea typeface="+mn-ea"/>
                          <a:cs typeface="Arial" panose="020B0604020202020204" pitchFamily="34" charset="0"/>
                        </a:rPr>
                        <a:t>54/3874 (1.4)</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b="0" kern="1200" noProof="0" dirty="0">
                          <a:solidFill>
                            <a:schemeClr val="accent4"/>
                          </a:solidFill>
                          <a:latin typeface="Arial" panose="020B0604020202020204" pitchFamily="34" charset="0"/>
                          <a:ea typeface="+mn-ea"/>
                          <a:cs typeface="Arial" panose="020B0604020202020204" pitchFamily="34" charset="0"/>
                        </a:rPr>
                        <a:t>4.4</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300"/>
                        </a:spcBef>
                        <a:spcAft>
                          <a:spcPts val="300"/>
                        </a:spcAft>
                      </a:pPr>
                      <a:endParaRPr lang="en-GB" sz="1200" b="0" noProof="0" dirty="0">
                        <a:solidFill>
                          <a:schemeClr val="accent4"/>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noProof="0" dirty="0">
                          <a:solidFill>
                            <a:schemeClr val="accent4"/>
                          </a:solidFill>
                          <a:latin typeface="Arial" panose="020B0604020202020204" pitchFamily="34" charset="0"/>
                          <a:cs typeface="Arial" panose="020B0604020202020204" pitchFamily="34" charset="0"/>
                        </a:rPr>
                        <a:t>0.83 (0.56–1.24)</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US" sz="1200" b="0" noProof="0" dirty="0">
                        <a:solidFill>
                          <a:schemeClr val="tx1"/>
                        </a:solidFill>
                        <a:latin typeface="Arial" panose="020B0604020202020204" pitchFamily="34" charset="0"/>
                        <a:cs typeface="Arial" panose="020B0604020202020204" pitchFamily="34" charset="0"/>
                      </a:endParaRPr>
                    </a:p>
                  </a:txBody>
                  <a:tcPr marL="93012" marR="93012" marT="18602" marB="18602" anchor="ctr">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62773254"/>
                  </a:ext>
                </a:extLst>
              </a:tr>
              <a:tr h="211220">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lang="en-GB" sz="1200" b="1" kern="1200" noProof="0" dirty="0">
                          <a:solidFill>
                            <a:schemeClr val="tx1"/>
                          </a:solidFill>
                          <a:latin typeface="Arial" panose="020B0604020202020204" pitchFamily="34" charset="0"/>
                          <a:ea typeface="+mn-ea"/>
                          <a:cs typeface="Arial" panose="020B0604020202020204" pitchFamily="34" charset="0"/>
                        </a:rPr>
                        <a:t>All-cause death</a:t>
                      </a:r>
                    </a:p>
                  </a:txBody>
                  <a:tcPr marL="93012" marR="93012" marT="18602" marB="18602">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1" kern="1200" noProof="0" dirty="0">
                        <a:solidFill>
                          <a:schemeClr val="tx1"/>
                        </a:solidFill>
                        <a:latin typeface="Arial" panose="020B0604020202020204" pitchFamily="34" charset="0"/>
                        <a:ea typeface="+mn-ea"/>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1" kern="1200" noProof="0" dirty="0">
                        <a:solidFill>
                          <a:schemeClr val="tx1"/>
                        </a:solidFill>
                        <a:latin typeface="Arial" panose="020B0604020202020204" pitchFamily="34" charset="0"/>
                        <a:ea typeface="+mn-ea"/>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1" kern="1200" noProof="0" dirty="0">
                        <a:solidFill>
                          <a:schemeClr val="tx1"/>
                        </a:solidFill>
                        <a:latin typeface="Arial" panose="020B0604020202020204" pitchFamily="34" charset="0"/>
                        <a:ea typeface="+mn-ea"/>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1" kern="1200" noProof="0" dirty="0">
                        <a:solidFill>
                          <a:schemeClr val="tx1"/>
                        </a:solidFill>
                        <a:latin typeface="Arial" panose="020B0604020202020204" pitchFamily="34" charset="0"/>
                        <a:ea typeface="+mn-ea"/>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300"/>
                        </a:spcBef>
                        <a:spcAft>
                          <a:spcPts val="300"/>
                        </a:spcAft>
                      </a:pPr>
                      <a:endParaRPr lang="en-GB" sz="1200" b="1"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1"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1"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05191417"/>
                  </a:ext>
                </a:extLst>
              </a:tr>
              <a:tr h="213545">
                <a:tc>
                  <a:txBody>
                    <a:bodyPr/>
                    <a:lstStyle/>
                    <a:p>
                      <a:pPr marL="92075" marR="0" lvl="0" indent="0" algn="l" defTabSz="914400" rtl="0" eaLnBrk="1" fontAlgn="auto" latinLnBrk="0" hangingPunct="1">
                        <a:lnSpc>
                          <a:spcPct val="100000"/>
                        </a:lnSpc>
                        <a:spcBef>
                          <a:spcPts val="300"/>
                        </a:spcBef>
                        <a:spcAft>
                          <a:spcPts val="300"/>
                        </a:spcAft>
                        <a:buClrTx/>
                        <a:buSzTx/>
                        <a:buFontTx/>
                        <a:buNone/>
                        <a:tabLst/>
                        <a:defRPr/>
                      </a:pPr>
                      <a:r>
                        <a:rPr lang="en-GB" sz="1200" b="1" noProof="0" dirty="0">
                          <a:solidFill>
                            <a:schemeClr val="tx1"/>
                          </a:solidFill>
                          <a:latin typeface="Arial" panose="020B0604020202020204" pitchFamily="34" charset="0"/>
                          <a:cs typeface="Arial" panose="020B0604020202020204" pitchFamily="34" charset="0"/>
                        </a:rPr>
                        <a:t>Overall</a:t>
                      </a:r>
                    </a:p>
                  </a:txBody>
                  <a:tcPr marL="93012" marR="93012" marT="18602" marB="18602">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b="1" kern="1200" noProof="0" dirty="0">
                          <a:solidFill>
                            <a:schemeClr val="tx1"/>
                          </a:solidFill>
                          <a:latin typeface="Arial" panose="020B0604020202020204" pitchFamily="34" charset="0"/>
                          <a:ea typeface="+mn-ea"/>
                          <a:cs typeface="Arial" panose="020B0604020202020204" pitchFamily="34" charset="0"/>
                        </a:rPr>
                        <a:t>569/7291 (7.8)</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b="1" kern="1200" noProof="0" dirty="0">
                          <a:solidFill>
                            <a:schemeClr val="tx1"/>
                          </a:solidFill>
                          <a:latin typeface="Arial" panose="020B0604020202020204" pitchFamily="34" charset="0"/>
                          <a:ea typeface="+mn-ea"/>
                          <a:cs typeface="Arial" panose="020B0604020202020204" pitchFamily="34" charset="0"/>
                        </a:rPr>
                        <a:t>25.4</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b="1" kern="1200" noProof="0" dirty="0">
                          <a:solidFill>
                            <a:schemeClr val="tx1"/>
                          </a:solidFill>
                          <a:latin typeface="Arial" panose="020B0604020202020204" pitchFamily="34" charset="0"/>
                          <a:ea typeface="+mn-ea"/>
                          <a:cs typeface="Arial" panose="020B0604020202020204" pitchFamily="34" charset="0"/>
                        </a:rPr>
                        <a:t>642/7283 (8.8)</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b="1" kern="1200" noProof="0" dirty="0">
                          <a:solidFill>
                            <a:schemeClr val="tx1"/>
                          </a:solidFill>
                          <a:latin typeface="Arial" panose="020B0604020202020204" pitchFamily="34" charset="0"/>
                          <a:ea typeface="+mn-ea"/>
                          <a:cs typeface="Arial" panose="020B0604020202020204" pitchFamily="34" charset="0"/>
                        </a:rPr>
                        <a:t>28.8</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300"/>
                        </a:spcBef>
                        <a:spcAft>
                          <a:spcPts val="300"/>
                        </a:spcAft>
                      </a:pPr>
                      <a:endParaRPr lang="en-GB" sz="1200" b="1"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b="1" noProof="0" dirty="0">
                          <a:solidFill>
                            <a:schemeClr val="tx1"/>
                          </a:solidFill>
                          <a:latin typeface="Arial" panose="020B0604020202020204" pitchFamily="34" charset="0"/>
                          <a:cs typeface="Arial" panose="020B0604020202020204" pitchFamily="34" charset="0"/>
                        </a:rPr>
                        <a:t>0.88 (0.79–0.99)</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1"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65829706"/>
                  </a:ext>
                </a:extLst>
              </a:tr>
              <a:tr h="213545">
                <a:tc>
                  <a:txBody>
                    <a:bodyPr/>
                    <a:lstStyle/>
                    <a:p>
                      <a:pPr marL="174625" marR="0" lvl="0" indent="0" algn="l" defTabSz="914400" rtl="0" eaLnBrk="1" fontAlgn="auto" latinLnBrk="0" hangingPunct="1">
                        <a:lnSpc>
                          <a:spcPct val="100000"/>
                        </a:lnSpc>
                        <a:spcBef>
                          <a:spcPts val="300"/>
                        </a:spcBef>
                        <a:spcAft>
                          <a:spcPts val="300"/>
                        </a:spcAft>
                        <a:buClrTx/>
                        <a:buSzTx/>
                        <a:buFontTx/>
                        <a:buNone/>
                        <a:tabLst/>
                        <a:defRPr/>
                      </a:pPr>
                      <a:r>
                        <a:rPr lang="en-GB" sz="1200" b="0" noProof="0" dirty="0">
                          <a:solidFill>
                            <a:schemeClr val="tx1"/>
                          </a:solidFill>
                          <a:latin typeface="Arial" panose="020B0604020202020204" pitchFamily="34" charset="0"/>
                          <a:cs typeface="Arial" panose="020B0604020202020204" pitchFamily="34" charset="0"/>
                        </a:rPr>
                        <a:t>History of CVD</a:t>
                      </a:r>
                      <a:endParaRPr lang="en-GB" sz="1200" b="0" baseline="30000" noProof="0" dirty="0">
                        <a:solidFill>
                          <a:schemeClr val="tx1"/>
                        </a:solidFill>
                        <a:latin typeface="Arial" panose="020B0604020202020204" pitchFamily="34" charset="0"/>
                        <a:cs typeface="Arial" panose="020B0604020202020204" pitchFamily="34" charset="0"/>
                      </a:endParaRPr>
                    </a:p>
                  </a:txBody>
                  <a:tcPr marL="93012" marR="93012" marT="18602" marB="18602">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0" kern="1200" noProof="0" dirty="0">
                        <a:solidFill>
                          <a:schemeClr val="tx1"/>
                        </a:solidFill>
                        <a:latin typeface="Arial" panose="020B0604020202020204" pitchFamily="34" charset="0"/>
                        <a:ea typeface="+mn-ea"/>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0" kern="1200" noProof="0" dirty="0">
                        <a:solidFill>
                          <a:schemeClr val="tx1"/>
                        </a:solidFill>
                        <a:latin typeface="Arial" panose="020B0604020202020204" pitchFamily="34" charset="0"/>
                        <a:ea typeface="+mn-ea"/>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0" kern="1200" noProof="0" dirty="0">
                        <a:solidFill>
                          <a:schemeClr val="tx1"/>
                        </a:solidFill>
                        <a:latin typeface="Arial" panose="020B0604020202020204" pitchFamily="34" charset="0"/>
                        <a:ea typeface="+mn-ea"/>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0" kern="1200" noProof="0" dirty="0">
                        <a:solidFill>
                          <a:schemeClr val="tx1"/>
                        </a:solidFill>
                        <a:latin typeface="Arial" panose="020B0604020202020204" pitchFamily="34" charset="0"/>
                        <a:ea typeface="+mn-ea"/>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300"/>
                        </a:spcBef>
                        <a:spcAft>
                          <a:spcPts val="300"/>
                        </a:spcAft>
                      </a:pPr>
                      <a:endParaRPr lang="en-GB" sz="1200" b="0"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GB" sz="1200" b="0"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97674632"/>
                  </a:ext>
                </a:extLst>
              </a:tr>
              <a:tr h="213545">
                <a:tc>
                  <a:txBody>
                    <a:bodyPr/>
                    <a:lstStyle/>
                    <a:p>
                      <a:pPr marL="0" marR="0" lvl="0" indent="252000" algn="l" defTabSz="914400" rtl="0" eaLnBrk="1" fontAlgn="auto" latinLnBrk="0" hangingPunct="1">
                        <a:lnSpc>
                          <a:spcPct val="100000"/>
                        </a:lnSpc>
                        <a:spcBef>
                          <a:spcPts val="300"/>
                        </a:spcBef>
                        <a:spcAft>
                          <a:spcPts val="300"/>
                        </a:spcAft>
                        <a:buClrTx/>
                        <a:buSzTx/>
                        <a:buFontTx/>
                        <a:buNone/>
                        <a:tabLst/>
                        <a:defRPr/>
                      </a:pPr>
                      <a:r>
                        <a:rPr lang="en-GB" sz="1200" b="0" noProof="0" dirty="0">
                          <a:solidFill>
                            <a:schemeClr val="accent3"/>
                          </a:solidFill>
                          <a:latin typeface="Arial" panose="020B0604020202020204" pitchFamily="34" charset="0"/>
                          <a:cs typeface="Arial" panose="020B0604020202020204" pitchFamily="34" charset="0"/>
                        </a:rPr>
                        <a:t>With</a:t>
                      </a:r>
                    </a:p>
                  </a:txBody>
                  <a:tcPr marL="93012" marR="93012" marT="18602" marB="18602">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GB" sz="1200" b="0"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375/3413 (11.0)</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GB" sz="1200" b="0"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37.2</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GB" sz="1200" b="0"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433/3409 (12.7)</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GB" sz="1200" b="0"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43.5</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300"/>
                        </a:spcBef>
                        <a:spcAft>
                          <a:spcPts val="300"/>
                        </a:spcAft>
                      </a:pPr>
                      <a:endParaRPr lang="en-GB" sz="1200" b="0" noProof="0" dirty="0">
                        <a:solidFill>
                          <a:schemeClr val="accent3"/>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noProof="0" dirty="0">
                          <a:solidFill>
                            <a:schemeClr val="accent3"/>
                          </a:solidFill>
                          <a:latin typeface="Arial" panose="020B0604020202020204" pitchFamily="34" charset="0"/>
                          <a:cs typeface="Arial" panose="020B0604020202020204" pitchFamily="34" charset="0"/>
                        </a:rPr>
                        <a:t>0.86 (0.75–0.98)</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b="0" noProof="0" dirty="0">
                          <a:solidFill>
                            <a:schemeClr val="tx1"/>
                          </a:solidFill>
                          <a:latin typeface="Arial" panose="020B0604020202020204" pitchFamily="34" charset="0"/>
                          <a:cs typeface="Arial" panose="020B0604020202020204" pitchFamily="34" charset="0"/>
                        </a:rPr>
                        <a:t>0.477</a:t>
                      </a:r>
                    </a:p>
                  </a:txBody>
                  <a:tcPr marL="93012" marR="93012" marT="18602" marB="18602"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522073"/>
                  </a:ext>
                </a:extLst>
              </a:tr>
              <a:tr h="213545">
                <a:tc>
                  <a:txBody>
                    <a:bodyPr/>
                    <a:lstStyle/>
                    <a:p>
                      <a:pPr marL="0" marR="0" lvl="0" indent="252000" algn="l" defTabSz="914400" rtl="0" eaLnBrk="1" fontAlgn="auto" latinLnBrk="0" hangingPunct="1">
                        <a:lnSpc>
                          <a:spcPct val="100000"/>
                        </a:lnSpc>
                        <a:spcBef>
                          <a:spcPts val="300"/>
                        </a:spcBef>
                        <a:spcAft>
                          <a:spcPts val="300"/>
                        </a:spcAft>
                        <a:buClrTx/>
                        <a:buSzTx/>
                        <a:buFontTx/>
                        <a:buNone/>
                        <a:tabLst/>
                        <a:defRPr/>
                      </a:pPr>
                      <a:r>
                        <a:rPr lang="en-GB" sz="1200" b="0" kern="1200" noProof="0" dirty="0">
                          <a:solidFill>
                            <a:schemeClr val="accent4"/>
                          </a:solidFill>
                          <a:latin typeface="Arial" panose="020B0604020202020204" pitchFamily="34" charset="0"/>
                          <a:ea typeface="+mn-ea"/>
                          <a:cs typeface="Arial" panose="020B0604020202020204" pitchFamily="34" charset="0"/>
                        </a:rPr>
                        <a:t>Without</a:t>
                      </a:r>
                    </a:p>
                  </a:txBody>
                  <a:tcPr marL="93012" marR="93012" marT="18602" marB="18602">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GB" sz="1200" b="0" i="0" u="none" strike="noStrike" kern="1200" cap="none" spc="0" normalizeH="0" baseline="0" noProof="0" dirty="0">
                          <a:ln>
                            <a:noFill/>
                          </a:ln>
                          <a:solidFill>
                            <a:schemeClr val="accent4"/>
                          </a:solidFill>
                          <a:effectLst/>
                          <a:uLnTx/>
                          <a:uFillTx/>
                          <a:latin typeface="Arial" panose="020B0604020202020204" pitchFamily="34" charset="0"/>
                          <a:ea typeface="+mn-ea"/>
                          <a:cs typeface="Arial" panose="020B0604020202020204" pitchFamily="34" charset="0"/>
                        </a:rPr>
                        <a:t>194/3878 (5.0)</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GB" sz="1200" b="0" i="0" u="none" strike="noStrike" kern="1200" cap="none" spc="0" normalizeH="0" baseline="0" noProof="0" dirty="0">
                          <a:ln>
                            <a:noFill/>
                          </a:ln>
                          <a:solidFill>
                            <a:schemeClr val="accent4"/>
                          </a:solidFill>
                          <a:effectLst/>
                          <a:uLnTx/>
                          <a:uFillTx/>
                          <a:latin typeface="Arial" panose="020B0604020202020204" pitchFamily="34" charset="0"/>
                          <a:ea typeface="+mn-ea"/>
                          <a:cs typeface="Arial" panose="020B0604020202020204" pitchFamily="34" charset="0"/>
                        </a:rPr>
                        <a:t>15.7</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GB" sz="1200" b="0" i="0" u="none" strike="noStrike" kern="1200" cap="none" spc="0" normalizeH="0" baseline="0" noProof="0" dirty="0">
                          <a:ln>
                            <a:noFill/>
                          </a:ln>
                          <a:solidFill>
                            <a:schemeClr val="accent4"/>
                          </a:solidFill>
                          <a:effectLst/>
                          <a:uLnTx/>
                          <a:uFillTx/>
                          <a:latin typeface="Arial" panose="020B0604020202020204" pitchFamily="34" charset="0"/>
                          <a:ea typeface="+mn-ea"/>
                          <a:cs typeface="Arial" panose="020B0604020202020204" pitchFamily="34" charset="0"/>
                        </a:rPr>
                        <a:t>209/3874 (5.4)</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GB" sz="1200" b="0" i="0" u="none" strike="noStrike" kern="1200" cap="none" spc="0" normalizeH="0" baseline="0" noProof="0" dirty="0">
                          <a:ln>
                            <a:noFill/>
                          </a:ln>
                          <a:solidFill>
                            <a:schemeClr val="accent4"/>
                          </a:solidFill>
                          <a:effectLst/>
                          <a:uLnTx/>
                          <a:uFillTx/>
                          <a:latin typeface="Arial" panose="020B0604020202020204" pitchFamily="34" charset="0"/>
                          <a:ea typeface="+mn-ea"/>
                          <a:cs typeface="Arial" panose="020B0604020202020204" pitchFamily="34" charset="0"/>
                        </a:rPr>
                        <a:t>17.0</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300"/>
                        </a:spcBef>
                        <a:spcAft>
                          <a:spcPts val="300"/>
                        </a:spcAft>
                      </a:pPr>
                      <a:endParaRPr lang="en-GB" sz="1200" b="0" noProof="0" dirty="0">
                        <a:solidFill>
                          <a:schemeClr val="accent4"/>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noProof="0" dirty="0">
                          <a:solidFill>
                            <a:schemeClr val="accent4"/>
                          </a:solidFill>
                          <a:latin typeface="Arial" panose="020B0604020202020204" pitchFamily="34" charset="0"/>
                          <a:cs typeface="Arial" panose="020B0604020202020204" pitchFamily="34" charset="0"/>
                        </a:rPr>
                        <a:t>0.93 (0.77–1.13)</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US" sz="1200" b="0" noProof="0" dirty="0">
                        <a:solidFill>
                          <a:schemeClr val="tx1"/>
                        </a:solidFill>
                        <a:latin typeface="Arial" panose="020B0604020202020204" pitchFamily="34" charset="0"/>
                        <a:cs typeface="Arial" panose="020B0604020202020204" pitchFamily="34" charset="0"/>
                      </a:endParaRPr>
                    </a:p>
                  </a:txBody>
                  <a:tcPr marL="93012" marR="93012" marT="18602" marB="18602" anchor="ctr">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35597510"/>
                  </a:ext>
                </a:extLst>
              </a:tr>
            </a:tbl>
          </a:graphicData>
        </a:graphic>
      </p:graphicFrame>
      <p:graphicFrame>
        <p:nvGraphicFramePr>
          <p:cNvPr id="8" name="Chart 7">
            <a:extLst>
              <a:ext uri="{FF2B5EF4-FFF2-40B4-BE49-F238E27FC236}">
                <a16:creationId xmlns:a16="http://schemas.microsoft.com/office/drawing/2014/main" id="{AC308C97-832B-4639-7D93-05B95137D9FB}"/>
              </a:ext>
            </a:extLst>
          </p:cNvPr>
          <p:cNvGraphicFramePr/>
          <p:nvPr>
            <p:extLst>
              <p:ext uri="{D42A27DB-BD31-4B8C-83A1-F6EECF244321}">
                <p14:modId xmlns:p14="http://schemas.microsoft.com/office/powerpoint/2010/main" val="2527032077"/>
              </p:ext>
            </p:extLst>
          </p:nvPr>
        </p:nvGraphicFramePr>
        <p:xfrm>
          <a:off x="6898349" y="1171810"/>
          <a:ext cx="2107120" cy="5284800"/>
        </p:xfrm>
        <a:graphic>
          <a:graphicData uri="http://schemas.openxmlformats.org/drawingml/2006/chart">
            <c:chart xmlns:c="http://schemas.openxmlformats.org/drawingml/2006/chart" xmlns:r="http://schemas.openxmlformats.org/officeDocument/2006/relationships" r:id="rId4"/>
          </a:graphicData>
        </a:graphic>
      </p:graphicFrame>
      <p:grpSp>
        <p:nvGrpSpPr>
          <p:cNvPr id="15" name="Group 14">
            <a:extLst>
              <a:ext uri="{FF2B5EF4-FFF2-40B4-BE49-F238E27FC236}">
                <a16:creationId xmlns:a16="http://schemas.microsoft.com/office/drawing/2014/main" id="{69419B8B-2439-0AFF-8741-355966984D1D}"/>
              </a:ext>
            </a:extLst>
          </p:cNvPr>
          <p:cNvGrpSpPr/>
          <p:nvPr/>
        </p:nvGrpSpPr>
        <p:grpSpPr>
          <a:xfrm>
            <a:off x="6399236" y="6112968"/>
            <a:ext cx="2757370" cy="249311"/>
            <a:chOff x="6239482" y="9064836"/>
            <a:chExt cx="2757370" cy="249311"/>
          </a:xfrm>
        </p:grpSpPr>
        <p:sp>
          <p:nvSpPr>
            <p:cNvPr id="16" name="TextBox 15">
              <a:extLst>
                <a:ext uri="{FF2B5EF4-FFF2-40B4-BE49-F238E27FC236}">
                  <a16:creationId xmlns:a16="http://schemas.microsoft.com/office/drawing/2014/main" id="{7F155241-C14A-5EEB-F5E6-B8AFC92D46CE}"/>
                </a:ext>
              </a:extLst>
            </p:cNvPr>
            <p:cNvSpPr txBox="1"/>
            <p:nvPr/>
          </p:nvSpPr>
          <p:spPr>
            <a:xfrm>
              <a:off x="6239482" y="9064836"/>
              <a:ext cx="1551145" cy="249311"/>
            </a:xfrm>
            <a:prstGeom prst="rect">
              <a:avLst/>
            </a:prstGeom>
          </p:spPr>
          <p:txBody>
            <a:bodyPr vert="horz" wrap="square" lIns="94500" tIns="47250" rIns="94500" bIns="47250" rtlCol="0">
              <a:spAutoFit/>
            </a:bodyPr>
            <a:lstStyle/>
            <a:p>
              <a:pPr marL="0" marR="0" lvl="0" indent="0" algn="r" defTabSz="457200" rtl="0" eaLnBrk="1" fontAlgn="auto" latinLnBrk="0" hangingPunct="1">
                <a:lnSpc>
                  <a:spcPct val="100000"/>
                </a:lnSpc>
                <a:spcBef>
                  <a:spcPts val="620"/>
                </a:spcBef>
                <a:spcAft>
                  <a:spcPts val="0"/>
                </a:spcAft>
                <a:buClrTx/>
                <a:buSzTx/>
                <a:buFontTx/>
                <a:buNone/>
                <a:tabLst/>
                <a:defRPr/>
              </a:pPr>
              <a:r>
                <a:rPr kumimoji="0" lang="en-GB" sz="10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Favours finerenone</a:t>
              </a:r>
            </a:p>
          </p:txBody>
        </p:sp>
        <p:sp>
          <p:nvSpPr>
            <p:cNvPr id="17" name="TextBox 16">
              <a:extLst>
                <a:ext uri="{FF2B5EF4-FFF2-40B4-BE49-F238E27FC236}">
                  <a16:creationId xmlns:a16="http://schemas.microsoft.com/office/drawing/2014/main" id="{44DC5FF3-2CBE-B3F4-B032-B0D80D0D0847}"/>
                </a:ext>
              </a:extLst>
            </p:cNvPr>
            <p:cNvSpPr txBox="1"/>
            <p:nvPr/>
          </p:nvSpPr>
          <p:spPr>
            <a:xfrm>
              <a:off x="7791305" y="9064836"/>
              <a:ext cx="1205547" cy="249311"/>
            </a:xfrm>
            <a:prstGeom prst="rect">
              <a:avLst/>
            </a:prstGeom>
          </p:spPr>
          <p:txBody>
            <a:bodyPr vert="horz" wrap="none" lIns="94500" tIns="47250" rIns="94500" bIns="47250" rtlCol="0">
              <a:spAutoFit/>
            </a:bodyPr>
            <a:lstStyle/>
            <a:p>
              <a:pPr marL="0" marR="0" lvl="0" indent="0" algn="ctr" defTabSz="457200" rtl="0" eaLnBrk="1" fontAlgn="auto" latinLnBrk="0" hangingPunct="1">
                <a:lnSpc>
                  <a:spcPct val="100000"/>
                </a:lnSpc>
                <a:spcBef>
                  <a:spcPts val="620"/>
                </a:spcBef>
                <a:spcAft>
                  <a:spcPts val="0"/>
                </a:spcAft>
                <a:buClrTx/>
                <a:buSzTx/>
                <a:buFontTx/>
                <a:buNone/>
                <a:tabLst/>
                <a:defRPr/>
              </a:pPr>
              <a:r>
                <a:rPr kumimoji="0" lang="en-GB" sz="10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Favours placebo</a:t>
              </a:r>
            </a:p>
          </p:txBody>
        </p:sp>
        <p:cxnSp>
          <p:nvCxnSpPr>
            <p:cNvPr id="18" name="Straight Arrow Connector 17">
              <a:extLst>
                <a:ext uri="{FF2B5EF4-FFF2-40B4-BE49-F238E27FC236}">
                  <a16:creationId xmlns:a16="http://schemas.microsoft.com/office/drawing/2014/main" id="{1BF6EFB6-A1A5-AD0E-C5F1-C865EA28F215}"/>
                </a:ext>
              </a:extLst>
            </p:cNvPr>
            <p:cNvCxnSpPr>
              <a:cxnSpLocks/>
            </p:cNvCxnSpPr>
            <p:nvPr/>
          </p:nvCxnSpPr>
          <p:spPr>
            <a:xfrm flipH="1">
              <a:off x="6771068" y="9075836"/>
              <a:ext cx="900000"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ADF1DD47-8798-EF17-9B79-C2ACFFBCFF38}"/>
                </a:ext>
              </a:extLst>
            </p:cNvPr>
            <p:cNvCxnSpPr>
              <a:cxnSpLocks/>
            </p:cNvCxnSpPr>
            <p:nvPr/>
          </p:nvCxnSpPr>
          <p:spPr>
            <a:xfrm>
              <a:off x="7918109" y="9075836"/>
              <a:ext cx="900000"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20499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5FAE5D3D-05B2-83EC-9829-FE291C9FF43F}"/>
              </a:ext>
            </a:extLst>
          </p:cNvPr>
          <p:cNvSpPr/>
          <p:nvPr/>
        </p:nvSpPr>
        <p:spPr>
          <a:xfrm>
            <a:off x="2030819" y="1366284"/>
            <a:ext cx="2473200" cy="3338769"/>
          </a:xfrm>
          <a:prstGeom prst="rect">
            <a:avLst/>
          </a:prstGeom>
          <a:solidFill>
            <a:srgbClr val="669BD2">
              <a:alpha val="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9" name="Rectangle 28">
            <a:extLst>
              <a:ext uri="{FF2B5EF4-FFF2-40B4-BE49-F238E27FC236}">
                <a16:creationId xmlns:a16="http://schemas.microsoft.com/office/drawing/2014/main" id="{B94A2D06-A603-AF83-F5B7-7758CD207006}"/>
              </a:ext>
            </a:extLst>
          </p:cNvPr>
          <p:cNvSpPr/>
          <p:nvPr/>
        </p:nvSpPr>
        <p:spPr>
          <a:xfrm>
            <a:off x="4508205" y="1359156"/>
            <a:ext cx="2473200" cy="3345897"/>
          </a:xfrm>
          <a:prstGeom prst="rect">
            <a:avLst/>
          </a:prstGeom>
          <a:solidFill>
            <a:schemeClr val="tx1">
              <a:alpha val="509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888892C2-797A-240E-1674-B94E40F37049}"/>
              </a:ext>
            </a:extLst>
          </p:cNvPr>
          <p:cNvSpPr>
            <a:spLocks noGrp="1"/>
          </p:cNvSpPr>
          <p:nvPr>
            <p:ph type="title"/>
          </p:nvPr>
        </p:nvSpPr>
        <p:spPr>
          <a:xfrm>
            <a:off x="623889" y="333375"/>
            <a:ext cx="10306381" cy="962377"/>
          </a:xfrm>
        </p:spPr>
        <p:txBody>
          <a:bodyPr>
            <a:normAutofit/>
          </a:bodyPr>
          <a:lstStyle/>
          <a:p>
            <a:r>
              <a:rPr lang="en-GB" sz="2200" dirty="0"/>
              <a:t>Treatment effect on kidney and kidney–CV outcomes by CVD history</a:t>
            </a:r>
          </a:p>
        </p:txBody>
      </p:sp>
      <p:sp>
        <p:nvSpPr>
          <p:cNvPr id="3" name="Footer Placeholder 2">
            <a:extLst>
              <a:ext uri="{FF2B5EF4-FFF2-40B4-BE49-F238E27FC236}">
                <a16:creationId xmlns:a16="http://schemas.microsoft.com/office/drawing/2014/main" id="{B9CA0848-BA95-2BDD-F546-A78D309CAF15}"/>
              </a:ext>
            </a:extLst>
          </p:cNvPr>
          <p:cNvSpPr>
            <a:spLocks noGrp="1"/>
          </p:cNvSpPr>
          <p:nvPr>
            <p:ph type="ftr" sz="quarter" idx="10"/>
          </p:nvPr>
        </p:nvSpPr>
        <p:spPr/>
        <p:txBody>
          <a:bodyPr/>
          <a:lstStyle/>
          <a:p>
            <a:r>
              <a:rPr lang="en-GB" dirty="0"/>
              <a:t>*Kidney failure was defined as sustained eGFR &lt;15 ml/min/1.73 m</a:t>
            </a:r>
            <a:r>
              <a:rPr lang="en-GB" baseline="30000" dirty="0"/>
              <a:t>2</a:t>
            </a:r>
            <a:r>
              <a:rPr lang="en-GB" dirty="0"/>
              <a:t>, initiation of dialysis or kidney transplantation</a:t>
            </a:r>
          </a:p>
          <a:p>
            <a:r>
              <a:rPr lang="en-GB" dirty="0"/>
              <a:t>CI, confidence interval; CV, cardiovascular; CVD, cardiovascular disease; eGFR, estimated glomerular filtration rate; HHF, hospitalisation for heart failure; HR, hazard ratio; PY, patient-years</a:t>
            </a:r>
          </a:p>
        </p:txBody>
      </p:sp>
      <p:sp>
        <p:nvSpPr>
          <p:cNvPr id="4" name="Slide Number Placeholder 3">
            <a:extLst>
              <a:ext uri="{FF2B5EF4-FFF2-40B4-BE49-F238E27FC236}">
                <a16:creationId xmlns:a16="http://schemas.microsoft.com/office/drawing/2014/main" id="{9F74055B-1409-8A58-57CA-CBBD3D71C7B2}"/>
              </a:ext>
            </a:extLst>
          </p:cNvPr>
          <p:cNvSpPr>
            <a:spLocks noGrp="1"/>
          </p:cNvSpPr>
          <p:nvPr>
            <p:ph type="sldNum" sz="quarter" idx="11"/>
          </p:nvPr>
        </p:nvSpPr>
        <p:spPr/>
        <p:txBody>
          <a:bodyPr/>
          <a:lstStyle/>
          <a:p>
            <a:fld id="{7AF8E309-D608-654D-B811-6A2C46C88181}" type="slidenum">
              <a:rPr lang="en-GB" smtClean="0"/>
              <a:pPr/>
              <a:t>9</a:t>
            </a:fld>
            <a:endParaRPr lang="en-GB" dirty="0"/>
          </a:p>
        </p:txBody>
      </p:sp>
      <p:pic>
        <p:nvPicPr>
          <p:cNvPr id="6" name="Picture 2" descr="ESC - Online Congress Platform">
            <a:extLst>
              <a:ext uri="{FF2B5EF4-FFF2-40B4-BE49-F238E27FC236}">
                <a16:creationId xmlns:a16="http://schemas.microsoft.com/office/drawing/2014/main" id="{B69DC21A-FE80-2D78-8915-3A36CDF8A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77909" y="6243241"/>
            <a:ext cx="755534" cy="276342"/>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Group 21">
            <a:extLst>
              <a:ext uri="{FF2B5EF4-FFF2-40B4-BE49-F238E27FC236}">
                <a16:creationId xmlns:a16="http://schemas.microsoft.com/office/drawing/2014/main" id="{90AF4659-4F74-403A-3E26-92B01FB5FFC8}"/>
              </a:ext>
            </a:extLst>
          </p:cNvPr>
          <p:cNvGrpSpPr/>
          <p:nvPr/>
        </p:nvGrpSpPr>
        <p:grpSpPr>
          <a:xfrm>
            <a:off x="407579" y="859667"/>
            <a:ext cx="11376843" cy="4140207"/>
            <a:chOff x="457200" y="1311559"/>
            <a:chExt cx="11376843" cy="4140207"/>
          </a:xfrm>
        </p:grpSpPr>
        <p:graphicFrame>
          <p:nvGraphicFramePr>
            <p:cNvPr id="14" name="Table 4">
              <a:extLst>
                <a:ext uri="{FF2B5EF4-FFF2-40B4-BE49-F238E27FC236}">
                  <a16:creationId xmlns:a16="http://schemas.microsoft.com/office/drawing/2014/main" id="{91748959-BBC6-4EB1-2784-CC35CF3E6569}"/>
                </a:ext>
              </a:extLst>
            </p:cNvPr>
            <p:cNvGraphicFramePr>
              <a:graphicFrameLocks/>
            </p:cNvGraphicFramePr>
            <p:nvPr>
              <p:extLst>
                <p:ext uri="{D42A27DB-BD31-4B8C-83A1-F6EECF244321}">
                  <p14:modId xmlns:p14="http://schemas.microsoft.com/office/powerpoint/2010/main" val="3282017527"/>
                </p:ext>
              </p:extLst>
            </p:nvPr>
          </p:nvGraphicFramePr>
          <p:xfrm>
            <a:off x="457200" y="1311559"/>
            <a:ext cx="11376843" cy="3856020"/>
          </p:xfrm>
          <a:graphic>
            <a:graphicData uri="http://schemas.openxmlformats.org/drawingml/2006/table">
              <a:tbl>
                <a:tblPr firstRow="1" bandRow="1">
                  <a:tableStyleId>{1FECB4D8-DB02-4DC6-A0A2-4F2EBAE1DC90}</a:tableStyleId>
                </a:tblPr>
                <a:tblGrid>
                  <a:gridCol w="1617260">
                    <a:extLst>
                      <a:ext uri="{9D8B030D-6E8A-4147-A177-3AD203B41FA5}">
                        <a16:colId xmlns:a16="http://schemas.microsoft.com/office/drawing/2014/main" val="1563302950"/>
                      </a:ext>
                    </a:extLst>
                  </a:gridCol>
                  <a:gridCol w="1535014">
                    <a:extLst>
                      <a:ext uri="{9D8B030D-6E8A-4147-A177-3AD203B41FA5}">
                        <a16:colId xmlns:a16="http://schemas.microsoft.com/office/drawing/2014/main" val="59195595"/>
                      </a:ext>
                    </a:extLst>
                  </a:gridCol>
                  <a:gridCol w="944305">
                    <a:extLst>
                      <a:ext uri="{9D8B030D-6E8A-4147-A177-3AD203B41FA5}">
                        <a16:colId xmlns:a16="http://schemas.microsoft.com/office/drawing/2014/main" val="1053751923"/>
                      </a:ext>
                    </a:extLst>
                  </a:gridCol>
                  <a:gridCol w="1558264">
                    <a:extLst>
                      <a:ext uri="{9D8B030D-6E8A-4147-A177-3AD203B41FA5}">
                        <a16:colId xmlns:a16="http://schemas.microsoft.com/office/drawing/2014/main" val="2567337469"/>
                      </a:ext>
                    </a:extLst>
                  </a:gridCol>
                  <a:gridCol w="921054">
                    <a:extLst>
                      <a:ext uri="{9D8B030D-6E8A-4147-A177-3AD203B41FA5}">
                        <a16:colId xmlns:a16="http://schemas.microsoft.com/office/drawing/2014/main" val="4139487270"/>
                      </a:ext>
                    </a:extLst>
                  </a:gridCol>
                  <a:gridCol w="1422929">
                    <a:extLst>
                      <a:ext uri="{9D8B030D-6E8A-4147-A177-3AD203B41FA5}">
                        <a16:colId xmlns:a16="http://schemas.microsoft.com/office/drawing/2014/main" val="1211503722"/>
                      </a:ext>
                    </a:extLst>
                  </a:gridCol>
                  <a:gridCol w="2079242">
                    <a:extLst>
                      <a:ext uri="{9D8B030D-6E8A-4147-A177-3AD203B41FA5}">
                        <a16:colId xmlns:a16="http://schemas.microsoft.com/office/drawing/2014/main" val="1494047414"/>
                      </a:ext>
                    </a:extLst>
                  </a:gridCol>
                  <a:gridCol w="1298775">
                    <a:extLst>
                      <a:ext uri="{9D8B030D-6E8A-4147-A177-3AD203B41FA5}">
                        <a16:colId xmlns:a16="http://schemas.microsoft.com/office/drawing/2014/main" val="2097731346"/>
                      </a:ext>
                    </a:extLst>
                  </a:gridCol>
                </a:tblGrid>
                <a:tr h="273274">
                  <a:tc rowSpan="2">
                    <a:txBody>
                      <a:bodyPr/>
                      <a:lstStyle/>
                      <a:p>
                        <a:pPr>
                          <a:spcBef>
                            <a:spcPts val="300"/>
                          </a:spcBef>
                          <a:spcAft>
                            <a:spcPts val="300"/>
                          </a:spcAft>
                        </a:pPr>
                        <a:r>
                          <a:rPr lang="en-US" sz="1200" b="1" noProof="0" dirty="0">
                            <a:solidFill>
                              <a:schemeClr val="bg1"/>
                            </a:solidFill>
                            <a:latin typeface="Arial" panose="020B0604020202020204" pitchFamily="34" charset="0"/>
                            <a:cs typeface="Arial" panose="020B0604020202020204" pitchFamily="34" charset="0"/>
                          </a:rPr>
                          <a:t>Outcome</a:t>
                        </a:r>
                      </a:p>
                    </a:txBody>
                    <a:tcPr marL="94500" marR="94500" marT="47250" marB="472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gridSpan="2">
                    <a:txBody>
                      <a:bodyPr/>
                      <a:lstStyle/>
                      <a:p>
                        <a:pPr algn="ctr">
                          <a:spcBef>
                            <a:spcPts val="300"/>
                          </a:spcBef>
                          <a:spcAft>
                            <a:spcPts val="300"/>
                          </a:spcAft>
                        </a:pPr>
                        <a:r>
                          <a:rPr lang="en-US" sz="1200" noProof="0" dirty="0">
                            <a:solidFill>
                              <a:schemeClr val="bg1"/>
                            </a:solidFill>
                            <a:latin typeface="Arial" panose="020B0604020202020204" pitchFamily="34" charset="0"/>
                            <a:cs typeface="Arial" panose="020B0604020202020204" pitchFamily="34" charset="0"/>
                          </a:rPr>
                          <a:t>Finerenone </a:t>
                        </a:r>
                        <a:endParaRPr lang="en-US" sz="1200" b="1" noProof="0" dirty="0">
                          <a:solidFill>
                            <a:schemeClr val="bg1"/>
                          </a:solidFill>
                          <a:latin typeface="Arial" panose="020B0604020202020204" pitchFamily="34" charset="0"/>
                          <a:cs typeface="Arial" panose="020B0604020202020204" pitchFamily="34" charset="0"/>
                        </a:endParaRPr>
                      </a:p>
                    </a:txBody>
                    <a:tcPr marL="37205" marR="37205" marT="47250" marB="4725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algn="ctr">
                          <a:spcBef>
                            <a:spcPts val="300"/>
                          </a:spcBef>
                          <a:spcAft>
                            <a:spcPts val="300"/>
                          </a:spcAft>
                        </a:pPr>
                        <a:endParaRPr lang="en-GB" sz="1200" noProof="0" dirty="0">
                          <a:solidFill>
                            <a:schemeClr val="tx1"/>
                          </a:solidFill>
                          <a:latin typeface="Arial" panose="020B0604020202020204" pitchFamily="34" charset="0"/>
                          <a:cs typeface="Arial" panose="020B0604020202020204" pitchFamily="34" charset="0"/>
                        </a:endParaRPr>
                      </a:p>
                    </a:txBody>
                    <a:tcPr marL="37205" marR="37205" marT="47250" marB="4725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a:spcBef>
                            <a:spcPts val="300"/>
                          </a:spcBef>
                          <a:spcAft>
                            <a:spcPts val="300"/>
                          </a:spcAft>
                        </a:pPr>
                        <a:r>
                          <a:rPr lang="en-US" sz="1200" noProof="0" dirty="0">
                            <a:solidFill>
                              <a:schemeClr val="bg1"/>
                            </a:solidFill>
                            <a:latin typeface="Arial" panose="020B0604020202020204" pitchFamily="34" charset="0"/>
                            <a:cs typeface="Arial" panose="020B0604020202020204" pitchFamily="34" charset="0"/>
                          </a:rPr>
                          <a:t>Placebo</a:t>
                        </a:r>
                      </a:p>
                    </a:txBody>
                    <a:tcPr marL="37205" marR="37205" marT="47250" marB="47250" anchor="ctr">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spcBef>
                            <a:spcPts val="300"/>
                          </a:spcBef>
                          <a:spcAft>
                            <a:spcPts val="300"/>
                          </a:spcAft>
                        </a:pPr>
                        <a:endParaRPr lang="en-US" sz="1200" noProof="0" dirty="0">
                          <a:solidFill>
                            <a:schemeClr val="tx1"/>
                          </a:solidFill>
                          <a:latin typeface="Arial" panose="020B0604020202020204" pitchFamily="34" charset="0"/>
                          <a:cs typeface="Arial" panose="020B0604020202020204" pitchFamily="34" charset="0"/>
                        </a:endParaRPr>
                      </a:p>
                    </a:txBody>
                    <a:tcPr marL="37205" marR="37205" marT="47250" marB="47250" anchor="ctr">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gridSpan="2">
                    <a:txBody>
                      <a:bodyPr/>
                      <a:lstStyle/>
                      <a:p>
                        <a:pPr algn="ctr">
                          <a:spcBef>
                            <a:spcPts val="300"/>
                          </a:spcBef>
                          <a:spcAft>
                            <a:spcPts val="300"/>
                          </a:spcAft>
                        </a:pPr>
                        <a:r>
                          <a:rPr lang="en-US" sz="1200" noProof="0" dirty="0">
                            <a:solidFill>
                              <a:schemeClr val="tx1"/>
                            </a:solidFill>
                            <a:latin typeface="Arial" panose="020B0604020202020204" pitchFamily="34" charset="0"/>
                            <a:cs typeface="Arial" panose="020B0604020202020204" pitchFamily="34" charset="0"/>
                          </a:rPr>
                          <a:t>HR (95% CI)</a:t>
                        </a:r>
                        <a:endParaRPr lang="en-US" sz="1200" b="1" noProof="0" dirty="0">
                          <a:solidFill>
                            <a:schemeClr val="tx1"/>
                          </a:solidFill>
                          <a:latin typeface="Arial" panose="020B0604020202020204" pitchFamily="34" charset="0"/>
                          <a:cs typeface="Arial" panose="020B0604020202020204" pitchFamily="34" charset="0"/>
                        </a:endParaRPr>
                      </a:p>
                    </a:txBody>
                    <a:tcPr marL="94500" marR="94500" marT="47250" marB="4725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hMerge="1">
                    <a:txBody>
                      <a:bodyPr/>
                      <a:lstStyle/>
                      <a:p>
                        <a:pPr algn="ctr"/>
                        <a:endParaRPr lang="en-US" sz="1100" b="1" dirty="0">
                          <a:solidFill>
                            <a:schemeClr val="tx2"/>
                          </a:solidFill>
                        </a:endParaRPr>
                      </a:p>
                    </a:txBody>
                    <a:tcPr anchor="ctr"/>
                  </a:tc>
                  <a:tc rowSpan="2">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i="1" noProof="0" dirty="0">
                            <a:solidFill>
                              <a:schemeClr val="tx1"/>
                            </a:solidFill>
                            <a:latin typeface="Arial" panose="020B0604020202020204" pitchFamily="34" charset="0"/>
                            <a:cs typeface="Arial" panose="020B0604020202020204" pitchFamily="34" charset="0"/>
                          </a:rPr>
                          <a:t>p</a:t>
                        </a:r>
                        <a:r>
                          <a:rPr lang="en-US" sz="1200" i="0" noProof="0" dirty="0">
                            <a:solidFill>
                              <a:schemeClr val="tx1"/>
                            </a:solidFill>
                            <a:latin typeface="Arial" panose="020B0604020202020204" pitchFamily="34" charset="0"/>
                            <a:cs typeface="Arial" panose="020B0604020202020204" pitchFamily="34" charset="0"/>
                          </a:rPr>
                          <a:t>-</a:t>
                        </a:r>
                        <a:r>
                          <a:rPr lang="en-US" sz="1200" noProof="0" dirty="0">
                            <a:solidFill>
                              <a:schemeClr val="tx1"/>
                            </a:solidFill>
                            <a:latin typeface="Arial" panose="020B0604020202020204" pitchFamily="34" charset="0"/>
                            <a:cs typeface="Arial" panose="020B0604020202020204" pitchFamily="34" charset="0"/>
                          </a:rPr>
                          <a:t>interaction</a:t>
                        </a:r>
                        <a:endParaRPr lang="en-US" sz="1200" i="1" noProof="0" dirty="0">
                          <a:solidFill>
                            <a:schemeClr val="tx1"/>
                          </a:solidFill>
                          <a:latin typeface="Arial" panose="020B0604020202020204" pitchFamily="34" charset="0"/>
                          <a:cs typeface="Arial" panose="020B0604020202020204" pitchFamily="34" charset="0"/>
                        </a:endParaRPr>
                      </a:p>
                    </a:txBody>
                    <a:tcPr marL="94500" marR="94500" marT="47250" marB="47250" anchor="ctr">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72048233"/>
                    </a:ext>
                  </a:extLst>
                </a:tr>
                <a:tr h="273274">
                  <a:tc vMerge="1">
                    <a:txBody>
                      <a:bodyPr/>
                      <a:lstStyle/>
                      <a:p>
                        <a:endParaRPr lang="en-GB"/>
                      </a:p>
                    </a:txBody>
                    <a:tcPr/>
                  </a:tc>
                  <a:tc>
                    <a:txBody>
                      <a:bodyPr/>
                      <a:lstStyle/>
                      <a:p>
                        <a:pPr algn="ctr">
                          <a:spcBef>
                            <a:spcPts val="300"/>
                          </a:spcBef>
                          <a:spcAft>
                            <a:spcPts val="300"/>
                          </a:spcAft>
                        </a:pPr>
                        <a:r>
                          <a:rPr lang="en-US" sz="1200" b="1" i="0" noProof="0" dirty="0">
                            <a:solidFill>
                              <a:schemeClr val="bg1"/>
                            </a:solidFill>
                            <a:latin typeface="Arial" panose="020B0604020202020204" pitchFamily="34" charset="0"/>
                            <a:cs typeface="Arial" panose="020B0604020202020204" pitchFamily="34" charset="0"/>
                          </a:rPr>
                          <a:t>n/n (%)</a:t>
                        </a:r>
                        <a:endParaRPr lang="en-GB" sz="1200" dirty="0">
                          <a:solidFill>
                            <a:schemeClr val="bg1"/>
                          </a:solidFill>
                        </a:endParaRPr>
                      </a:p>
                    </a:txBody>
                    <a:tcPr marL="37205" marR="37205" marT="47250" marB="4725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1" i="0" noProof="0" dirty="0">
                            <a:solidFill>
                              <a:schemeClr val="bg1"/>
                            </a:solidFill>
                            <a:latin typeface="Arial" panose="020B0604020202020204" pitchFamily="34" charset="0"/>
                            <a:cs typeface="Arial" panose="020B0604020202020204" pitchFamily="34" charset="0"/>
                          </a:rPr>
                          <a:t>n/1000 PY</a:t>
                        </a:r>
                      </a:p>
                    </a:txBody>
                    <a:tcPr marL="37205" marR="37205" marT="47250" marB="4725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spcBef>
                            <a:spcPts val="300"/>
                          </a:spcBef>
                          <a:spcAft>
                            <a:spcPts val="300"/>
                          </a:spcAft>
                        </a:pPr>
                        <a:r>
                          <a:rPr lang="en-US" sz="1200" b="1" noProof="0" dirty="0">
                            <a:solidFill>
                              <a:schemeClr val="bg1"/>
                            </a:solidFill>
                            <a:latin typeface="Arial" panose="020B0604020202020204" pitchFamily="34" charset="0"/>
                            <a:cs typeface="Arial" panose="020B0604020202020204" pitchFamily="34" charset="0"/>
                          </a:rPr>
                          <a:t>n/n (%)</a:t>
                        </a:r>
                      </a:p>
                    </a:txBody>
                    <a:tcPr marL="37205" marR="37205" marT="47250" marB="4725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spcBef>
                            <a:spcPts val="300"/>
                          </a:spcBef>
                          <a:spcAft>
                            <a:spcPts val="300"/>
                          </a:spcAft>
                        </a:pPr>
                        <a:r>
                          <a:rPr lang="en-US" sz="1200" b="1" i="0" noProof="0" dirty="0">
                            <a:solidFill>
                              <a:schemeClr val="bg1"/>
                            </a:solidFill>
                            <a:latin typeface="Arial" panose="020B0604020202020204" pitchFamily="34" charset="0"/>
                            <a:cs typeface="Arial" panose="020B0604020202020204" pitchFamily="34" charset="0"/>
                          </a:rPr>
                          <a:t>n/1000 PY</a:t>
                        </a:r>
                        <a:endParaRPr lang="en-US" sz="1200" b="1" noProof="0" dirty="0">
                          <a:solidFill>
                            <a:schemeClr val="bg1"/>
                          </a:solidFill>
                          <a:latin typeface="Arial" panose="020B0604020202020204" pitchFamily="34" charset="0"/>
                          <a:cs typeface="Arial" panose="020B0604020202020204" pitchFamily="34" charset="0"/>
                        </a:endParaRPr>
                      </a:p>
                    </a:txBody>
                    <a:tcPr marL="37205" marR="37205" marT="47250" marB="4725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vMerge="1">
                    <a:txBody>
                      <a:bodyPr/>
                      <a:lstStyle/>
                      <a:p>
                        <a:endParaRPr lang="en-GB"/>
                      </a:p>
                    </a:txBody>
                    <a:tcPr/>
                  </a:tc>
                  <a:tc hMerge="1" vMerge="1">
                    <a:txBody>
                      <a:bodyPr/>
                      <a:lstStyle/>
                      <a:p>
                        <a:endParaRPr lang="en-GB"/>
                      </a:p>
                    </a:txBody>
                    <a:tcPr/>
                  </a:tc>
                  <a:tc vMerge="1">
                    <a:txBody>
                      <a:bodyPr/>
                      <a:lstStyle/>
                      <a:p>
                        <a:endParaRPr lang="en-GB"/>
                      </a:p>
                    </a:txBody>
                    <a:tcPr/>
                  </a:tc>
                  <a:extLst>
                    <a:ext uri="{0D108BD9-81ED-4DB2-BD59-A6C34878D82A}">
                      <a16:rowId xmlns:a16="http://schemas.microsoft.com/office/drawing/2014/main" val="2372508993"/>
                    </a:ext>
                  </a:extLst>
                </a:tr>
                <a:tr h="213545">
                  <a:tc gridSpan="8">
                    <a:txBody>
                      <a:bodyPr/>
                      <a:lstStyle/>
                      <a:p>
                        <a:pPr algn="l">
                          <a:spcBef>
                            <a:spcPts val="300"/>
                          </a:spcBef>
                          <a:spcAft>
                            <a:spcPts val="300"/>
                          </a:spcAft>
                        </a:pPr>
                        <a:r>
                          <a:rPr lang="en-US" sz="1200" b="1" baseline="0" noProof="0" dirty="0">
                            <a:solidFill>
                              <a:schemeClr val="tx1"/>
                            </a:solidFill>
                            <a:latin typeface="Arial" panose="020B0604020202020204" pitchFamily="34" charset="0"/>
                            <a:cs typeface="Arial" panose="020B0604020202020204" pitchFamily="34" charset="0"/>
                          </a:rPr>
                          <a:t>Kidney composite (≥57% decline in eGFR or kidney failure*)</a:t>
                        </a:r>
                      </a:p>
                    </a:txBody>
                    <a:tcPr marL="93012" marR="93012" marT="18602" marB="1860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GB"/>
                      </a:p>
                    </a:txBody>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pPr algn="ctr">
                          <a:spcBef>
                            <a:spcPts val="300"/>
                          </a:spcBef>
                          <a:spcAft>
                            <a:spcPts val="300"/>
                          </a:spcAft>
                        </a:pPr>
                        <a:endParaRPr lang="en-US" sz="1100" b="1" noProof="0" dirty="0">
                          <a:solidFill>
                            <a:schemeClr val="tx1"/>
                          </a:solidFill>
                          <a:latin typeface="Arial" panose="020B0604020202020204" pitchFamily="34" charset="0"/>
                          <a:cs typeface="Arial" panose="020B0604020202020204" pitchFamily="34" charset="0"/>
                        </a:endParaRPr>
                      </a:p>
                    </a:txBody>
                    <a:tcPr marL="93012" marR="93012" marT="18602" marB="18602"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pPr>
                          <a:spcBef>
                            <a:spcPts val="300"/>
                          </a:spcBef>
                          <a:spcAft>
                            <a:spcPts val="300"/>
                          </a:spcAft>
                        </a:pPr>
                        <a:endParaRPr lang="en-US" sz="1100" b="0" noProof="0" dirty="0">
                          <a:solidFill>
                            <a:schemeClr val="tx1"/>
                          </a:solidFill>
                          <a:latin typeface="Arial" panose="020B0604020202020204" pitchFamily="34" charset="0"/>
                          <a:cs typeface="Arial" panose="020B0604020202020204" pitchFamily="34" charset="0"/>
                        </a:endParaRPr>
                      </a:p>
                    </a:txBody>
                    <a:tcPr marL="93012" marR="93012" marT="18602" marB="18602"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spcBef>
                            <a:spcPts val="300"/>
                          </a:spcBef>
                          <a:spcAft>
                            <a:spcPts val="300"/>
                          </a:spcAft>
                        </a:pPr>
                        <a:endParaRPr lang="en-US" sz="1100" b="0" noProof="0" dirty="0">
                          <a:solidFill>
                            <a:schemeClr val="tx1"/>
                          </a:solidFill>
                          <a:latin typeface="Arial" panose="020B0604020202020204" pitchFamily="34" charset="0"/>
                          <a:cs typeface="Arial" panose="020B0604020202020204" pitchFamily="34" charset="0"/>
                        </a:endParaRPr>
                      </a:p>
                    </a:txBody>
                    <a:tcPr marL="93012" marR="93012" marT="18602" marB="18602"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US" sz="1100" b="0" noProof="0" dirty="0">
                          <a:solidFill>
                            <a:schemeClr val="tx1"/>
                          </a:solidFill>
                          <a:latin typeface="Arial" panose="020B0604020202020204" pitchFamily="34" charset="0"/>
                          <a:cs typeface="Arial" panose="020B0604020202020204" pitchFamily="34" charset="0"/>
                        </a:endParaRPr>
                      </a:p>
                    </a:txBody>
                    <a:tcPr marL="93012" marR="93012" marT="18602" marB="18602"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09707245"/>
                    </a:ext>
                  </a:extLst>
                </a:tr>
                <a:tr h="213545">
                  <a:tc>
                    <a:txBody>
                      <a:bodyPr/>
                      <a:lstStyle/>
                      <a:p>
                        <a:pPr marL="92075" marR="0" lvl="0" indent="0" algn="l" defTabSz="914400" rtl="0" eaLnBrk="1" fontAlgn="auto" latinLnBrk="0" hangingPunct="1">
                          <a:lnSpc>
                            <a:spcPct val="100000"/>
                          </a:lnSpc>
                          <a:spcBef>
                            <a:spcPts val="300"/>
                          </a:spcBef>
                          <a:spcAft>
                            <a:spcPts val="300"/>
                          </a:spcAft>
                          <a:buClrTx/>
                          <a:buSzTx/>
                          <a:buFontTx/>
                          <a:buNone/>
                          <a:tabLst/>
                          <a:defRPr/>
                        </a:pPr>
                        <a:r>
                          <a:rPr lang="en-US" sz="1200" b="1" noProof="0" dirty="0">
                            <a:solidFill>
                              <a:schemeClr val="tx1"/>
                            </a:solidFill>
                            <a:latin typeface="Arial" panose="020B0604020202020204" pitchFamily="34" charset="0"/>
                            <a:cs typeface="Arial" panose="020B0604020202020204" pitchFamily="34" charset="0"/>
                          </a:rPr>
                          <a:t>Overall</a:t>
                        </a:r>
                      </a:p>
                    </a:txBody>
                    <a:tcPr marL="93012" marR="93012" marT="18602" marB="18602">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1" noProof="0" dirty="0">
                            <a:solidFill>
                              <a:schemeClr val="tx1"/>
                            </a:solidFill>
                            <a:latin typeface="Arial" panose="020B0604020202020204" pitchFamily="34" charset="0"/>
                            <a:cs typeface="Arial" panose="020B0604020202020204" pitchFamily="34" charset="0"/>
                          </a:rPr>
                          <a:t>460/7291 (6.3)</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1" noProof="0" dirty="0">
                            <a:solidFill>
                              <a:schemeClr val="tx1"/>
                            </a:solidFill>
                            <a:latin typeface="Arial" panose="020B0604020202020204" pitchFamily="34" charset="0"/>
                            <a:cs typeface="Arial" panose="020B0604020202020204" pitchFamily="34" charset="0"/>
                          </a:rPr>
                          <a:t>22.3 </a:t>
                        </a:r>
                      </a:p>
                    </a:txBody>
                    <a:tcPr marL="93012" marR="93012" marT="18602" marB="18602" anchor="ctr">
                      <a:lnL>
                        <a:noFill/>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1" noProof="0" dirty="0">
                            <a:solidFill>
                              <a:schemeClr val="tx1"/>
                            </a:solidFill>
                            <a:latin typeface="Arial" panose="020B0604020202020204" pitchFamily="34" charset="0"/>
                            <a:cs typeface="Arial" panose="020B0604020202020204" pitchFamily="34" charset="0"/>
                          </a:rPr>
                          <a:t>589/7283 (8.1)</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1" noProof="0" dirty="0">
                            <a:solidFill>
                              <a:schemeClr val="tx1"/>
                            </a:solidFill>
                            <a:latin typeface="Arial" panose="020B0604020202020204" pitchFamily="34" charset="0"/>
                            <a:cs typeface="Arial" panose="020B0604020202020204" pitchFamily="34" charset="0"/>
                          </a:rPr>
                          <a:t>28.8</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300"/>
                          </a:spcBef>
                          <a:spcAft>
                            <a:spcPts val="300"/>
                          </a:spcAft>
                        </a:pPr>
                        <a:endParaRPr lang="en-US" sz="1200" b="1"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1" noProof="0" dirty="0">
                            <a:solidFill>
                              <a:schemeClr val="tx1"/>
                            </a:solidFill>
                            <a:latin typeface="Arial" panose="020B0604020202020204" pitchFamily="34" charset="0"/>
                            <a:cs typeface="Arial" panose="020B0604020202020204" pitchFamily="34" charset="0"/>
                          </a:rPr>
                          <a:t>0.76 (0.68–0.86)</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US" sz="1200" b="1"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46576982"/>
                    </a:ext>
                  </a:extLst>
                </a:tr>
                <a:tr h="213545">
                  <a:tc>
                    <a:txBody>
                      <a:bodyPr/>
                      <a:lstStyle/>
                      <a:p>
                        <a:pPr marL="174625" marR="0" lvl="0" indent="0" algn="l" defTabSz="914400" rtl="0" eaLnBrk="1" fontAlgn="auto" latinLnBrk="0" hangingPunct="1">
                          <a:lnSpc>
                            <a:spcPct val="100000"/>
                          </a:lnSpc>
                          <a:spcBef>
                            <a:spcPts val="300"/>
                          </a:spcBef>
                          <a:spcAft>
                            <a:spcPts val="300"/>
                          </a:spcAft>
                          <a:buClrTx/>
                          <a:buSzTx/>
                          <a:buFontTx/>
                          <a:buNone/>
                          <a:tabLst/>
                          <a:defRPr/>
                        </a:pPr>
                        <a:r>
                          <a:rPr lang="en-US" sz="1200" b="0" noProof="0" dirty="0">
                            <a:solidFill>
                              <a:schemeClr val="tx1"/>
                            </a:solidFill>
                            <a:latin typeface="Arial" panose="020B0604020202020204" pitchFamily="34" charset="0"/>
                            <a:cs typeface="Arial" panose="020B0604020202020204" pitchFamily="34" charset="0"/>
                          </a:rPr>
                          <a:t>History of CVD</a:t>
                        </a:r>
                        <a:endParaRPr lang="en-US" sz="1200" b="0" baseline="30000" noProof="0" dirty="0">
                          <a:solidFill>
                            <a:schemeClr val="tx1"/>
                          </a:solidFill>
                          <a:latin typeface="Arial" panose="020B0604020202020204" pitchFamily="34" charset="0"/>
                          <a:cs typeface="Arial" panose="020B0604020202020204" pitchFamily="34" charset="0"/>
                        </a:endParaRPr>
                      </a:p>
                    </a:txBody>
                    <a:tcPr marL="93012" marR="93012" marT="18602" marB="18602">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US" sz="1200" b="0"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US" sz="1200" b="0"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US" sz="1200" b="0"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US" sz="1200"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300"/>
                          </a:spcBef>
                          <a:spcAft>
                            <a:spcPts val="300"/>
                          </a:spcAft>
                        </a:pPr>
                        <a:endParaRPr lang="en-US" sz="1200" b="0"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US" sz="1200"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US" sz="1200" b="0"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33443921"/>
                    </a:ext>
                  </a:extLst>
                </a:tr>
                <a:tr h="213545">
                  <a:tc>
                    <a:txBody>
                      <a:bodyPr/>
                      <a:lstStyle/>
                      <a:p>
                        <a:pPr marL="0" marR="0" lvl="0" indent="252000" algn="l" defTabSz="914400" rtl="0" eaLnBrk="1" fontAlgn="auto" latinLnBrk="0" hangingPunct="1">
                          <a:lnSpc>
                            <a:spcPct val="100000"/>
                          </a:lnSpc>
                          <a:spcBef>
                            <a:spcPts val="300"/>
                          </a:spcBef>
                          <a:spcAft>
                            <a:spcPts val="300"/>
                          </a:spcAft>
                          <a:buClrTx/>
                          <a:buSzTx/>
                          <a:buFontTx/>
                          <a:buNone/>
                          <a:tabLst/>
                          <a:defRPr/>
                        </a:pPr>
                        <a:r>
                          <a:rPr lang="en-US" sz="1200" b="0" noProof="0" dirty="0">
                            <a:solidFill>
                              <a:schemeClr val="accent3"/>
                            </a:solidFill>
                            <a:latin typeface="Arial" panose="020B0604020202020204" pitchFamily="34" charset="0"/>
                            <a:cs typeface="Arial" panose="020B0604020202020204" pitchFamily="34" charset="0"/>
                          </a:rPr>
                          <a:t>With</a:t>
                        </a:r>
                      </a:p>
                    </a:txBody>
                    <a:tcPr marL="93012" marR="93012" marT="18602" marB="18602">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0" noProof="0" dirty="0">
                            <a:solidFill>
                              <a:schemeClr val="accent3"/>
                            </a:solidFill>
                            <a:latin typeface="Arial" panose="020B0604020202020204" pitchFamily="34" charset="0"/>
                            <a:cs typeface="Arial" panose="020B0604020202020204" pitchFamily="34" charset="0"/>
                          </a:rPr>
                          <a:t>172/3413 (5.0)</a:t>
                        </a:r>
                      </a:p>
                    </a:txBody>
                    <a:tcPr marL="93012" marR="93012" marT="18602" marB="18602" anchor="ctr">
                      <a:lnL>
                        <a:noFill/>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0" kern="1200" noProof="0" dirty="0">
                            <a:solidFill>
                              <a:schemeClr val="accent3"/>
                            </a:solidFill>
                            <a:latin typeface="Arial" panose="020B0604020202020204" pitchFamily="34" charset="0"/>
                            <a:ea typeface="+mn-ea"/>
                            <a:cs typeface="Arial" panose="020B0604020202020204" pitchFamily="34" charset="0"/>
                          </a:rPr>
                          <a:t>18.7</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0" kern="1200" noProof="0" dirty="0">
                            <a:solidFill>
                              <a:schemeClr val="accent3"/>
                            </a:solidFill>
                            <a:latin typeface="Arial" panose="020B0604020202020204" pitchFamily="34" charset="0"/>
                            <a:ea typeface="+mn-ea"/>
                            <a:cs typeface="Arial" panose="020B0604020202020204" pitchFamily="34" charset="0"/>
                          </a:rPr>
                          <a:t>232/3409 (6.8)</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0" kern="1200" noProof="0" dirty="0">
                            <a:solidFill>
                              <a:schemeClr val="accent3"/>
                            </a:solidFill>
                            <a:latin typeface="Arial" panose="020B0604020202020204" pitchFamily="34" charset="0"/>
                            <a:ea typeface="+mn-ea"/>
                            <a:cs typeface="Arial" panose="020B0604020202020204" pitchFamily="34" charset="0"/>
                          </a:rPr>
                          <a:t>25.4</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300"/>
                          </a:spcBef>
                          <a:spcAft>
                            <a:spcPts val="300"/>
                          </a:spcAft>
                        </a:pPr>
                        <a:endParaRPr lang="en-US" sz="1200" b="0" noProof="0" dirty="0">
                          <a:solidFill>
                            <a:schemeClr val="accent3"/>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noProof="0" dirty="0">
                            <a:solidFill>
                              <a:schemeClr val="accent3"/>
                            </a:solidFill>
                            <a:latin typeface="Arial" panose="020B0604020202020204" pitchFamily="34" charset="0"/>
                            <a:cs typeface="Arial" panose="020B0604020202020204" pitchFamily="34" charset="0"/>
                          </a:rPr>
                          <a:t>0.76 (0.63–0.93)</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0" noProof="0" dirty="0">
                            <a:solidFill>
                              <a:schemeClr val="tx1"/>
                            </a:solidFill>
                            <a:latin typeface="Arial" panose="020B0604020202020204" pitchFamily="34" charset="0"/>
                            <a:cs typeface="Arial" panose="020B0604020202020204" pitchFamily="34" charset="0"/>
                          </a:rPr>
                          <a:t>0.966</a:t>
                        </a:r>
                      </a:p>
                    </a:txBody>
                    <a:tcPr marL="93012" marR="93012" marT="18602" marB="18602"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3166211"/>
                    </a:ext>
                  </a:extLst>
                </a:tr>
                <a:tr h="213545">
                  <a:tc>
                    <a:txBody>
                      <a:bodyPr/>
                      <a:lstStyle/>
                      <a:p>
                        <a:pPr marL="0" marR="0" lvl="0" indent="252000" algn="l" defTabSz="914400" rtl="0" eaLnBrk="1" fontAlgn="auto" latinLnBrk="0" hangingPunct="1">
                          <a:lnSpc>
                            <a:spcPct val="100000"/>
                          </a:lnSpc>
                          <a:spcBef>
                            <a:spcPts val="300"/>
                          </a:spcBef>
                          <a:spcAft>
                            <a:spcPts val="300"/>
                          </a:spcAft>
                          <a:buClrTx/>
                          <a:buSzTx/>
                          <a:buFontTx/>
                          <a:buNone/>
                          <a:tabLst/>
                          <a:defRPr/>
                        </a:pPr>
                        <a:r>
                          <a:rPr lang="en-US" sz="1200" b="0" kern="1200" noProof="0" dirty="0">
                            <a:solidFill>
                              <a:schemeClr val="accent4"/>
                            </a:solidFill>
                            <a:latin typeface="Arial" panose="020B0604020202020204" pitchFamily="34" charset="0"/>
                            <a:ea typeface="+mn-ea"/>
                            <a:cs typeface="Arial" panose="020B0604020202020204" pitchFamily="34" charset="0"/>
                          </a:rPr>
                          <a:t>Without</a:t>
                        </a:r>
                      </a:p>
                    </a:txBody>
                    <a:tcPr marL="93012" marR="93012" marT="18602" marB="18602">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0" kern="1200" noProof="0" dirty="0">
                            <a:solidFill>
                              <a:schemeClr val="accent4"/>
                            </a:solidFill>
                            <a:latin typeface="Arial" panose="020B0604020202020204" pitchFamily="34" charset="0"/>
                            <a:ea typeface="+mn-ea"/>
                            <a:cs typeface="Arial" panose="020B0604020202020204" pitchFamily="34" charset="0"/>
                          </a:rPr>
                          <a:t>288/3878 (7.4)</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0" kern="1200" noProof="0" dirty="0">
                            <a:solidFill>
                              <a:schemeClr val="accent4"/>
                            </a:solidFill>
                            <a:latin typeface="Arial" panose="020B0604020202020204" pitchFamily="34" charset="0"/>
                            <a:ea typeface="+mn-ea"/>
                            <a:cs typeface="Arial" panose="020B0604020202020204" pitchFamily="34" charset="0"/>
                          </a:rPr>
                          <a:t>25.3</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0" kern="1200" noProof="0" dirty="0">
                            <a:solidFill>
                              <a:schemeClr val="accent4"/>
                            </a:solidFill>
                            <a:latin typeface="Arial" panose="020B0604020202020204" pitchFamily="34" charset="0"/>
                            <a:ea typeface="+mn-ea"/>
                            <a:cs typeface="Arial" panose="020B0604020202020204" pitchFamily="34" charset="0"/>
                          </a:rPr>
                          <a:t>357/3874 (9.2)</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0" kern="1200" noProof="0" dirty="0">
                            <a:solidFill>
                              <a:schemeClr val="accent4"/>
                            </a:solidFill>
                            <a:latin typeface="Arial" panose="020B0604020202020204" pitchFamily="34" charset="0"/>
                            <a:ea typeface="+mn-ea"/>
                            <a:cs typeface="Arial" panose="020B0604020202020204" pitchFamily="34" charset="0"/>
                          </a:rPr>
                          <a:t>31.6</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300"/>
                          </a:spcBef>
                          <a:spcAft>
                            <a:spcPts val="300"/>
                          </a:spcAft>
                        </a:pPr>
                        <a:endParaRPr lang="en-US" sz="1200" b="0" noProof="0" dirty="0">
                          <a:solidFill>
                            <a:schemeClr val="accent4"/>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noProof="0" dirty="0">
                            <a:solidFill>
                              <a:schemeClr val="accent4"/>
                            </a:solidFill>
                            <a:latin typeface="Arial" panose="020B0604020202020204" pitchFamily="34" charset="0"/>
                            <a:cs typeface="Arial" panose="020B0604020202020204" pitchFamily="34" charset="0"/>
                          </a:rPr>
                          <a:t>0.76 (0.65–0.89)</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US" sz="1100" b="0" noProof="0" dirty="0">
                          <a:solidFill>
                            <a:srgbClr val="FF0000"/>
                          </a:solidFill>
                          <a:latin typeface="Arial" panose="020B0604020202020204" pitchFamily="34" charset="0"/>
                          <a:cs typeface="Arial" panose="020B0604020202020204" pitchFamily="34" charset="0"/>
                        </a:endParaRPr>
                      </a:p>
                    </a:txBody>
                    <a:tcPr marL="93012" marR="93012" marT="18602" marB="18602" anchor="ctr">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855789264"/>
                    </a:ext>
                  </a:extLst>
                </a:tr>
                <a:tr h="213545">
                  <a:tc gridSpan="8">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lang="en-US" sz="1200" b="1" noProof="0" dirty="0">
                            <a:solidFill>
                              <a:schemeClr val="tx1"/>
                            </a:solidFill>
                            <a:latin typeface="Arial" panose="020B0604020202020204" pitchFamily="34" charset="0"/>
                            <a:cs typeface="Arial" panose="020B0604020202020204" pitchFamily="34" charset="0"/>
                          </a:rPr>
                          <a:t>Kidney–CV composite </a:t>
                        </a:r>
                        <a:r>
                          <a:rPr lang="en-US" sz="1200" b="1" baseline="0" noProof="0" dirty="0">
                            <a:solidFill>
                              <a:schemeClr val="tx1"/>
                            </a:solidFill>
                            <a:latin typeface="Arial" panose="020B0604020202020204" pitchFamily="34" charset="0"/>
                            <a:cs typeface="Arial" panose="020B0604020202020204" pitchFamily="34" charset="0"/>
                          </a:rPr>
                          <a:t>(≥57% decline in eGFR, kidney failure,* HHF or CV death)</a:t>
                        </a:r>
                        <a:endParaRPr lang="en-US" sz="1200" b="1" noProof="0" dirty="0">
                          <a:solidFill>
                            <a:schemeClr val="tx1"/>
                          </a:solidFill>
                          <a:latin typeface="Arial" panose="020B0604020202020204" pitchFamily="34" charset="0"/>
                          <a:cs typeface="Arial" panose="020B0604020202020204" pitchFamily="34" charset="0"/>
                        </a:endParaRPr>
                      </a:p>
                    </a:txBody>
                    <a:tcPr marL="93012" marR="93012" marT="18602" marB="1860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US" sz="1100" b="1" noProof="0" dirty="0">
                          <a:solidFill>
                            <a:schemeClr val="tx1"/>
                          </a:solidFill>
                          <a:latin typeface="Arial" panose="020B0604020202020204" pitchFamily="34" charset="0"/>
                          <a:cs typeface="Arial" panose="020B0604020202020204" pitchFamily="34" charset="0"/>
                        </a:endParaRPr>
                      </a:p>
                    </a:txBody>
                    <a:tcPr marL="93012" marR="93012" marT="18602" marB="18602"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US" sz="1100" noProof="0" dirty="0">
                          <a:solidFill>
                            <a:schemeClr val="tx1"/>
                          </a:solidFill>
                          <a:latin typeface="Arial" panose="020B0604020202020204" pitchFamily="34" charset="0"/>
                          <a:cs typeface="Arial" panose="020B0604020202020204" pitchFamily="34" charset="0"/>
                        </a:endParaRPr>
                      </a:p>
                    </a:txBody>
                    <a:tcPr marL="93012" marR="93012" marT="18602" marB="18602"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pPr>
                          <a:spcBef>
                            <a:spcPts val="300"/>
                          </a:spcBef>
                          <a:spcAft>
                            <a:spcPts val="300"/>
                          </a:spcAft>
                        </a:pPr>
                        <a:endParaRPr lang="en-US" sz="1100" b="0" noProof="0" dirty="0">
                          <a:solidFill>
                            <a:schemeClr val="tx1"/>
                          </a:solidFill>
                          <a:latin typeface="Arial" panose="020B0604020202020204" pitchFamily="34" charset="0"/>
                          <a:cs typeface="Arial" panose="020B0604020202020204" pitchFamily="34" charset="0"/>
                        </a:endParaRPr>
                      </a:p>
                    </a:txBody>
                    <a:tcPr marL="93012" marR="93012" marT="18602" marB="18602"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US" sz="1100" noProof="0" dirty="0">
                          <a:solidFill>
                            <a:schemeClr val="tx1"/>
                          </a:solidFill>
                          <a:latin typeface="Arial" panose="020B0604020202020204" pitchFamily="34" charset="0"/>
                          <a:cs typeface="Arial" panose="020B0604020202020204" pitchFamily="34" charset="0"/>
                        </a:endParaRPr>
                      </a:p>
                    </a:txBody>
                    <a:tcPr marL="93012" marR="93012" marT="18602" marB="18602"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US" sz="1100" b="0" noProof="0" dirty="0">
                          <a:solidFill>
                            <a:schemeClr val="tx1"/>
                          </a:solidFill>
                          <a:latin typeface="Arial" panose="020B0604020202020204" pitchFamily="34" charset="0"/>
                          <a:cs typeface="Arial" panose="020B0604020202020204" pitchFamily="34" charset="0"/>
                        </a:endParaRPr>
                      </a:p>
                    </a:txBody>
                    <a:tcPr marL="93012" marR="93012" marT="18602" marB="18602"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06572650"/>
                    </a:ext>
                  </a:extLst>
                </a:tr>
                <a:tr h="213545">
                  <a:tc>
                    <a:txBody>
                      <a:bodyPr/>
                      <a:lstStyle/>
                      <a:p>
                        <a:pPr marL="92075" marR="0" lvl="0" indent="0" algn="l" defTabSz="914400" rtl="0" eaLnBrk="1" fontAlgn="auto" latinLnBrk="0" hangingPunct="1">
                          <a:lnSpc>
                            <a:spcPct val="100000"/>
                          </a:lnSpc>
                          <a:spcBef>
                            <a:spcPts val="300"/>
                          </a:spcBef>
                          <a:spcAft>
                            <a:spcPts val="300"/>
                          </a:spcAft>
                          <a:buClrTx/>
                          <a:buSzTx/>
                          <a:buFontTx/>
                          <a:buNone/>
                          <a:tabLst/>
                          <a:defRPr/>
                        </a:pPr>
                        <a:r>
                          <a:rPr lang="en-US" sz="1200" b="1" noProof="0" dirty="0">
                            <a:solidFill>
                              <a:schemeClr val="tx1"/>
                            </a:solidFill>
                            <a:latin typeface="Arial" panose="020B0604020202020204" pitchFamily="34" charset="0"/>
                            <a:cs typeface="Arial" panose="020B0604020202020204" pitchFamily="34" charset="0"/>
                          </a:rPr>
                          <a:t>Overall</a:t>
                        </a:r>
                      </a:p>
                    </a:txBody>
                    <a:tcPr marL="93012" marR="93012" marT="18602" marB="18602">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1" kern="1200" noProof="0" dirty="0">
                            <a:solidFill>
                              <a:schemeClr val="tx1"/>
                            </a:solidFill>
                            <a:latin typeface="Arial" panose="020B0604020202020204" pitchFamily="34" charset="0"/>
                            <a:ea typeface="+mn-ea"/>
                            <a:cs typeface="Arial" panose="020B0604020202020204" pitchFamily="34" charset="0"/>
                          </a:rPr>
                          <a:t>786/7291 (10.8)</a:t>
                        </a:r>
                        <a:endParaRPr lang="en-US" sz="1200" b="1"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1" kern="1200" noProof="0" dirty="0">
                            <a:solidFill>
                              <a:schemeClr val="tx1"/>
                            </a:solidFill>
                            <a:latin typeface="Arial" panose="020B0604020202020204" pitchFamily="34" charset="0"/>
                            <a:ea typeface="+mn-ea"/>
                            <a:cs typeface="Arial" panose="020B0604020202020204" pitchFamily="34" charset="0"/>
                          </a:rPr>
                          <a:t>38.6</a:t>
                        </a:r>
                      </a:p>
                    </a:txBody>
                    <a:tcPr marL="93012" marR="93012" marT="18602" marB="18602" anchor="ctr">
                      <a:lnL>
                        <a:noFill/>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1" kern="1200" noProof="0" dirty="0">
                            <a:solidFill>
                              <a:schemeClr val="tx1"/>
                            </a:solidFill>
                            <a:latin typeface="Arial" panose="020B0604020202020204" pitchFamily="34" charset="0"/>
                            <a:ea typeface="+mn-ea"/>
                            <a:cs typeface="Arial" panose="020B0604020202020204" pitchFamily="34" charset="0"/>
                          </a:rPr>
                          <a:t>997/7283 (13.7)</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1" kern="1200" noProof="0" dirty="0">
                            <a:solidFill>
                              <a:schemeClr val="tx1"/>
                            </a:solidFill>
                            <a:latin typeface="Arial" panose="020B0604020202020204" pitchFamily="34" charset="0"/>
                            <a:ea typeface="+mn-ea"/>
                            <a:cs typeface="Arial" panose="020B0604020202020204" pitchFamily="34" charset="0"/>
                          </a:rPr>
                          <a:t>49.6</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300"/>
                          </a:spcBef>
                          <a:spcAft>
                            <a:spcPts val="300"/>
                          </a:spcAft>
                        </a:pPr>
                        <a:endParaRPr lang="en-US" sz="1200" b="1"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1" noProof="0" dirty="0">
                            <a:solidFill>
                              <a:schemeClr val="tx1"/>
                            </a:solidFill>
                            <a:latin typeface="Arial" panose="020B0604020202020204" pitchFamily="34" charset="0"/>
                            <a:cs typeface="Arial" panose="020B0604020202020204" pitchFamily="34" charset="0"/>
                          </a:rPr>
                          <a:t>0.77 (0.70–0.85)</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US" sz="1200" b="1"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12041530"/>
                    </a:ext>
                  </a:extLst>
                </a:tr>
                <a:tr h="213545">
                  <a:tc>
                    <a:txBody>
                      <a:bodyPr/>
                      <a:lstStyle/>
                      <a:p>
                        <a:pPr marL="174625" marR="0" lvl="0" indent="0" algn="l" defTabSz="914400" rtl="0" eaLnBrk="1" fontAlgn="auto" latinLnBrk="0" hangingPunct="1">
                          <a:lnSpc>
                            <a:spcPct val="100000"/>
                          </a:lnSpc>
                          <a:spcBef>
                            <a:spcPts val="300"/>
                          </a:spcBef>
                          <a:spcAft>
                            <a:spcPts val="300"/>
                          </a:spcAft>
                          <a:buClrTx/>
                          <a:buSzTx/>
                          <a:buFontTx/>
                          <a:buNone/>
                          <a:tabLst/>
                          <a:defRPr/>
                        </a:pPr>
                        <a:r>
                          <a:rPr lang="en-US" sz="1200" b="0" noProof="0" dirty="0">
                            <a:solidFill>
                              <a:schemeClr val="tx1"/>
                            </a:solidFill>
                            <a:latin typeface="Arial" panose="020B0604020202020204" pitchFamily="34" charset="0"/>
                            <a:cs typeface="Arial" panose="020B0604020202020204" pitchFamily="34" charset="0"/>
                          </a:rPr>
                          <a:t>History of CVD</a:t>
                        </a:r>
                        <a:endParaRPr lang="en-US" sz="1200" b="0" baseline="30000" noProof="0" dirty="0">
                          <a:solidFill>
                            <a:schemeClr val="tx1"/>
                          </a:solidFill>
                          <a:latin typeface="Arial" panose="020B0604020202020204" pitchFamily="34" charset="0"/>
                          <a:cs typeface="Arial" panose="020B0604020202020204" pitchFamily="34" charset="0"/>
                        </a:endParaRPr>
                      </a:p>
                    </a:txBody>
                    <a:tcPr marL="93012" marR="93012" marT="18602" marB="18602">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US" sz="1200" b="0"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US" sz="1200" b="0" kern="1200" noProof="0" dirty="0">
                          <a:solidFill>
                            <a:schemeClr val="tx1"/>
                          </a:solidFill>
                          <a:latin typeface="Arial" panose="020B0604020202020204" pitchFamily="34" charset="0"/>
                          <a:ea typeface="+mn-ea"/>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US" sz="1200" b="0" kern="1200" noProof="0" dirty="0">
                          <a:solidFill>
                            <a:schemeClr val="tx1"/>
                          </a:solidFill>
                          <a:latin typeface="Arial" panose="020B0604020202020204" pitchFamily="34" charset="0"/>
                          <a:ea typeface="+mn-ea"/>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US" sz="1200" b="0" kern="1200" noProof="0" dirty="0">
                          <a:solidFill>
                            <a:schemeClr val="tx1"/>
                          </a:solidFill>
                          <a:latin typeface="Arial" panose="020B0604020202020204" pitchFamily="34" charset="0"/>
                          <a:ea typeface="+mn-ea"/>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300"/>
                          </a:spcBef>
                          <a:spcAft>
                            <a:spcPts val="300"/>
                          </a:spcAft>
                        </a:pPr>
                        <a:endParaRPr lang="en-US" sz="1200" b="0"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US" sz="1200"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US" sz="1200" b="0"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34292494"/>
                    </a:ext>
                  </a:extLst>
                </a:tr>
                <a:tr h="213545">
                  <a:tc>
                    <a:txBody>
                      <a:bodyPr/>
                      <a:lstStyle/>
                      <a:p>
                        <a:pPr marL="0" marR="0" lvl="0" indent="252000" algn="l" defTabSz="914400" rtl="0" eaLnBrk="1" fontAlgn="auto" latinLnBrk="0" hangingPunct="1">
                          <a:lnSpc>
                            <a:spcPct val="100000"/>
                          </a:lnSpc>
                          <a:spcBef>
                            <a:spcPts val="300"/>
                          </a:spcBef>
                          <a:spcAft>
                            <a:spcPts val="300"/>
                          </a:spcAft>
                          <a:buClrTx/>
                          <a:buSzTx/>
                          <a:buFontTx/>
                          <a:buNone/>
                          <a:tabLst/>
                          <a:defRPr/>
                        </a:pPr>
                        <a:r>
                          <a:rPr lang="en-US" sz="1200" b="0" noProof="0" dirty="0">
                            <a:solidFill>
                              <a:schemeClr val="accent3"/>
                            </a:solidFill>
                            <a:latin typeface="Arial" panose="020B0604020202020204" pitchFamily="34" charset="0"/>
                            <a:cs typeface="Arial" panose="020B0604020202020204" pitchFamily="34" charset="0"/>
                          </a:rPr>
                          <a:t>With</a:t>
                        </a:r>
                      </a:p>
                    </a:txBody>
                    <a:tcPr marL="93012" marR="93012" marT="18602" marB="18602">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0" kern="1200" noProof="0" dirty="0">
                            <a:solidFill>
                              <a:schemeClr val="accent3"/>
                            </a:solidFill>
                            <a:latin typeface="Arial" panose="020B0604020202020204" pitchFamily="34" charset="0"/>
                            <a:ea typeface="+mn-ea"/>
                            <a:cs typeface="Arial" panose="020B0604020202020204" pitchFamily="34" charset="0"/>
                          </a:rPr>
                          <a:t>424/3413 (12.4)</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0" kern="1200" noProof="0" dirty="0">
                            <a:solidFill>
                              <a:schemeClr val="accent3"/>
                            </a:solidFill>
                            <a:latin typeface="Arial" panose="020B0604020202020204" pitchFamily="34" charset="0"/>
                            <a:ea typeface="+mn-ea"/>
                            <a:cs typeface="Arial" panose="020B0604020202020204" pitchFamily="34" charset="0"/>
                          </a:rPr>
                          <a:t>47.0</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0" kern="1200" noProof="0" dirty="0">
                            <a:solidFill>
                              <a:schemeClr val="accent3"/>
                            </a:solidFill>
                            <a:latin typeface="Arial" panose="020B0604020202020204" pitchFamily="34" charset="0"/>
                            <a:ea typeface="+mn-ea"/>
                            <a:cs typeface="Arial" panose="020B0604020202020204" pitchFamily="34" charset="0"/>
                          </a:rPr>
                          <a:t>549/3409 (16.1)</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0" kern="1200" noProof="0" dirty="0">
                            <a:solidFill>
                              <a:schemeClr val="accent3"/>
                            </a:solidFill>
                            <a:latin typeface="Arial" panose="020B0604020202020204" pitchFamily="34" charset="0"/>
                            <a:ea typeface="+mn-ea"/>
                            <a:cs typeface="Arial" panose="020B0604020202020204" pitchFamily="34" charset="0"/>
                          </a:rPr>
                          <a:t>61.8</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300"/>
                          </a:spcBef>
                          <a:spcAft>
                            <a:spcPts val="300"/>
                          </a:spcAft>
                        </a:pPr>
                        <a:endParaRPr lang="en-US" sz="1200" b="0" noProof="0" dirty="0">
                          <a:solidFill>
                            <a:schemeClr val="accent3"/>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noProof="0" dirty="0">
                            <a:solidFill>
                              <a:schemeClr val="accent3"/>
                            </a:solidFill>
                            <a:latin typeface="Arial" panose="020B0604020202020204" pitchFamily="34" charset="0"/>
                            <a:cs typeface="Arial" panose="020B0604020202020204" pitchFamily="34" charset="0"/>
                          </a:rPr>
                          <a:t>0.77 (0.68–0.87)</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0" noProof="0" dirty="0">
                            <a:solidFill>
                              <a:schemeClr val="tx1"/>
                            </a:solidFill>
                            <a:latin typeface="Arial" panose="020B0604020202020204" pitchFamily="34" charset="0"/>
                            <a:cs typeface="Arial" panose="020B0604020202020204" pitchFamily="34" charset="0"/>
                          </a:rPr>
                          <a:t>0.971</a:t>
                        </a:r>
                      </a:p>
                    </a:txBody>
                    <a:tcPr marL="93012" marR="93012" marT="18602" marB="18602"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17419076"/>
                    </a:ext>
                  </a:extLst>
                </a:tr>
                <a:tr h="213545">
                  <a:tc>
                    <a:txBody>
                      <a:bodyPr/>
                      <a:lstStyle/>
                      <a:p>
                        <a:pPr marL="0" marR="0" lvl="0" indent="252000" algn="l" defTabSz="914400" rtl="0" eaLnBrk="1" fontAlgn="auto" latinLnBrk="0" hangingPunct="1">
                          <a:lnSpc>
                            <a:spcPct val="100000"/>
                          </a:lnSpc>
                          <a:spcBef>
                            <a:spcPts val="300"/>
                          </a:spcBef>
                          <a:spcAft>
                            <a:spcPts val="300"/>
                          </a:spcAft>
                          <a:buClrTx/>
                          <a:buSzTx/>
                          <a:buFontTx/>
                          <a:buNone/>
                          <a:tabLst/>
                          <a:defRPr/>
                        </a:pPr>
                        <a:r>
                          <a:rPr lang="en-US" sz="1200" b="0" kern="1200" noProof="0" dirty="0">
                            <a:solidFill>
                              <a:schemeClr val="accent4"/>
                            </a:solidFill>
                            <a:latin typeface="Arial" panose="020B0604020202020204" pitchFamily="34" charset="0"/>
                            <a:ea typeface="+mn-ea"/>
                            <a:cs typeface="Arial" panose="020B0604020202020204" pitchFamily="34" charset="0"/>
                          </a:rPr>
                          <a:t>Without</a:t>
                        </a:r>
                      </a:p>
                    </a:txBody>
                    <a:tcPr marL="93012" marR="93012" marT="18602" marB="18602">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0" kern="1200" noProof="0" dirty="0">
                            <a:solidFill>
                              <a:schemeClr val="accent4"/>
                            </a:solidFill>
                            <a:latin typeface="Arial" panose="020B0604020202020204" pitchFamily="34" charset="0"/>
                            <a:ea typeface="+mn-ea"/>
                            <a:cs typeface="Arial" panose="020B0604020202020204" pitchFamily="34" charset="0"/>
                          </a:rPr>
                          <a:t>362/3878 (9.3)</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0" kern="1200" noProof="0" dirty="0">
                            <a:solidFill>
                              <a:schemeClr val="accent4"/>
                            </a:solidFill>
                            <a:latin typeface="Arial" panose="020B0604020202020204" pitchFamily="34" charset="0"/>
                            <a:ea typeface="+mn-ea"/>
                            <a:cs typeface="Arial" panose="020B0604020202020204" pitchFamily="34" charset="0"/>
                          </a:rPr>
                          <a:t>32.0</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0" kern="1200" noProof="0" dirty="0">
                            <a:solidFill>
                              <a:schemeClr val="accent4"/>
                            </a:solidFill>
                            <a:latin typeface="Arial" panose="020B0604020202020204" pitchFamily="34" charset="0"/>
                            <a:ea typeface="+mn-ea"/>
                            <a:cs typeface="Arial" panose="020B0604020202020204" pitchFamily="34" charset="0"/>
                          </a:rPr>
                          <a:t>448/3874 (11.6)</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0" kern="1200" noProof="0" dirty="0">
                            <a:solidFill>
                              <a:schemeClr val="accent4"/>
                            </a:solidFill>
                            <a:latin typeface="Arial" panose="020B0604020202020204" pitchFamily="34" charset="0"/>
                            <a:ea typeface="+mn-ea"/>
                            <a:cs typeface="Arial" panose="020B0604020202020204" pitchFamily="34" charset="0"/>
                          </a:rPr>
                          <a:t>39.9</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300"/>
                          </a:spcBef>
                          <a:spcAft>
                            <a:spcPts val="300"/>
                          </a:spcAft>
                        </a:pPr>
                        <a:endParaRPr lang="en-US" sz="1200" b="0" noProof="0" dirty="0">
                          <a:solidFill>
                            <a:schemeClr val="accent4"/>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noProof="0" dirty="0">
                            <a:solidFill>
                              <a:schemeClr val="accent4"/>
                            </a:solidFill>
                            <a:latin typeface="Arial" panose="020B0604020202020204" pitchFamily="34" charset="0"/>
                            <a:cs typeface="Arial" panose="020B0604020202020204" pitchFamily="34" charset="0"/>
                          </a:rPr>
                          <a:t>0.77 (0.67–0.88)</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US" sz="1100" b="0" noProof="0" dirty="0">
                          <a:solidFill>
                            <a:srgbClr val="FF0000"/>
                          </a:solidFill>
                          <a:latin typeface="Arial" panose="020B0604020202020204" pitchFamily="34" charset="0"/>
                          <a:cs typeface="Arial" panose="020B0604020202020204" pitchFamily="34" charset="0"/>
                        </a:endParaRPr>
                      </a:p>
                    </a:txBody>
                    <a:tcPr marL="93012" marR="93012" marT="18602" marB="18602" anchor="ctr">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856525051"/>
                    </a:ext>
                  </a:extLst>
                </a:tr>
                <a:tr h="213545">
                  <a:tc gridSpan="8">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lang="en-US" sz="1200" b="1" noProof="0" dirty="0">
                            <a:solidFill>
                              <a:schemeClr val="tx1"/>
                            </a:solidFill>
                            <a:latin typeface="Arial" panose="020B0604020202020204" pitchFamily="34" charset="0"/>
                            <a:cs typeface="Arial" panose="020B0604020202020204" pitchFamily="34" charset="0"/>
                          </a:rPr>
                          <a:t>Dialysis or kidney transplantation</a:t>
                        </a:r>
                      </a:p>
                    </a:txBody>
                    <a:tcPr marL="93012" marR="93012" marT="18602" marB="18602">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endParaRPr lang="en-US" sz="1100" b="1" noProof="0" dirty="0">
                          <a:solidFill>
                            <a:schemeClr val="tx1"/>
                          </a:solidFill>
                          <a:latin typeface="Arial" panose="020B0604020202020204" pitchFamily="34" charset="0"/>
                          <a:cs typeface="Arial" panose="020B0604020202020204" pitchFamily="34" charset="0"/>
                        </a:endParaRPr>
                      </a:p>
                    </a:txBody>
                    <a:tcPr marL="93012" marR="93012" marT="18602" marB="18602"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US" sz="1100" b="0" kern="1200" noProof="0" dirty="0">
                          <a:solidFill>
                            <a:schemeClr val="tx1"/>
                          </a:solidFill>
                          <a:latin typeface="Arial" panose="020B0604020202020204" pitchFamily="34" charset="0"/>
                          <a:ea typeface="+mn-ea"/>
                          <a:cs typeface="Arial" panose="020B0604020202020204" pitchFamily="34" charset="0"/>
                        </a:endParaRPr>
                      </a:p>
                    </a:txBody>
                    <a:tcPr marL="93012" marR="93012" marT="18602" marB="18602"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spcBef>
                            <a:spcPts val="300"/>
                          </a:spcBef>
                          <a:spcAft>
                            <a:spcPts val="300"/>
                          </a:spcAft>
                        </a:pPr>
                        <a:endParaRPr lang="en-US" sz="1100" b="0" noProof="0" dirty="0">
                          <a:solidFill>
                            <a:schemeClr val="tx1"/>
                          </a:solidFill>
                          <a:latin typeface="Arial" panose="020B0604020202020204" pitchFamily="34" charset="0"/>
                          <a:cs typeface="Arial" panose="020B0604020202020204" pitchFamily="34" charset="0"/>
                        </a:endParaRPr>
                      </a:p>
                    </a:txBody>
                    <a:tcPr marL="93012" marR="93012" marT="18602" marB="18602"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US" sz="1100" noProof="0" dirty="0">
                          <a:solidFill>
                            <a:schemeClr val="tx1"/>
                          </a:solidFill>
                          <a:latin typeface="Arial" panose="020B0604020202020204" pitchFamily="34" charset="0"/>
                          <a:cs typeface="Arial" panose="020B0604020202020204" pitchFamily="34" charset="0"/>
                        </a:endParaRPr>
                      </a:p>
                    </a:txBody>
                    <a:tcPr marL="93012" marR="93012" marT="18602" marB="18602"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US" sz="1100" b="0" noProof="0" dirty="0">
                          <a:solidFill>
                            <a:schemeClr val="tx1"/>
                          </a:solidFill>
                          <a:latin typeface="Arial" panose="020B0604020202020204" pitchFamily="34" charset="0"/>
                          <a:cs typeface="Arial" panose="020B0604020202020204" pitchFamily="34" charset="0"/>
                        </a:endParaRPr>
                      </a:p>
                    </a:txBody>
                    <a:tcPr marL="93012" marR="93012" marT="18602" marB="18602"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5225616"/>
                    </a:ext>
                  </a:extLst>
                </a:tr>
                <a:tr h="213545">
                  <a:tc>
                    <a:txBody>
                      <a:bodyPr/>
                      <a:lstStyle/>
                      <a:p>
                        <a:pPr marL="92075" marR="0" lvl="0" indent="0" algn="l" defTabSz="914400" rtl="0" eaLnBrk="1" fontAlgn="auto" latinLnBrk="0" hangingPunct="1">
                          <a:lnSpc>
                            <a:spcPct val="100000"/>
                          </a:lnSpc>
                          <a:spcBef>
                            <a:spcPts val="300"/>
                          </a:spcBef>
                          <a:spcAft>
                            <a:spcPts val="300"/>
                          </a:spcAft>
                          <a:buClrTx/>
                          <a:buSzTx/>
                          <a:buFontTx/>
                          <a:buNone/>
                          <a:tabLst/>
                          <a:defRPr/>
                        </a:pPr>
                        <a:r>
                          <a:rPr lang="en-US" sz="1200" b="1" noProof="0" dirty="0">
                            <a:solidFill>
                              <a:schemeClr val="tx1"/>
                            </a:solidFill>
                            <a:latin typeface="Arial" panose="020B0604020202020204" pitchFamily="34" charset="0"/>
                            <a:cs typeface="Arial" panose="020B0604020202020204" pitchFamily="34" charset="0"/>
                          </a:rPr>
                          <a:t>Overall</a:t>
                        </a:r>
                      </a:p>
                    </a:txBody>
                    <a:tcPr marL="93012" marR="93012" marT="18602" marB="18602">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1" noProof="0" dirty="0">
                            <a:solidFill>
                              <a:schemeClr val="tx1"/>
                            </a:solidFill>
                            <a:latin typeface="Arial" panose="020B0604020202020204" pitchFamily="34" charset="0"/>
                            <a:cs typeface="Arial" panose="020B0604020202020204" pitchFamily="34" charset="0"/>
                          </a:rPr>
                          <a:t>189/7291 (2.6)</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1" kern="1200" noProof="0" dirty="0">
                            <a:solidFill>
                              <a:schemeClr val="tx1"/>
                            </a:solidFill>
                            <a:latin typeface="Arial" panose="020B0604020202020204" pitchFamily="34" charset="0"/>
                            <a:ea typeface="+mn-ea"/>
                            <a:cs typeface="Arial" panose="020B0604020202020204" pitchFamily="34" charset="0"/>
                          </a:rPr>
                          <a:t>8.5</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1" kern="1200" noProof="0" dirty="0">
                            <a:solidFill>
                              <a:schemeClr val="tx1"/>
                            </a:solidFill>
                            <a:latin typeface="Arial" panose="020B0604020202020204" pitchFamily="34" charset="0"/>
                            <a:ea typeface="+mn-ea"/>
                            <a:cs typeface="Arial" panose="020B0604020202020204" pitchFamily="34" charset="0"/>
                          </a:rPr>
                          <a:t>240/7283 (3.3)</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1" kern="1200" noProof="0" dirty="0">
                            <a:solidFill>
                              <a:schemeClr val="tx1"/>
                            </a:solidFill>
                            <a:latin typeface="Arial" panose="020B0604020202020204" pitchFamily="34" charset="0"/>
                            <a:ea typeface="+mn-ea"/>
                            <a:cs typeface="Arial" panose="020B0604020202020204" pitchFamily="34" charset="0"/>
                          </a:rPr>
                          <a:t>10.9 </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300"/>
                          </a:spcBef>
                          <a:spcAft>
                            <a:spcPts val="300"/>
                          </a:spcAft>
                        </a:pPr>
                        <a:endParaRPr lang="en-US" sz="1200" b="1"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1" noProof="0" dirty="0">
                            <a:solidFill>
                              <a:schemeClr val="tx1"/>
                            </a:solidFill>
                            <a:latin typeface="Arial" panose="020B0604020202020204" pitchFamily="34" charset="0"/>
                            <a:cs typeface="Arial" panose="020B0604020202020204" pitchFamily="34" charset="0"/>
                          </a:rPr>
                          <a:t>0.77 (0.64–0.94)</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US" sz="1200" b="1"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57685793"/>
                    </a:ext>
                  </a:extLst>
                </a:tr>
                <a:tr h="213545">
                  <a:tc>
                    <a:txBody>
                      <a:bodyPr/>
                      <a:lstStyle/>
                      <a:p>
                        <a:pPr marL="174625" marR="0" lvl="0" indent="0" algn="l" defTabSz="914400" rtl="0" eaLnBrk="1" fontAlgn="auto" latinLnBrk="0" hangingPunct="1">
                          <a:lnSpc>
                            <a:spcPct val="100000"/>
                          </a:lnSpc>
                          <a:spcBef>
                            <a:spcPts val="300"/>
                          </a:spcBef>
                          <a:spcAft>
                            <a:spcPts val="300"/>
                          </a:spcAft>
                          <a:buClrTx/>
                          <a:buSzTx/>
                          <a:buFontTx/>
                          <a:buNone/>
                          <a:tabLst/>
                          <a:defRPr/>
                        </a:pPr>
                        <a:r>
                          <a:rPr lang="en-US" sz="1200" b="0" noProof="0" dirty="0">
                            <a:solidFill>
                              <a:schemeClr val="tx1"/>
                            </a:solidFill>
                            <a:latin typeface="Arial" panose="020B0604020202020204" pitchFamily="34" charset="0"/>
                            <a:cs typeface="Arial" panose="020B0604020202020204" pitchFamily="34" charset="0"/>
                          </a:rPr>
                          <a:t>History of CVD</a:t>
                        </a:r>
                        <a:endParaRPr lang="en-US" sz="1200" b="0" baseline="30000" noProof="0" dirty="0">
                          <a:solidFill>
                            <a:schemeClr val="tx1"/>
                          </a:solidFill>
                          <a:latin typeface="Arial" panose="020B0604020202020204" pitchFamily="34" charset="0"/>
                          <a:cs typeface="Arial" panose="020B0604020202020204" pitchFamily="34" charset="0"/>
                        </a:endParaRPr>
                      </a:p>
                    </a:txBody>
                    <a:tcPr marL="93012" marR="93012" marT="18602" marB="18602">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180000" algn="ctr" defTabSz="914400" rtl="0" eaLnBrk="1" fontAlgn="auto" latinLnBrk="0" hangingPunct="1">
                          <a:lnSpc>
                            <a:spcPct val="100000"/>
                          </a:lnSpc>
                          <a:spcBef>
                            <a:spcPts val="300"/>
                          </a:spcBef>
                          <a:spcAft>
                            <a:spcPts val="300"/>
                          </a:spcAft>
                          <a:buClrTx/>
                          <a:buSzTx/>
                          <a:buFontTx/>
                          <a:buNone/>
                          <a:tabLst/>
                          <a:defRPr/>
                        </a:pPr>
                        <a:endParaRPr lang="en-US" sz="1200" b="0"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US" sz="1200" b="0" kern="1200" noProof="0" dirty="0">
                          <a:solidFill>
                            <a:schemeClr val="tx1"/>
                          </a:solidFill>
                          <a:latin typeface="Arial" panose="020B0604020202020204" pitchFamily="34" charset="0"/>
                          <a:ea typeface="+mn-ea"/>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US" sz="1200" b="0" kern="1200" noProof="0" dirty="0">
                          <a:solidFill>
                            <a:schemeClr val="tx1"/>
                          </a:solidFill>
                          <a:latin typeface="Arial" panose="020B0604020202020204" pitchFamily="34" charset="0"/>
                          <a:ea typeface="+mn-ea"/>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US" sz="1200" b="0" kern="1200" noProof="0" dirty="0">
                          <a:solidFill>
                            <a:schemeClr val="tx1"/>
                          </a:solidFill>
                          <a:latin typeface="Arial" panose="020B0604020202020204" pitchFamily="34" charset="0"/>
                          <a:ea typeface="+mn-ea"/>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300"/>
                          </a:spcBef>
                          <a:spcAft>
                            <a:spcPts val="300"/>
                          </a:spcAft>
                        </a:pPr>
                        <a:endParaRPr lang="en-US" sz="1200" b="0"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US" sz="1200" b="0"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US" sz="1200" b="0" noProof="0" dirty="0">
                          <a:solidFill>
                            <a:schemeClr val="tx1"/>
                          </a:solidFill>
                          <a:latin typeface="Arial" panose="020B0604020202020204" pitchFamily="34" charset="0"/>
                          <a:cs typeface="Arial" panose="020B0604020202020204" pitchFamily="34" charset="0"/>
                        </a:endParaRPr>
                      </a:p>
                    </a:txBody>
                    <a:tcPr marL="93012" marR="93012" marT="18602" marB="18602"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3130460"/>
                    </a:ext>
                  </a:extLst>
                </a:tr>
                <a:tr h="213545">
                  <a:tc>
                    <a:txBody>
                      <a:bodyPr/>
                      <a:lstStyle/>
                      <a:p>
                        <a:pPr marL="0" marR="0" lvl="0" indent="252000" algn="l" defTabSz="914400" rtl="0" eaLnBrk="1" fontAlgn="auto" latinLnBrk="0" hangingPunct="1">
                          <a:lnSpc>
                            <a:spcPct val="100000"/>
                          </a:lnSpc>
                          <a:spcBef>
                            <a:spcPts val="300"/>
                          </a:spcBef>
                          <a:spcAft>
                            <a:spcPts val="300"/>
                          </a:spcAft>
                          <a:buClrTx/>
                          <a:buSzTx/>
                          <a:buFontTx/>
                          <a:buNone/>
                          <a:tabLst/>
                          <a:defRPr/>
                        </a:pPr>
                        <a:r>
                          <a:rPr lang="en-US" sz="1200" b="0" noProof="0" dirty="0">
                            <a:solidFill>
                              <a:schemeClr val="accent3"/>
                            </a:solidFill>
                            <a:latin typeface="Arial" panose="020B0604020202020204" pitchFamily="34" charset="0"/>
                            <a:cs typeface="Arial" panose="020B0604020202020204" pitchFamily="34" charset="0"/>
                          </a:rPr>
                          <a:t>With</a:t>
                        </a:r>
                      </a:p>
                    </a:txBody>
                    <a:tcPr marL="93012" marR="93012" marT="18602" marB="18602">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0" noProof="0" dirty="0">
                            <a:solidFill>
                              <a:schemeClr val="accent3"/>
                            </a:solidFill>
                            <a:latin typeface="Arial" panose="020B0604020202020204" pitchFamily="34" charset="0"/>
                            <a:cs typeface="Arial" panose="020B0604020202020204" pitchFamily="34" charset="0"/>
                          </a:rPr>
                          <a:t>72/3413 (2.1)</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0" noProof="0" dirty="0">
                            <a:solidFill>
                              <a:schemeClr val="accent3"/>
                            </a:solidFill>
                            <a:latin typeface="Arial" panose="020B0604020202020204" pitchFamily="34" charset="0"/>
                            <a:cs typeface="Arial" panose="020B0604020202020204" pitchFamily="34" charset="0"/>
                          </a:rPr>
                          <a:t>7.2</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0" noProof="0" dirty="0">
                            <a:solidFill>
                              <a:schemeClr val="accent3"/>
                            </a:solidFill>
                            <a:latin typeface="Arial" panose="020B0604020202020204" pitchFamily="34" charset="0"/>
                            <a:cs typeface="Arial" panose="020B0604020202020204" pitchFamily="34" charset="0"/>
                          </a:rPr>
                          <a:t>98/3409 (2.9)</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0" noProof="0" dirty="0">
                            <a:solidFill>
                              <a:schemeClr val="accent3"/>
                            </a:solidFill>
                            <a:latin typeface="Arial" panose="020B0604020202020204" pitchFamily="34" charset="0"/>
                            <a:cs typeface="Arial" panose="020B0604020202020204" pitchFamily="34" charset="0"/>
                          </a:rPr>
                          <a:t>9.9</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300"/>
                          </a:spcBef>
                          <a:spcAft>
                            <a:spcPts val="300"/>
                          </a:spcAft>
                        </a:pPr>
                        <a:endParaRPr lang="en-US" sz="1200" b="0" noProof="0" dirty="0">
                          <a:solidFill>
                            <a:schemeClr val="accent3"/>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0" noProof="0" dirty="0">
                            <a:solidFill>
                              <a:schemeClr val="accent3"/>
                            </a:solidFill>
                            <a:latin typeface="Arial" panose="020B0604020202020204" pitchFamily="34" charset="0"/>
                            <a:cs typeface="Arial" panose="020B0604020202020204" pitchFamily="34" charset="0"/>
                          </a:rPr>
                          <a:t>0.75 (0.55–1.02)</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0" noProof="0" dirty="0">
                            <a:solidFill>
                              <a:schemeClr val="tx1"/>
                            </a:solidFill>
                            <a:latin typeface="Arial" panose="020B0604020202020204" pitchFamily="34" charset="0"/>
                            <a:cs typeface="Arial" panose="020B0604020202020204" pitchFamily="34" charset="0"/>
                          </a:rPr>
                          <a:t>0.774</a:t>
                        </a:r>
                      </a:p>
                    </a:txBody>
                    <a:tcPr marL="93012" marR="93012" marT="18602" marB="18602"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45883771"/>
                    </a:ext>
                  </a:extLst>
                </a:tr>
                <a:tr h="108359">
                  <a:tc>
                    <a:txBody>
                      <a:bodyPr/>
                      <a:lstStyle/>
                      <a:p>
                        <a:pPr marL="0" marR="0" lvl="0" indent="252000" algn="l" defTabSz="914400" rtl="0" eaLnBrk="1" fontAlgn="auto" latinLnBrk="0" hangingPunct="1">
                          <a:lnSpc>
                            <a:spcPct val="100000"/>
                          </a:lnSpc>
                          <a:spcBef>
                            <a:spcPts val="300"/>
                          </a:spcBef>
                          <a:spcAft>
                            <a:spcPts val="300"/>
                          </a:spcAft>
                          <a:buClrTx/>
                          <a:buSzTx/>
                          <a:buFontTx/>
                          <a:buNone/>
                          <a:tabLst/>
                          <a:defRPr/>
                        </a:pPr>
                        <a:r>
                          <a:rPr lang="en-US" sz="1200" b="0" kern="1200" noProof="0" dirty="0">
                            <a:solidFill>
                              <a:schemeClr val="accent4"/>
                            </a:solidFill>
                            <a:latin typeface="Arial" panose="020B0604020202020204" pitchFamily="34" charset="0"/>
                            <a:ea typeface="+mn-ea"/>
                            <a:cs typeface="Arial" panose="020B0604020202020204" pitchFamily="34" charset="0"/>
                          </a:rPr>
                          <a:t>Without</a:t>
                        </a:r>
                      </a:p>
                    </a:txBody>
                    <a:tcPr marL="93012" marR="93012" marT="18602" marB="18602">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0" noProof="0" dirty="0">
                            <a:solidFill>
                              <a:schemeClr val="accent4"/>
                            </a:solidFill>
                            <a:latin typeface="Arial" panose="020B0604020202020204" pitchFamily="34" charset="0"/>
                            <a:cs typeface="Arial" panose="020B0604020202020204" pitchFamily="34" charset="0"/>
                          </a:rPr>
                          <a:t>117/3878 (3.0)</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0" noProof="0" dirty="0">
                            <a:solidFill>
                              <a:schemeClr val="accent4"/>
                            </a:solidFill>
                            <a:latin typeface="Arial" panose="020B0604020202020204" pitchFamily="34" charset="0"/>
                            <a:cs typeface="Arial" panose="020B0604020202020204" pitchFamily="34" charset="0"/>
                          </a:rPr>
                          <a:t>9.6</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0" noProof="0" dirty="0">
                            <a:solidFill>
                              <a:schemeClr val="accent4"/>
                            </a:solidFill>
                            <a:latin typeface="Arial" panose="020B0604020202020204" pitchFamily="34" charset="0"/>
                            <a:cs typeface="Arial" panose="020B0604020202020204" pitchFamily="34" charset="0"/>
                          </a:rPr>
                          <a:t>142/3874 (3.7)</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0" noProof="0" dirty="0">
                            <a:solidFill>
                              <a:schemeClr val="accent4"/>
                            </a:solidFill>
                            <a:latin typeface="Arial" panose="020B0604020202020204" pitchFamily="34" charset="0"/>
                            <a:cs typeface="Arial" panose="020B0604020202020204" pitchFamily="34" charset="0"/>
                          </a:rPr>
                          <a:t>11.7</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300"/>
                          </a:spcBef>
                          <a:spcAft>
                            <a:spcPts val="300"/>
                          </a:spcAft>
                        </a:pPr>
                        <a:endParaRPr lang="en-US" sz="1200" b="0" noProof="0" dirty="0">
                          <a:solidFill>
                            <a:schemeClr val="accent4"/>
                          </a:solidFill>
                          <a:latin typeface="Arial" panose="020B0604020202020204" pitchFamily="34" charset="0"/>
                          <a:cs typeface="Arial" panose="020B0604020202020204" pitchFamily="34" charset="0"/>
                        </a:endParaRPr>
                      </a:p>
                    </a:txBody>
                    <a:tcPr marL="93012" marR="93012" marT="18602" marB="18602"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US" sz="1200" b="0" noProof="0" dirty="0">
                            <a:solidFill>
                              <a:schemeClr val="accent4"/>
                            </a:solidFill>
                            <a:latin typeface="Arial" panose="020B0604020202020204" pitchFamily="34" charset="0"/>
                            <a:cs typeface="Arial" panose="020B0604020202020204" pitchFamily="34" charset="0"/>
                          </a:rPr>
                          <a:t>0.79 (0.62–1.01)</a:t>
                        </a:r>
                      </a:p>
                    </a:txBody>
                    <a:tcPr marL="93012" marR="93012" marT="18602" marB="18602"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lang="en-US" sz="1100" b="0" noProof="0" dirty="0">
                          <a:solidFill>
                            <a:srgbClr val="FF0000"/>
                          </a:solidFill>
                          <a:latin typeface="Arial" panose="020B0604020202020204" pitchFamily="34" charset="0"/>
                          <a:cs typeface="Arial" panose="020B0604020202020204" pitchFamily="34" charset="0"/>
                        </a:endParaRPr>
                      </a:p>
                    </a:txBody>
                    <a:tcPr marL="93012" marR="93012" marT="18602" marB="18602" anchor="ctr">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62773254"/>
                    </a:ext>
                  </a:extLst>
                </a:tr>
              </a:tbl>
            </a:graphicData>
          </a:graphic>
        </p:graphicFrame>
        <p:graphicFrame>
          <p:nvGraphicFramePr>
            <p:cNvPr id="21" name="Chart 20">
              <a:extLst>
                <a:ext uri="{FF2B5EF4-FFF2-40B4-BE49-F238E27FC236}">
                  <a16:creationId xmlns:a16="http://schemas.microsoft.com/office/drawing/2014/main" id="{0EFECDAF-5EDA-7FDB-6275-4C860B3FEFEB}"/>
                </a:ext>
              </a:extLst>
            </p:cNvPr>
            <p:cNvGraphicFramePr/>
            <p:nvPr>
              <p:extLst>
                <p:ext uri="{D42A27DB-BD31-4B8C-83A1-F6EECF244321}">
                  <p14:modId xmlns:p14="http://schemas.microsoft.com/office/powerpoint/2010/main" val="4261300478"/>
                </p:ext>
              </p:extLst>
            </p:nvPr>
          </p:nvGraphicFramePr>
          <p:xfrm>
            <a:off x="6949283" y="1869766"/>
            <a:ext cx="2107120" cy="358200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23" name="Group 22">
            <a:extLst>
              <a:ext uri="{FF2B5EF4-FFF2-40B4-BE49-F238E27FC236}">
                <a16:creationId xmlns:a16="http://schemas.microsoft.com/office/drawing/2014/main" id="{F2325C2E-D53C-4C36-09E1-A7570CDF673A}"/>
              </a:ext>
            </a:extLst>
          </p:cNvPr>
          <p:cNvGrpSpPr/>
          <p:nvPr/>
        </p:nvGrpSpPr>
        <p:grpSpPr>
          <a:xfrm>
            <a:off x="6401011" y="5015785"/>
            <a:ext cx="2757370" cy="249311"/>
            <a:chOff x="6239482" y="9064836"/>
            <a:chExt cx="2757370" cy="249311"/>
          </a:xfrm>
        </p:grpSpPr>
        <p:sp>
          <p:nvSpPr>
            <p:cNvPr id="24" name="TextBox 7">
              <a:extLst>
                <a:ext uri="{FF2B5EF4-FFF2-40B4-BE49-F238E27FC236}">
                  <a16:creationId xmlns:a16="http://schemas.microsoft.com/office/drawing/2014/main" id="{07AA6995-C2D3-653B-026C-00343D67D8D7}"/>
                </a:ext>
              </a:extLst>
            </p:cNvPr>
            <p:cNvSpPr txBox="1"/>
            <p:nvPr/>
          </p:nvSpPr>
          <p:spPr>
            <a:xfrm>
              <a:off x="6239482" y="9064836"/>
              <a:ext cx="1551145" cy="249311"/>
            </a:xfrm>
            <a:prstGeom prst="rect">
              <a:avLst/>
            </a:prstGeom>
          </p:spPr>
          <p:txBody>
            <a:bodyPr vert="horz" wrap="square" lIns="94500" tIns="47250" rIns="94500" bIns="4725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620"/>
                </a:spcBef>
                <a:spcAft>
                  <a:spcPts val="0"/>
                </a:spcAft>
                <a:buClrTx/>
                <a:buSzTx/>
                <a:buFontTx/>
                <a:buNone/>
                <a:tabLst/>
                <a:defRPr/>
              </a:pPr>
              <a:r>
                <a:rPr kumimoji="0" lang="en-GB" sz="10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Favours finerenone</a:t>
              </a:r>
            </a:p>
          </p:txBody>
        </p:sp>
        <p:sp>
          <p:nvSpPr>
            <p:cNvPr id="25" name="TextBox 10">
              <a:extLst>
                <a:ext uri="{FF2B5EF4-FFF2-40B4-BE49-F238E27FC236}">
                  <a16:creationId xmlns:a16="http://schemas.microsoft.com/office/drawing/2014/main" id="{78FC6FD8-C81A-19DC-E888-8878820B50A8}"/>
                </a:ext>
              </a:extLst>
            </p:cNvPr>
            <p:cNvSpPr txBox="1"/>
            <p:nvPr/>
          </p:nvSpPr>
          <p:spPr>
            <a:xfrm>
              <a:off x="7791305" y="9064836"/>
              <a:ext cx="1205547" cy="249311"/>
            </a:xfrm>
            <a:prstGeom prst="rect">
              <a:avLst/>
            </a:prstGeom>
          </p:spPr>
          <p:txBody>
            <a:bodyPr vert="horz" wrap="none" lIns="94500" tIns="47250" rIns="94500" bIns="4725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620"/>
                </a:spcBef>
                <a:spcAft>
                  <a:spcPts val="0"/>
                </a:spcAft>
                <a:buClrTx/>
                <a:buSzTx/>
                <a:buFontTx/>
                <a:buNone/>
                <a:tabLst/>
                <a:defRPr/>
              </a:pPr>
              <a:r>
                <a:rPr kumimoji="0" lang="en-GB" sz="10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Favours placebo</a:t>
              </a:r>
            </a:p>
          </p:txBody>
        </p:sp>
        <p:cxnSp>
          <p:nvCxnSpPr>
            <p:cNvPr id="26" name="Straight Arrow Connector 25">
              <a:extLst>
                <a:ext uri="{FF2B5EF4-FFF2-40B4-BE49-F238E27FC236}">
                  <a16:creationId xmlns:a16="http://schemas.microsoft.com/office/drawing/2014/main" id="{B97308C4-82C3-479D-8F4B-CCB0DAE95D18}"/>
                </a:ext>
              </a:extLst>
            </p:cNvPr>
            <p:cNvCxnSpPr>
              <a:cxnSpLocks/>
            </p:cNvCxnSpPr>
            <p:nvPr/>
          </p:nvCxnSpPr>
          <p:spPr>
            <a:xfrm flipH="1">
              <a:off x="6771068" y="9076746"/>
              <a:ext cx="900000"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20B1A0D0-4E93-1375-5ED3-2070B3FEA787}"/>
                </a:ext>
              </a:extLst>
            </p:cNvPr>
            <p:cNvCxnSpPr>
              <a:cxnSpLocks/>
            </p:cNvCxnSpPr>
            <p:nvPr/>
          </p:nvCxnSpPr>
          <p:spPr>
            <a:xfrm>
              <a:off x="7918109" y="9076746"/>
              <a:ext cx="900000"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 name="Rectangle: Rounded Corners 4">
            <a:extLst>
              <a:ext uri="{FF2B5EF4-FFF2-40B4-BE49-F238E27FC236}">
                <a16:creationId xmlns:a16="http://schemas.microsoft.com/office/drawing/2014/main" id="{82208051-DA16-9057-34C4-08D116CE29CE}"/>
              </a:ext>
            </a:extLst>
          </p:cNvPr>
          <p:cNvSpPr/>
          <p:nvPr/>
        </p:nvSpPr>
        <p:spPr>
          <a:xfrm>
            <a:off x="228600" y="5249779"/>
            <a:ext cx="11734800" cy="918294"/>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t>Finerenone consistently reduced the risk of CV, kidney and mortality outcomes </a:t>
            </a:r>
            <a:br>
              <a:rPr lang="en-GB" sz="2000" b="1" dirty="0"/>
            </a:br>
            <a:r>
              <a:rPr lang="en-GB" sz="2000" b="1" dirty="0"/>
              <a:t>in participants with and without a history of CVD</a:t>
            </a:r>
          </a:p>
        </p:txBody>
      </p:sp>
    </p:spTree>
    <p:extLst>
      <p:ext uri="{BB962C8B-B14F-4D97-AF65-F5344CB8AC3E}">
        <p14:creationId xmlns:p14="http://schemas.microsoft.com/office/powerpoint/2010/main" val="4050034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6DFBF-3FD8-EA9D-97B2-7D4DA99C54A3}"/>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C8275F28-58E9-ADF9-15C3-CC66F811248E}"/>
              </a:ext>
            </a:extLst>
          </p:cNvPr>
          <p:cNvSpPr/>
          <p:nvPr/>
        </p:nvSpPr>
        <p:spPr>
          <a:xfrm>
            <a:off x="1119760" y="1530190"/>
            <a:ext cx="2016000" cy="3520543"/>
          </a:xfrm>
          <a:prstGeom prst="rect">
            <a:avLst/>
          </a:prstGeom>
          <a:solidFill>
            <a:schemeClr val="bg1">
              <a:lumMod val="95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defPPr>
              <a:defRPr lang="en-US"/>
            </a:defPPr>
            <a:lvl1pPr algn="l" defTabSz="609585" rtl="0" eaLnBrk="0" fontAlgn="base" hangingPunct="0">
              <a:spcBef>
                <a:spcPct val="0"/>
              </a:spcBef>
              <a:spcAft>
                <a:spcPct val="0"/>
              </a:spcAft>
              <a:defRPr kern="1200">
                <a:solidFill>
                  <a:schemeClr val="lt1"/>
                </a:solidFill>
                <a:latin typeface="+mn-lt"/>
                <a:ea typeface="+mn-ea"/>
                <a:cs typeface="+mn-cs"/>
              </a:defRPr>
            </a:lvl1pPr>
            <a:lvl2pPr marL="609585" algn="l" defTabSz="609585" rtl="0" eaLnBrk="0" fontAlgn="base" hangingPunct="0">
              <a:spcBef>
                <a:spcPct val="0"/>
              </a:spcBef>
              <a:spcAft>
                <a:spcPct val="0"/>
              </a:spcAft>
              <a:defRPr kern="1200">
                <a:solidFill>
                  <a:schemeClr val="lt1"/>
                </a:solidFill>
                <a:latin typeface="+mn-lt"/>
                <a:ea typeface="+mn-ea"/>
                <a:cs typeface="+mn-cs"/>
              </a:defRPr>
            </a:lvl2pPr>
            <a:lvl3pPr marL="1219170" algn="l" defTabSz="609585" rtl="0" eaLnBrk="0" fontAlgn="base" hangingPunct="0">
              <a:spcBef>
                <a:spcPct val="0"/>
              </a:spcBef>
              <a:spcAft>
                <a:spcPct val="0"/>
              </a:spcAft>
              <a:defRPr kern="1200">
                <a:solidFill>
                  <a:schemeClr val="lt1"/>
                </a:solidFill>
                <a:latin typeface="+mn-lt"/>
                <a:ea typeface="+mn-ea"/>
                <a:cs typeface="+mn-cs"/>
              </a:defRPr>
            </a:lvl3pPr>
            <a:lvl4pPr marL="1828754" algn="l" defTabSz="609585" rtl="0" eaLnBrk="0" fontAlgn="base" hangingPunct="0">
              <a:spcBef>
                <a:spcPct val="0"/>
              </a:spcBef>
              <a:spcAft>
                <a:spcPct val="0"/>
              </a:spcAft>
              <a:defRPr kern="1200">
                <a:solidFill>
                  <a:schemeClr val="lt1"/>
                </a:solidFill>
                <a:latin typeface="+mn-lt"/>
                <a:ea typeface="+mn-ea"/>
                <a:cs typeface="+mn-cs"/>
              </a:defRPr>
            </a:lvl4pPr>
            <a:lvl5pPr marL="2438339" algn="l" defTabSz="609585" rtl="0" eaLnBrk="0" fontAlgn="base" hangingPunct="0">
              <a:spcBef>
                <a:spcPct val="0"/>
              </a:spcBef>
              <a:spcAft>
                <a:spcPct val="0"/>
              </a:spcAft>
              <a:defRPr kern="1200">
                <a:solidFill>
                  <a:schemeClr val="lt1"/>
                </a:solidFill>
                <a:latin typeface="+mn-lt"/>
                <a:ea typeface="+mn-ea"/>
                <a:cs typeface="+mn-cs"/>
              </a:defRPr>
            </a:lvl5pPr>
            <a:lvl6pPr marL="3047924" algn="l" defTabSz="609585" rtl="0" eaLnBrk="1" latinLnBrk="0" hangingPunct="1">
              <a:defRPr kern="1200">
                <a:solidFill>
                  <a:schemeClr val="lt1"/>
                </a:solidFill>
                <a:latin typeface="+mn-lt"/>
                <a:ea typeface="+mn-ea"/>
                <a:cs typeface="+mn-cs"/>
              </a:defRPr>
            </a:lvl6pPr>
            <a:lvl7pPr marL="3657509" algn="l" defTabSz="609585" rtl="0" eaLnBrk="1" latinLnBrk="0" hangingPunct="1">
              <a:defRPr kern="1200">
                <a:solidFill>
                  <a:schemeClr val="lt1"/>
                </a:solidFill>
                <a:latin typeface="+mn-lt"/>
                <a:ea typeface="+mn-ea"/>
                <a:cs typeface="+mn-cs"/>
              </a:defRPr>
            </a:lvl7pPr>
            <a:lvl8pPr marL="4267093" algn="l" defTabSz="609585" rtl="0" eaLnBrk="1" latinLnBrk="0" hangingPunct="1">
              <a:defRPr kern="1200">
                <a:solidFill>
                  <a:schemeClr val="lt1"/>
                </a:solidFill>
                <a:latin typeface="+mn-lt"/>
                <a:ea typeface="+mn-ea"/>
                <a:cs typeface="+mn-cs"/>
              </a:defRPr>
            </a:lvl8pPr>
            <a:lvl9pPr marL="4876678" algn="l" defTabSz="609585" rtl="0" eaLnBrk="1" latinLnBrk="0" hangingPunct="1">
              <a:defRPr kern="1200">
                <a:solidFill>
                  <a:schemeClr val="lt1"/>
                </a:solidFill>
                <a:latin typeface="+mn-lt"/>
                <a:ea typeface="+mn-ea"/>
                <a:cs typeface="+mn-cs"/>
              </a:defRPr>
            </a:lvl9pPr>
          </a:lstStyle>
          <a:p>
            <a:pPr marL="0" marR="0" lvl="0" indent="0" algn="ctr" defTabSz="609585" rtl="0" eaLnBrk="0" fontAlgn="base" latinLnBrk="0" hangingPunct="0">
              <a:lnSpc>
                <a:spcPct val="100000"/>
              </a:lnSpc>
              <a:spcBef>
                <a:spcPct val="0"/>
              </a:spcBef>
              <a:spcAft>
                <a:spcPct val="0"/>
              </a:spcAft>
              <a:buClrTx/>
              <a:buSzTx/>
              <a:buFontTx/>
              <a:buNone/>
              <a:tabLst/>
              <a:defRPr/>
            </a:pPr>
            <a:r>
              <a:rPr kumimoji="0" lang="en-GB" sz="1400" b="1" i="0" u="none" strike="noStrike" kern="1200" cap="none" spc="0" normalizeH="0" baseline="0" noProof="0" dirty="0">
                <a:ln>
                  <a:noFill/>
                </a:ln>
                <a:solidFill>
                  <a:schemeClr val="bg2">
                    <a:lumMod val="75000"/>
                  </a:schemeClr>
                </a:solidFill>
                <a:effectLst/>
                <a:uLnTx/>
                <a:uFillTx/>
                <a:latin typeface="Arial" panose="020B0604020202020204"/>
                <a:ea typeface="+mn-ea"/>
                <a:cs typeface="+mn-cs"/>
              </a:rPr>
              <a:t>Adverse events</a:t>
            </a:r>
          </a:p>
        </p:txBody>
      </p:sp>
      <p:sp>
        <p:nvSpPr>
          <p:cNvPr id="9" name="Rectangle 8">
            <a:extLst>
              <a:ext uri="{FF2B5EF4-FFF2-40B4-BE49-F238E27FC236}">
                <a16:creationId xmlns:a16="http://schemas.microsoft.com/office/drawing/2014/main" id="{634F7562-2E6C-2533-CE6B-3A051ED85C65}"/>
              </a:ext>
            </a:extLst>
          </p:cNvPr>
          <p:cNvSpPr/>
          <p:nvPr/>
        </p:nvSpPr>
        <p:spPr>
          <a:xfrm>
            <a:off x="3165526" y="1530190"/>
            <a:ext cx="2016000" cy="3520543"/>
          </a:xfrm>
          <a:prstGeom prst="rect">
            <a:avLst/>
          </a:prstGeom>
          <a:solidFill>
            <a:schemeClr val="bg1">
              <a:lumMod val="85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defPPr>
              <a:defRPr lang="en-US"/>
            </a:defPPr>
            <a:lvl1pPr algn="l" defTabSz="609585" rtl="0" eaLnBrk="0" fontAlgn="base" hangingPunct="0">
              <a:spcBef>
                <a:spcPct val="0"/>
              </a:spcBef>
              <a:spcAft>
                <a:spcPct val="0"/>
              </a:spcAft>
              <a:defRPr kern="1200">
                <a:solidFill>
                  <a:schemeClr val="lt1"/>
                </a:solidFill>
                <a:latin typeface="+mn-lt"/>
                <a:ea typeface="+mn-ea"/>
                <a:cs typeface="+mn-cs"/>
              </a:defRPr>
            </a:lvl1pPr>
            <a:lvl2pPr marL="609585" algn="l" defTabSz="609585" rtl="0" eaLnBrk="0" fontAlgn="base" hangingPunct="0">
              <a:spcBef>
                <a:spcPct val="0"/>
              </a:spcBef>
              <a:spcAft>
                <a:spcPct val="0"/>
              </a:spcAft>
              <a:defRPr kern="1200">
                <a:solidFill>
                  <a:schemeClr val="lt1"/>
                </a:solidFill>
                <a:latin typeface="+mn-lt"/>
                <a:ea typeface="+mn-ea"/>
                <a:cs typeface="+mn-cs"/>
              </a:defRPr>
            </a:lvl2pPr>
            <a:lvl3pPr marL="1219170" algn="l" defTabSz="609585" rtl="0" eaLnBrk="0" fontAlgn="base" hangingPunct="0">
              <a:spcBef>
                <a:spcPct val="0"/>
              </a:spcBef>
              <a:spcAft>
                <a:spcPct val="0"/>
              </a:spcAft>
              <a:defRPr kern="1200">
                <a:solidFill>
                  <a:schemeClr val="lt1"/>
                </a:solidFill>
                <a:latin typeface="+mn-lt"/>
                <a:ea typeface="+mn-ea"/>
                <a:cs typeface="+mn-cs"/>
              </a:defRPr>
            </a:lvl3pPr>
            <a:lvl4pPr marL="1828754" algn="l" defTabSz="609585" rtl="0" eaLnBrk="0" fontAlgn="base" hangingPunct="0">
              <a:spcBef>
                <a:spcPct val="0"/>
              </a:spcBef>
              <a:spcAft>
                <a:spcPct val="0"/>
              </a:spcAft>
              <a:defRPr kern="1200">
                <a:solidFill>
                  <a:schemeClr val="lt1"/>
                </a:solidFill>
                <a:latin typeface="+mn-lt"/>
                <a:ea typeface="+mn-ea"/>
                <a:cs typeface="+mn-cs"/>
              </a:defRPr>
            </a:lvl4pPr>
            <a:lvl5pPr marL="2438339" algn="l" defTabSz="609585" rtl="0" eaLnBrk="0" fontAlgn="base" hangingPunct="0">
              <a:spcBef>
                <a:spcPct val="0"/>
              </a:spcBef>
              <a:spcAft>
                <a:spcPct val="0"/>
              </a:spcAft>
              <a:defRPr kern="1200">
                <a:solidFill>
                  <a:schemeClr val="lt1"/>
                </a:solidFill>
                <a:latin typeface="+mn-lt"/>
                <a:ea typeface="+mn-ea"/>
                <a:cs typeface="+mn-cs"/>
              </a:defRPr>
            </a:lvl5pPr>
            <a:lvl6pPr marL="3047924" algn="l" defTabSz="609585" rtl="0" eaLnBrk="1" latinLnBrk="0" hangingPunct="1">
              <a:defRPr kern="1200">
                <a:solidFill>
                  <a:schemeClr val="lt1"/>
                </a:solidFill>
                <a:latin typeface="+mn-lt"/>
                <a:ea typeface="+mn-ea"/>
                <a:cs typeface="+mn-cs"/>
              </a:defRPr>
            </a:lvl6pPr>
            <a:lvl7pPr marL="3657509" algn="l" defTabSz="609585" rtl="0" eaLnBrk="1" latinLnBrk="0" hangingPunct="1">
              <a:defRPr kern="1200">
                <a:solidFill>
                  <a:schemeClr val="lt1"/>
                </a:solidFill>
                <a:latin typeface="+mn-lt"/>
                <a:ea typeface="+mn-ea"/>
                <a:cs typeface="+mn-cs"/>
              </a:defRPr>
            </a:lvl7pPr>
            <a:lvl8pPr marL="4267093" algn="l" defTabSz="609585" rtl="0" eaLnBrk="1" latinLnBrk="0" hangingPunct="1">
              <a:defRPr kern="1200">
                <a:solidFill>
                  <a:schemeClr val="lt1"/>
                </a:solidFill>
                <a:latin typeface="+mn-lt"/>
                <a:ea typeface="+mn-ea"/>
                <a:cs typeface="+mn-cs"/>
              </a:defRPr>
            </a:lvl8pPr>
            <a:lvl9pPr marL="4876678" algn="l" defTabSz="609585" rtl="0" eaLnBrk="1" latinLnBrk="0" hangingPunct="1">
              <a:defRPr kern="1200">
                <a:solidFill>
                  <a:schemeClr val="lt1"/>
                </a:solidFill>
                <a:latin typeface="+mn-lt"/>
                <a:ea typeface="+mn-ea"/>
                <a:cs typeface="+mn-cs"/>
              </a:defRPr>
            </a:lvl9pPr>
          </a:lstStyle>
          <a:p>
            <a:pPr marL="0" marR="0" lvl="0" indent="0" algn="ctr" defTabSz="609585" rtl="0" eaLnBrk="0" fontAlgn="base" latinLnBrk="0" hangingPunct="0">
              <a:lnSpc>
                <a:spcPct val="100000"/>
              </a:lnSpc>
              <a:spcBef>
                <a:spcPct val="0"/>
              </a:spcBef>
              <a:spcAft>
                <a:spcPct val="0"/>
              </a:spcAft>
              <a:buClrTx/>
              <a:buSzTx/>
              <a:buFontTx/>
              <a:buNone/>
              <a:tabLst/>
              <a:defRPr/>
            </a:pPr>
            <a:r>
              <a:rPr kumimoji="0" lang="en-GB" sz="1400" b="1" i="0" u="none" strike="noStrike" kern="1200" cap="none" spc="0" normalizeH="0" baseline="0" noProof="0" dirty="0">
                <a:ln>
                  <a:noFill/>
                </a:ln>
                <a:solidFill>
                  <a:schemeClr val="bg2">
                    <a:lumMod val="75000"/>
                  </a:schemeClr>
                </a:solidFill>
                <a:effectLst/>
                <a:uLnTx/>
                <a:uFillTx/>
                <a:latin typeface="Arial" panose="020B0604020202020204"/>
                <a:ea typeface="+mn-ea"/>
                <a:cs typeface="+mn-cs"/>
              </a:rPr>
              <a:t>Serious </a:t>
            </a:r>
            <a:br>
              <a:rPr kumimoji="0" lang="en-GB" sz="1400" b="1" i="0" u="none" strike="noStrike" kern="1200" cap="none" spc="0" normalizeH="0" baseline="0" noProof="0" dirty="0">
                <a:ln>
                  <a:noFill/>
                </a:ln>
                <a:solidFill>
                  <a:schemeClr val="bg2">
                    <a:lumMod val="75000"/>
                  </a:schemeClr>
                </a:solidFill>
                <a:effectLst/>
                <a:uLnTx/>
                <a:uFillTx/>
                <a:latin typeface="Arial" panose="020B0604020202020204"/>
                <a:ea typeface="+mn-ea"/>
                <a:cs typeface="+mn-cs"/>
              </a:rPr>
            </a:br>
            <a:r>
              <a:rPr kumimoji="0" lang="en-GB" sz="1400" b="1" i="0" u="none" strike="noStrike" kern="1200" cap="none" spc="0" normalizeH="0" baseline="0" noProof="0" dirty="0">
                <a:ln>
                  <a:noFill/>
                </a:ln>
                <a:solidFill>
                  <a:schemeClr val="bg2">
                    <a:lumMod val="75000"/>
                  </a:schemeClr>
                </a:solidFill>
                <a:effectLst/>
                <a:uLnTx/>
                <a:uFillTx/>
                <a:latin typeface="Arial" panose="020B0604020202020204"/>
                <a:ea typeface="+mn-ea"/>
                <a:cs typeface="+mn-cs"/>
              </a:rPr>
              <a:t>adverse events</a:t>
            </a:r>
          </a:p>
        </p:txBody>
      </p:sp>
      <p:sp>
        <p:nvSpPr>
          <p:cNvPr id="10" name="Rectangle 9">
            <a:extLst>
              <a:ext uri="{FF2B5EF4-FFF2-40B4-BE49-F238E27FC236}">
                <a16:creationId xmlns:a16="http://schemas.microsoft.com/office/drawing/2014/main" id="{2A3EA656-FF02-88DD-16C9-A539921366BD}"/>
              </a:ext>
            </a:extLst>
          </p:cNvPr>
          <p:cNvSpPr/>
          <p:nvPr/>
        </p:nvSpPr>
        <p:spPr>
          <a:xfrm>
            <a:off x="5211292" y="1530190"/>
            <a:ext cx="2016000" cy="3520543"/>
          </a:xfrm>
          <a:prstGeom prst="rect">
            <a:avLst/>
          </a:prstGeom>
          <a:solidFill>
            <a:schemeClr val="bg1">
              <a:lumMod val="75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defPPr>
              <a:defRPr lang="en-US"/>
            </a:defPPr>
            <a:lvl1pPr algn="l" defTabSz="609585" rtl="0" eaLnBrk="0" fontAlgn="base" hangingPunct="0">
              <a:spcBef>
                <a:spcPct val="0"/>
              </a:spcBef>
              <a:spcAft>
                <a:spcPct val="0"/>
              </a:spcAft>
              <a:defRPr kern="1200">
                <a:solidFill>
                  <a:schemeClr val="lt1"/>
                </a:solidFill>
                <a:latin typeface="+mn-lt"/>
                <a:ea typeface="+mn-ea"/>
                <a:cs typeface="+mn-cs"/>
              </a:defRPr>
            </a:lvl1pPr>
            <a:lvl2pPr marL="609585" algn="l" defTabSz="609585" rtl="0" eaLnBrk="0" fontAlgn="base" hangingPunct="0">
              <a:spcBef>
                <a:spcPct val="0"/>
              </a:spcBef>
              <a:spcAft>
                <a:spcPct val="0"/>
              </a:spcAft>
              <a:defRPr kern="1200">
                <a:solidFill>
                  <a:schemeClr val="lt1"/>
                </a:solidFill>
                <a:latin typeface="+mn-lt"/>
                <a:ea typeface="+mn-ea"/>
                <a:cs typeface="+mn-cs"/>
              </a:defRPr>
            </a:lvl2pPr>
            <a:lvl3pPr marL="1219170" algn="l" defTabSz="609585" rtl="0" eaLnBrk="0" fontAlgn="base" hangingPunct="0">
              <a:spcBef>
                <a:spcPct val="0"/>
              </a:spcBef>
              <a:spcAft>
                <a:spcPct val="0"/>
              </a:spcAft>
              <a:defRPr kern="1200">
                <a:solidFill>
                  <a:schemeClr val="lt1"/>
                </a:solidFill>
                <a:latin typeface="+mn-lt"/>
                <a:ea typeface="+mn-ea"/>
                <a:cs typeface="+mn-cs"/>
              </a:defRPr>
            </a:lvl3pPr>
            <a:lvl4pPr marL="1828754" algn="l" defTabSz="609585" rtl="0" eaLnBrk="0" fontAlgn="base" hangingPunct="0">
              <a:spcBef>
                <a:spcPct val="0"/>
              </a:spcBef>
              <a:spcAft>
                <a:spcPct val="0"/>
              </a:spcAft>
              <a:defRPr kern="1200">
                <a:solidFill>
                  <a:schemeClr val="lt1"/>
                </a:solidFill>
                <a:latin typeface="+mn-lt"/>
                <a:ea typeface="+mn-ea"/>
                <a:cs typeface="+mn-cs"/>
              </a:defRPr>
            </a:lvl4pPr>
            <a:lvl5pPr marL="2438339" algn="l" defTabSz="609585" rtl="0" eaLnBrk="0" fontAlgn="base" hangingPunct="0">
              <a:spcBef>
                <a:spcPct val="0"/>
              </a:spcBef>
              <a:spcAft>
                <a:spcPct val="0"/>
              </a:spcAft>
              <a:defRPr kern="1200">
                <a:solidFill>
                  <a:schemeClr val="lt1"/>
                </a:solidFill>
                <a:latin typeface="+mn-lt"/>
                <a:ea typeface="+mn-ea"/>
                <a:cs typeface="+mn-cs"/>
              </a:defRPr>
            </a:lvl5pPr>
            <a:lvl6pPr marL="3047924" algn="l" defTabSz="609585" rtl="0" eaLnBrk="1" latinLnBrk="0" hangingPunct="1">
              <a:defRPr kern="1200">
                <a:solidFill>
                  <a:schemeClr val="lt1"/>
                </a:solidFill>
                <a:latin typeface="+mn-lt"/>
                <a:ea typeface="+mn-ea"/>
                <a:cs typeface="+mn-cs"/>
              </a:defRPr>
            </a:lvl6pPr>
            <a:lvl7pPr marL="3657509" algn="l" defTabSz="609585" rtl="0" eaLnBrk="1" latinLnBrk="0" hangingPunct="1">
              <a:defRPr kern="1200">
                <a:solidFill>
                  <a:schemeClr val="lt1"/>
                </a:solidFill>
                <a:latin typeface="+mn-lt"/>
                <a:ea typeface="+mn-ea"/>
                <a:cs typeface="+mn-cs"/>
              </a:defRPr>
            </a:lvl7pPr>
            <a:lvl8pPr marL="4267093" algn="l" defTabSz="609585" rtl="0" eaLnBrk="1" latinLnBrk="0" hangingPunct="1">
              <a:defRPr kern="1200">
                <a:solidFill>
                  <a:schemeClr val="lt1"/>
                </a:solidFill>
                <a:latin typeface="+mn-lt"/>
                <a:ea typeface="+mn-ea"/>
                <a:cs typeface="+mn-cs"/>
              </a:defRPr>
            </a:lvl8pPr>
            <a:lvl9pPr marL="4876678" algn="l" defTabSz="609585" rtl="0" eaLnBrk="1" latinLnBrk="0" hangingPunct="1">
              <a:defRPr kern="1200">
                <a:solidFill>
                  <a:schemeClr val="lt1"/>
                </a:solidFill>
                <a:latin typeface="+mn-lt"/>
                <a:ea typeface="+mn-ea"/>
                <a:cs typeface="+mn-cs"/>
              </a:defRPr>
            </a:lvl9pPr>
          </a:lstStyle>
          <a:p>
            <a:pPr marL="0" marR="0" lvl="0" indent="0" algn="ctr" defTabSz="609585" rtl="0" eaLnBrk="0" fontAlgn="base" latinLnBrk="0" hangingPunct="0">
              <a:lnSpc>
                <a:spcPct val="100000"/>
              </a:lnSpc>
              <a:spcBef>
                <a:spcPct val="0"/>
              </a:spcBef>
              <a:spcAft>
                <a:spcPct val="0"/>
              </a:spcAft>
              <a:buClrTx/>
              <a:buSzTx/>
              <a:buFontTx/>
              <a:buNone/>
              <a:tabLst/>
              <a:defRPr/>
            </a:pPr>
            <a:r>
              <a:rPr kumimoji="0" lang="en-GB" sz="1400" b="1" i="0" u="none" strike="noStrike" kern="1200" cap="none" spc="0" normalizeH="0" noProof="0" dirty="0">
                <a:ln>
                  <a:noFill/>
                </a:ln>
                <a:solidFill>
                  <a:schemeClr val="bg2">
                    <a:lumMod val="75000"/>
                  </a:schemeClr>
                </a:solidFill>
                <a:effectLst/>
                <a:uLnTx/>
                <a:uFillTx/>
                <a:latin typeface="Arial" panose="020B0604020202020204"/>
                <a:ea typeface="+mn-ea"/>
                <a:cs typeface="+mn-cs"/>
              </a:rPr>
              <a:t>Adverse event leading to discontinuation</a:t>
            </a:r>
          </a:p>
        </p:txBody>
      </p:sp>
      <p:sp>
        <p:nvSpPr>
          <p:cNvPr id="24" name="Rectangle 23">
            <a:extLst>
              <a:ext uri="{FF2B5EF4-FFF2-40B4-BE49-F238E27FC236}">
                <a16:creationId xmlns:a16="http://schemas.microsoft.com/office/drawing/2014/main" id="{F6EE3CC9-3C6C-B77E-B52D-57EE3A6B30D2}"/>
              </a:ext>
            </a:extLst>
          </p:cNvPr>
          <p:cNvSpPr/>
          <p:nvPr/>
        </p:nvSpPr>
        <p:spPr>
          <a:xfrm>
            <a:off x="7257058" y="1530190"/>
            <a:ext cx="2016000" cy="3520543"/>
          </a:xfrm>
          <a:prstGeom prst="rect">
            <a:avLst/>
          </a:prstGeom>
          <a:solidFill>
            <a:schemeClr val="bg1">
              <a:lumMod val="65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defPPr>
              <a:defRPr lang="en-US"/>
            </a:defPPr>
            <a:lvl1pPr algn="l" defTabSz="609585" rtl="0" eaLnBrk="0" fontAlgn="base" hangingPunct="0">
              <a:spcBef>
                <a:spcPct val="0"/>
              </a:spcBef>
              <a:spcAft>
                <a:spcPct val="0"/>
              </a:spcAft>
              <a:defRPr kern="1200">
                <a:solidFill>
                  <a:schemeClr val="lt1"/>
                </a:solidFill>
                <a:latin typeface="+mn-lt"/>
                <a:ea typeface="+mn-ea"/>
                <a:cs typeface="+mn-cs"/>
              </a:defRPr>
            </a:lvl1pPr>
            <a:lvl2pPr marL="609585" algn="l" defTabSz="609585" rtl="0" eaLnBrk="0" fontAlgn="base" hangingPunct="0">
              <a:spcBef>
                <a:spcPct val="0"/>
              </a:spcBef>
              <a:spcAft>
                <a:spcPct val="0"/>
              </a:spcAft>
              <a:defRPr kern="1200">
                <a:solidFill>
                  <a:schemeClr val="lt1"/>
                </a:solidFill>
                <a:latin typeface="+mn-lt"/>
                <a:ea typeface="+mn-ea"/>
                <a:cs typeface="+mn-cs"/>
              </a:defRPr>
            </a:lvl2pPr>
            <a:lvl3pPr marL="1219170" algn="l" defTabSz="609585" rtl="0" eaLnBrk="0" fontAlgn="base" hangingPunct="0">
              <a:spcBef>
                <a:spcPct val="0"/>
              </a:spcBef>
              <a:spcAft>
                <a:spcPct val="0"/>
              </a:spcAft>
              <a:defRPr kern="1200">
                <a:solidFill>
                  <a:schemeClr val="lt1"/>
                </a:solidFill>
                <a:latin typeface="+mn-lt"/>
                <a:ea typeface="+mn-ea"/>
                <a:cs typeface="+mn-cs"/>
              </a:defRPr>
            </a:lvl3pPr>
            <a:lvl4pPr marL="1828754" algn="l" defTabSz="609585" rtl="0" eaLnBrk="0" fontAlgn="base" hangingPunct="0">
              <a:spcBef>
                <a:spcPct val="0"/>
              </a:spcBef>
              <a:spcAft>
                <a:spcPct val="0"/>
              </a:spcAft>
              <a:defRPr kern="1200">
                <a:solidFill>
                  <a:schemeClr val="lt1"/>
                </a:solidFill>
                <a:latin typeface="+mn-lt"/>
                <a:ea typeface="+mn-ea"/>
                <a:cs typeface="+mn-cs"/>
              </a:defRPr>
            </a:lvl4pPr>
            <a:lvl5pPr marL="2438339" algn="l" defTabSz="609585" rtl="0" eaLnBrk="0" fontAlgn="base" hangingPunct="0">
              <a:spcBef>
                <a:spcPct val="0"/>
              </a:spcBef>
              <a:spcAft>
                <a:spcPct val="0"/>
              </a:spcAft>
              <a:defRPr kern="1200">
                <a:solidFill>
                  <a:schemeClr val="lt1"/>
                </a:solidFill>
                <a:latin typeface="+mn-lt"/>
                <a:ea typeface="+mn-ea"/>
                <a:cs typeface="+mn-cs"/>
              </a:defRPr>
            </a:lvl5pPr>
            <a:lvl6pPr marL="3047924" algn="l" defTabSz="609585" rtl="0" eaLnBrk="1" latinLnBrk="0" hangingPunct="1">
              <a:defRPr kern="1200">
                <a:solidFill>
                  <a:schemeClr val="lt1"/>
                </a:solidFill>
                <a:latin typeface="+mn-lt"/>
                <a:ea typeface="+mn-ea"/>
                <a:cs typeface="+mn-cs"/>
              </a:defRPr>
            </a:lvl6pPr>
            <a:lvl7pPr marL="3657509" algn="l" defTabSz="609585" rtl="0" eaLnBrk="1" latinLnBrk="0" hangingPunct="1">
              <a:defRPr kern="1200">
                <a:solidFill>
                  <a:schemeClr val="lt1"/>
                </a:solidFill>
                <a:latin typeface="+mn-lt"/>
                <a:ea typeface="+mn-ea"/>
                <a:cs typeface="+mn-cs"/>
              </a:defRPr>
            </a:lvl7pPr>
            <a:lvl8pPr marL="4267093" algn="l" defTabSz="609585" rtl="0" eaLnBrk="1" latinLnBrk="0" hangingPunct="1">
              <a:defRPr kern="1200">
                <a:solidFill>
                  <a:schemeClr val="lt1"/>
                </a:solidFill>
                <a:latin typeface="+mn-lt"/>
                <a:ea typeface="+mn-ea"/>
                <a:cs typeface="+mn-cs"/>
              </a:defRPr>
            </a:lvl8pPr>
            <a:lvl9pPr marL="4876678" algn="l" defTabSz="609585" rtl="0" eaLnBrk="1" latinLnBrk="0" hangingPunct="1">
              <a:defRPr kern="1200">
                <a:solidFill>
                  <a:schemeClr val="lt1"/>
                </a:solidFill>
                <a:latin typeface="+mn-lt"/>
                <a:ea typeface="+mn-ea"/>
                <a:cs typeface="+mn-cs"/>
              </a:defRPr>
            </a:lvl9pPr>
          </a:lstStyle>
          <a:p>
            <a:pPr marL="0" marR="0" lvl="0" indent="0" algn="ctr" defTabSz="609585" rtl="0" eaLnBrk="0" fontAlgn="base" latinLnBrk="0" hangingPunct="0">
              <a:lnSpc>
                <a:spcPct val="100000"/>
              </a:lnSpc>
              <a:spcBef>
                <a:spcPct val="0"/>
              </a:spcBef>
              <a:spcAft>
                <a:spcPct val="0"/>
              </a:spcAft>
              <a:buClrTx/>
              <a:buSzTx/>
              <a:buFontTx/>
              <a:buNone/>
              <a:tabLst/>
              <a:defRPr/>
            </a:pPr>
            <a:r>
              <a:rPr kumimoji="0" lang="en-GB" sz="1400" b="1" i="0" u="none" strike="noStrike" kern="1200" cap="none" spc="0" normalizeH="0" baseline="0" noProof="0" dirty="0">
                <a:ln>
                  <a:noFill/>
                </a:ln>
                <a:solidFill>
                  <a:schemeClr val="bg2">
                    <a:lumMod val="75000"/>
                  </a:schemeClr>
                </a:solidFill>
                <a:effectLst/>
                <a:uLnTx/>
                <a:uFillTx/>
                <a:latin typeface="Arial" panose="020B0604020202020204"/>
                <a:ea typeface="+mn-ea"/>
                <a:cs typeface="+mn-cs"/>
              </a:rPr>
              <a:t>Acute kidney injury*</a:t>
            </a:r>
            <a:endParaRPr kumimoji="0" lang="en-GB" sz="1400" b="1" i="0" u="none" strike="noStrike" kern="1200" cap="none" spc="0" normalizeH="0" baseline="30000" noProof="0" dirty="0">
              <a:ln>
                <a:noFill/>
              </a:ln>
              <a:solidFill>
                <a:schemeClr val="bg2">
                  <a:lumMod val="75000"/>
                </a:schemeClr>
              </a:solidFill>
              <a:effectLst/>
              <a:uLnTx/>
              <a:uFillTx/>
              <a:latin typeface="Arial" panose="020B0604020202020204"/>
              <a:ea typeface="+mn-ea"/>
              <a:cs typeface="+mn-cs"/>
            </a:endParaRPr>
          </a:p>
        </p:txBody>
      </p:sp>
      <p:sp>
        <p:nvSpPr>
          <p:cNvPr id="25" name="Rectangle 24">
            <a:extLst>
              <a:ext uri="{FF2B5EF4-FFF2-40B4-BE49-F238E27FC236}">
                <a16:creationId xmlns:a16="http://schemas.microsoft.com/office/drawing/2014/main" id="{7AD3B8D1-58EB-845A-FA0E-1E37C08064EF}"/>
              </a:ext>
            </a:extLst>
          </p:cNvPr>
          <p:cNvSpPr/>
          <p:nvPr/>
        </p:nvSpPr>
        <p:spPr>
          <a:xfrm>
            <a:off x="9302823" y="1530189"/>
            <a:ext cx="2016000" cy="3520543"/>
          </a:xfrm>
          <a:prstGeom prst="rect">
            <a:avLst/>
          </a:prstGeom>
          <a:solidFill>
            <a:schemeClr val="bg1">
              <a:lumMod val="50000"/>
              <a:alpha val="4980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defPPr>
              <a:defRPr lang="en-US"/>
            </a:defPPr>
            <a:lvl1pPr algn="l" defTabSz="609585" rtl="0" eaLnBrk="0" fontAlgn="base" hangingPunct="0">
              <a:spcBef>
                <a:spcPct val="0"/>
              </a:spcBef>
              <a:spcAft>
                <a:spcPct val="0"/>
              </a:spcAft>
              <a:defRPr kern="1200">
                <a:solidFill>
                  <a:schemeClr val="lt1"/>
                </a:solidFill>
                <a:latin typeface="+mn-lt"/>
                <a:ea typeface="+mn-ea"/>
                <a:cs typeface="+mn-cs"/>
              </a:defRPr>
            </a:lvl1pPr>
            <a:lvl2pPr marL="609585" algn="l" defTabSz="609585" rtl="0" eaLnBrk="0" fontAlgn="base" hangingPunct="0">
              <a:spcBef>
                <a:spcPct val="0"/>
              </a:spcBef>
              <a:spcAft>
                <a:spcPct val="0"/>
              </a:spcAft>
              <a:defRPr kern="1200">
                <a:solidFill>
                  <a:schemeClr val="lt1"/>
                </a:solidFill>
                <a:latin typeface="+mn-lt"/>
                <a:ea typeface="+mn-ea"/>
                <a:cs typeface="+mn-cs"/>
              </a:defRPr>
            </a:lvl2pPr>
            <a:lvl3pPr marL="1219170" algn="l" defTabSz="609585" rtl="0" eaLnBrk="0" fontAlgn="base" hangingPunct="0">
              <a:spcBef>
                <a:spcPct val="0"/>
              </a:spcBef>
              <a:spcAft>
                <a:spcPct val="0"/>
              </a:spcAft>
              <a:defRPr kern="1200">
                <a:solidFill>
                  <a:schemeClr val="lt1"/>
                </a:solidFill>
                <a:latin typeface="+mn-lt"/>
                <a:ea typeface="+mn-ea"/>
                <a:cs typeface="+mn-cs"/>
              </a:defRPr>
            </a:lvl3pPr>
            <a:lvl4pPr marL="1828754" algn="l" defTabSz="609585" rtl="0" eaLnBrk="0" fontAlgn="base" hangingPunct="0">
              <a:spcBef>
                <a:spcPct val="0"/>
              </a:spcBef>
              <a:spcAft>
                <a:spcPct val="0"/>
              </a:spcAft>
              <a:defRPr kern="1200">
                <a:solidFill>
                  <a:schemeClr val="lt1"/>
                </a:solidFill>
                <a:latin typeface="+mn-lt"/>
                <a:ea typeface="+mn-ea"/>
                <a:cs typeface="+mn-cs"/>
              </a:defRPr>
            </a:lvl4pPr>
            <a:lvl5pPr marL="2438339" algn="l" defTabSz="609585" rtl="0" eaLnBrk="0" fontAlgn="base" hangingPunct="0">
              <a:spcBef>
                <a:spcPct val="0"/>
              </a:spcBef>
              <a:spcAft>
                <a:spcPct val="0"/>
              </a:spcAft>
              <a:defRPr kern="1200">
                <a:solidFill>
                  <a:schemeClr val="lt1"/>
                </a:solidFill>
                <a:latin typeface="+mn-lt"/>
                <a:ea typeface="+mn-ea"/>
                <a:cs typeface="+mn-cs"/>
              </a:defRPr>
            </a:lvl5pPr>
            <a:lvl6pPr marL="3047924" algn="l" defTabSz="609585" rtl="0" eaLnBrk="1" latinLnBrk="0" hangingPunct="1">
              <a:defRPr kern="1200">
                <a:solidFill>
                  <a:schemeClr val="lt1"/>
                </a:solidFill>
                <a:latin typeface="+mn-lt"/>
                <a:ea typeface="+mn-ea"/>
                <a:cs typeface="+mn-cs"/>
              </a:defRPr>
            </a:lvl6pPr>
            <a:lvl7pPr marL="3657509" algn="l" defTabSz="609585" rtl="0" eaLnBrk="1" latinLnBrk="0" hangingPunct="1">
              <a:defRPr kern="1200">
                <a:solidFill>
                  <a:schemeClr val="lt1"/>
                </a:solidFill>
                <a:latin typeface="+mn-lt"/>
                <a:ea typeface="+mn-ea"/>
                <a:cs typeface="+mn-cs"/>
              </a:defRPr>
            </a:lvl7pPr>
            <a:lvl8pPr marL="4267093" algn="l" defTabSz="609585" rtl="0" eaLnBrk="1" latinLnBrk="0" hangingPunct="1">
              <a:defRPr kern="1200">
                <a:solidFill>
                  <a:schemeClr val="lt1"/>
                </a:solidFill>
                <a:latin typeface="+mn-lt"/>
                <a:ea typeface="+mn-ea"/>
                <a:cs typeface="+mn-cs"/>
              </a:defRPr>
            </a:lvl8pPr>
            <a:lvl9pPr marL="4876678" algn="l" defTabSz="609585" rtl="0" eaLnBrk="1" latinLnBrk="0" hangingPunct="1">
              <a:defRPr kern="1200">
                <a:solidFill>
                  <a:schemeClr val="lt1"/>
                </a:solidFill>
                <a:latin typeface="+mn-lt"/>
                <a:ea typeface="+mn-ea"/>
                <a:cs typeface="+mn-cs"/>
              </a:defRPr>
            </a:lvl9pPr>
          </a:lstStyle>
          <a:p>
            <a:pPr marL="0" marR="0" lvl="0" indent="0" algn="ctr" defTabSz="609585" rtl="0" eaLnBrk="0" fontAlgn="base" latinLnBrk="0" hangingPunct="0">
              <a:lnSpc>
                <a:spcPct val="100000"/>
              </a:lnSpc>
              <a:spcBef>
                <a:spcPct val="0"/>
              </a:spcBef>
              <a:spcAft>
                <a:spcPct val="0"/>
              </a:spcAft>
              <a:buClrTx/>
              <a:buSzTx/>
              <a:buFontTx/>
              <a:buNone/>
              <a:tabLst/>
              <a:defRPr/>
            </a:pPr>
            <a:r>
              <a:rPr kumimoji="0" lang="en-GB" sz="1400" b="1" i="0" u="none" strike="noStrike" kern="1200" cap="none" spc="0" normalizeH="0" baseline="0" noProof="0" dirty="0">
                <a:ln>
                  <a:noFill/>
                </a:ln>
                <a:solidFill>
                  <a:schemeClr val="bg2">
                    <a:lumMod val="75000"/>
                  </a:schemeClr>
                </a:solidFill>
                <a:effectLst/>
                <a:uLnTx/>
                <a:uFillTx/>
                <a:latin typeface="Arial" panose="020B0604020202020204"/>
                <a:ea typeface="+mn-ea"/>
                <a:cs typeface="+mn-cs"/>
              </a:rPr>
              <a:t>Hypotension</a:t>
            </a:r>
            <a:endParaRPr kumimoji="0" lang="en-GB" sz="1400" b="1" i="0" u="none" strike="noStrike" kern="1200" cap="none" spc="0" normalizeH="0" baseline="30000" noProof="0" dirty="0">
              <a:ln>
                <a:noFill/>
              </a:ln>
              <a:solidFill>
                <a:schemeClr val="bg2">
                  <a:lumMod val="75000"/>
                </a:schemeClr>
              </a:solidFill>
              <a:effectLst/>
              <a:uLnTx/>
              <a:uFillTx/>
              <a:latin typeface="Arial" panose="020B0604020202020204"/>
              <a:ea typeface="+mn-ea"/>
              <a:cs typeface="+mn-cs"/>
            </a:endParaRPr>
          </a:p>
        </p:txBody>
      </p:sp>
      <p:sp>
        <p:nvSpPr>
          <p:cNvPr id="2" name="Footer Placeholder 1">
            <a:extLst>
              <a:ext uri="{FF2B5EF4-FFF2-40B4-BE49-F238E27FC236}">
                <a16:creationId xmlns:a16="http://schemas.microsoft.com/office/drawing/2014/main" id="{D0A79BF0-3877-3F21-4F07-31DD13B13BFC}"/>
              </a:ext>
            </a:extLst>
          </p:cNvPr>
          <p:cNvSpPr>
            <a:spLocks noGrp="1"/>
          </p:cNvSpPr>
          <p:nvPr>
            <p:ph type="ftr" sz="quarter" idx="11"/>
          </p:nvPr>
        </p:nvSpPr>
        <p:spPr>
          <a:xfrm>
            <a:off x="623887" y="6013459"/>
            <a:ext cx="10909300" cy="506124"/>
          </a:xfrm>
        </p:spPr>
        <p:txBody>
          <a:bodyPr/>
          <a:lstStyle/>
          <a:p>
            <a:r>
              <a:rPr lang="en-GB" dirty="0"/>
              <a:t>Patients with CVD history: finerenone n=3408, placebo n=3401. Patients without CVD history: finerenone n=3874, placebo n=3864</a:t>
            </a:r>
          </a:p>
          <a:p>
            <a:r>
              <a:rPr lang="en-GB" dirty="0"/>
              <a:t>*Preferred term</a:t>
            </a:r>
          </a:p>
          <a:p>
            <a:r>
              <a:rPr lang="en-GB" dirty="0"/>
              <a:t>CVD, cardiovascular disease</a:t>
            </a:r>
          </a:p>
        </p:txBody>
      </p:sp>
      <p:sp>
        <p:nvSpPr>
          <p:cNvPr id="3" name="Slide Number Placeholder 2">
            <a:extLst>
              <a:ext uri="{FF2B5EF4-FFF2-40B4-BE49-F238E27FC236}">
                <a16:creationId xmlns:a16="http://schemas.microsoft.com/office/drawing/2014/main" id="{33DFDD1D-E97B-7859-8377-259636D05AF6}"/>
              </a:ext>
            </a:extLst>
          </p:cNvPr>
          <p:cNvSpPr>
            <a:spLocks noGrp="1"/>
          </p:cNvSpPr>
          <p:nvPr>
            <p:ph type="sldNum" sz="quarter" idx="10"/>
          </p:nvPr>
        </p:nvSpPr>
        <p:spPr/>
        <p:txBody>
          <a:bodyPr/>
          <a:lstStyle/>
          <a:p>
            <a:fld id="{7AF8E309-D608-654D-B811-6A2C46C88181}" type="slidenum">
              <a:rPr lang="en-GB" smtClean="0"/>
              <a:pPr/>
              <a:t>10</a:t>
            </a:fld>
            <a:endParaRPr lang="en-GB" dirty="0"/>
          </a:p>
        </p:txBody>
      </p:sp>
      <p:sp>
        <p:nvSpPr>
          <p:cNvPr id="4" name="Title 3">
            <a:extLst>
              <a:ext uri="{FF2B5EF4-FFF2-40B4-BE49-F238E27FC236}">
                <a16:creationId xmlns:a16="http://schemas.microsoft.com/office/drawing/2014/main" id="{0DFCD121-6F6D-D9E6-D419-9A0BF4CD509A}"/>
              </a:ext>
            </a:extLst>
          </p:cNvPr>
          <p:cNvSpPr>
            <a:spLocks noGrp="1"/>
          </p:cNvSpPr>
          <p:nvPr>
            <p:ph type="title"/>
          </p:nvPr>
        </p:nvSpPr>
        <p:spPr>
          <a:xfrm>
            <a:off x="623888" y="333375"/>
            <a:ext cx="9059373" cy="962377"/>
          </a:xfrm>
        </p:spPr>
        <p:txBody>
          <a:bodyPr/>
          <a:lstStyle/>
          <a:p>
            <a:r>
              <a:rPr lang="en-GB" dirty="0"/>
              <a:t>Prespecified safety outcomes</a:t>
            </a:r>
          </a:p>
        </p:txBody>
      </p:sp>
      <p:pic>
        <p:nvPicPr>
          <p:cNvPr id="5" name="Picture 2" descr="ESC - Online Congress Platform">
            <a:extLst>
              <a:ext uri="{FF2B5EF4-FFF2-40B4-BE49-F238E27FC236}">
                <a16:creationId xmlns:a16="http://schemas.microsoft.com/office/drawing/2014/main" id="{A4787881-12E0-9B81-2905-932EEF984B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77909" y="6243241"/>
            <a:ext cx="755534" cy="27634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7E247290-0B4A-EED2-5703-064C03F25A8D}"/>
              </a:ext>
            </a:extLst>
          </p:cNvPr>
          <p:cNvSpPr/>
          <p:nvPr/>
        </p:nvSpPr>
        <p:spPr>
          <a:xfrm>
            <a:off x="1130393" y="5059270"/>
            <a:ext cx="1008000" cy="506124"/>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15">
            <a:extLst>
              <a:ext uri="{FF2B5EF4-FFF2-40B4-BE49-F238E27FC236}">
                <a16:creationId xmlns:a16="http://schemas.microsoft.com/office/drawing/2014/main" id="{F50A61B8-FC7B-8F34-3DAE-721BE154068C}"/>
              </a:ext>
            </a:extLst>
          </p:cNvPr>
          <p:cNvSpPr/>
          <p:nvPr/>
        </p:nvSpPr>
        <p:spPr>
          <a:xfrm>
            <a:off x="2150441" y="5059270"/>
            <a:ext cx="1008000" cy="506124"/>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Rectangle 16">
            <a:extLst>
              <a:ext uri="{FF2B5EF4-FFF2-40B4-BE49-F238E27FC236}">
                <a16:creationId xmlns:a16="http://schemas.microsoft.com/office/drawing/2014/main" id="{926A0E97-0280-06FD-174E-AA9AB6762CBB}"/>
              </a:ext>
            </a:extLst>
          </p:cNvPr>
          <p:cNvSpPr/>
          <p:nvPr/>
        </p:nvSpPr>
        <p:spPr>
          <a:xfrm>
            <a:off x="3170489" y="5059270"/>
            <a:ext cx="1008000" cy="506124"/>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Rectangle 17">
            <a:extLst>
              <a:ext uri="{FF2B5EF4-FFF2-40B4-BE49-F238E27FC236}">
                <a16:creationId xmlns:a16="http://schemas.microsoft.com/office/drawing/2014/main" id="{59D0DC0D-0457-3843-9A66-356456ACB4BA}"/>
              </a:ext>
            </a:extLst>
          </p:cNvPr>
          <p:cNvSpPr/>
          <p:nvPr/>
        </p:nvSpPr>
        <p:spPr>
          <a:xfrm>
            <a:off x="4190537" y="5059270"/>
            <a:ext cx="1008000" cy="506124"/>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Rectangle 18">
            <a:extLst>
              <a:ext uri="{FF2B5EF4-FFF2-40B4-BE49-F238E27FC236}">
                <a16:creationId xmlns:a16="http://schemas.microsoft.com/office/drawing/2014/main" id="{CA1015A2-C0DF-DCDA-FCD4-2B064FEA7C08}"/>
              </a:ext>
            </a:extLst>
          </p:cNvPr>
          <p:cNvSpPr/>
          <p:nvPr/>
        </p:nvSpPr>
        <p:spPr>
          <a:xfrm>
            <a:off x="5210585" y="5059270"/>
            <a:ext cx="1008000" cy="506124"/>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a:extLst>
              <a:ext uri="{FF2B5EF4-FFF2-40B4-BE49-F238E27FC236}">
                <a16:creationId xmlns:a16="http://schemas.microsoft.com/office/drawing/2014/main" id="{2127661D-4566-1000-4C59-0DFCD6544E73}"/>
              </a:ext>
            </a:extLst>
          </p:cNvPr>
          <p:cNvSpPr/>
          <p:nvPr/>
        </p:nvSpPr>
        <p:spPr>
          <a:xfrm>
            <a:off x="6230633" y="5059270"/>
            <a:ext cx="1008000" cy="506124"/>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Rectangle 20">
            <a:extLst>
              <a:ext uri="{FF2B5EF4-FFF2-40B4-BE49-F238E27FC236}">
                <a16:creationId xmlns:a16="http://schemas.microsoft.com/office/drawing/2014/main" id="{93F5651F-00E9-0787-83D0-7E71298FBDC7}"/>
              </a:ext>
            </a:extLst>
          </p:cNvPr>
          <p:cNvSpPr/>
          <p:nvPr/>
        </p:nvSpPr>
        <p:spPr>
          <a:xfrm>
            <a:off x="7250681" y="5059270"/>
            <a:ext cx="1008000" cy="506124"/>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Rectangle 21">
            <a:extLst>
              <a:ext uri="{FF2B5EF4-FFF2-40B4-BE49-F238E27FC236}">
                <a16:creationId xmlns:a16="http://schemas.microsoft.com/office/drawing/2014/main" id="{E0ADC22A-E2C2-9A54-E371-CDD14C724DD6}"/>
              </a:ext>
            </a:extLst>
          </p:cNvPr>
          <p:cNvSpPr/>
          <p:nvPr/>
        </p:nvSpPr>
        <p:spPr>
          <a:xfrm>
            <a:off x="8270729" y="5059270"/>
            <a:ext cx="1008000" cy="506124"/>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a:extLst>
              <a:ext uri="{FF2B5EF4-FFF2-40B4-BE49-F238E27FC236}">
                <a16:creationId xmlns:a16="http://schemas.microsoft.com/office/drawing/2014/main" id="{04F1198B-ECFD-473C-D7F6-720071F45C32}"/>
              </a:ext>
            </a:extLst>
          </p:cNvPr>
          <p:cNvSpPr/>
          <p:nvPr/>
        </p:nvSpPr>
        <p:spPr>
          <a:xfrm>
            <a:off x="9290777" y="5059270"/>
            <a:ext cx="1008000" cy="506124"/>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Rectangle 26">
            <a:extLst>
              <a:ext uri="{FF2B5EF4-FFF2-40B4-BE49-F238E27FC236}">
                <a16:creationId xmlns:a16="http://schemas.microsoft.com/office/drawing/2014/main" id="{104EB53B-C72D-7E4E-5921-742EB51A2602}"/>
              </a:ext>
            </a:extLst>
          </p:cNvPr>
          <p:cNvSpPr/>
          <p:nvPr/>
        </p:nvSpPr>
        <p:spPr>
          <a:xfrm>
            <a:off x="10310823" y="5059270"/>
            <a:ext cx="1008000" cy="506124"/>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15" name="Content Placeholder 8">
            <a:extLst>
              <a:ext uri="{FF2B5EF4-FFF2-40B4-BE49-F238E27FC236}">
                <a16:creationId xmlns:a16="http://schemas.microsoft.com/office/drawing/2014/main" id="{1567BC1F-13C1-CBCB-30A0-558235C47580}"/>
              </a:ext>
            </a:extLst>
          </p:cNvPr>
          <p:cNvGraphicFramePr>
            <a:graphicFrameLocks/>
          </p:cNvGraphicFramePr>
          <p:nvPr>
            <p:extLst>
              <p:ext uri="{D42A27DB-BD31-4B8C-83A1-F6EECF244321}">
                <p14:modId xmlns:p14="http://schemas.microsoft.com/office/powerpoint/2010/main" val="2870705593"/>
              </p:ext>
            </p:extLst>
          </p:nvPr>
        </p:nvGraphicFramePr>
        <p:xfrm>
          <a:off x="147576" y="1358796"/>
          <a:ext cx="11287760" cy="4675230"/>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5">
            <a:extLst>
              <a:ext uri="{FF2B5EF4-FFF2-40B4-BE49-F238E27FC236}">
                <a16:creationId xmlns:a16="http://schemas.microsoft.com/office/drawing/2014/main" id="{536807C6-EE2D-3ECF-C6DE-EE44F03B416B}"/>
              </a:ext>
            </a:extLst>
          </p:cNvPr>
          <p:cNvSpPr txBox="1"/>
          <p:nvPr/>
        </p:nvSpPr>
        <p:spPr>
          <a:xfrm rot="16200000">
            <a:off x="-978330" y="3130084"/>
            <a:ext cx="3381204" cy="445828"/>
          </a:xfrm>
          <a:prstGeom prst="rect">
            <a:avLst/>
          </a:prstGeom>
        </p:spPr>
        <p:txBody>
          <a:bodyPr vert="horz" wrap="none" lIns="91440" tIns="45720" rIns="91440" bIns="45720" rtlCol="0">
            <a:noAutofit/>
          </a:bodyPr>
          <a:lstStyle>
            <a:defPPr>
              <a:defRPr lang="en-US"/>
            </a:defPPr>
            <a:lvl1pPr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1pPr>
            <a:lvl2pPr marL="609585"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2pPr>
            <a:lvl3pPr marL="1219170"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3pPr>
            <a:lvl4pPr marL="1828754"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4pPr>
            <a:lvl5pPr marL="2438339" algn="l" defTabSz="609585" rtl="0" eaLnBrk="0" fontAlgn="base" hangingPunct="0">
              <a:spcBef>
                <a:spcPct val="0"/>
              </a:spcBef>
              <a:spcAft>
                <a:spcPct val="0"/>
              </a:spcAft>
              <a:defRPr kern="1200">
                <a:solidFill>
                  <a:schemeClr val="tx1"/>
                </a:solidFill>
                <a:latin typeface="Calibri" charset="0"/>
                <a:ea typeface="MS PGothic" charset="0"/>
                <a:cs typeface="MS PGothic" charset="0"/>
              </a:defRPr>
            </a:lvl5pPr>
            <a:lvl6pPr marL="3047924" algn="l" defTabSz="609585" rtl="0" eaLnBrk="1" latinLnBrk="0" hangingPunct="1">
              <a:defRPr kern="1200">
                <a:solidFill>
                  <a:schemeClr val="tx1"/>
                </a:solidFill>
                <a:latin typeface="Calibri" charset="0"/>
                <a:ea typeface="MS PGothic" charset="0"/>
                <a:cs typeface="MS PGothic" charset="0"/>
              </a:defRPr>
            </a:lvl6pPr>
            <a:lvl7pPr marL="3657509" algn="l" defTabSz="609585" rtl="0" eaLnBrk="1" latinLnBrk="0" hangingPunct="1">
              <a:defRPr kern="1200">
                <a:solidFill>
                  <a:schemeClr val="tx1"/>
                </a:solidFill>
                <a:latin typeface="Calibri" charset="0"/>
                <a:ea typeface="MS PGothic" charset="0"/>
                <a:cs typeface="MS PGothic" charset="0"/>
              </a:defRPr>
            </a:lvl7pPr>
            <a:lvl8pPr marL="4267093" algn="l" defTabSz="609585" rtl="0" eaLnBrk="1" latinLnBrk="0" hangingPunct="1">
              <a:defRPr kern="1200">
                <a:solidFill>
                  <a:schemeClr val="tx1"/>
                </a:solidFill>
                <a:latin typeface="Calibri" charset="0"/>
                <a:ea typeface="MS PGothic" charset="0"/>
                <a:cs typeface="MS PGothic" charset="0"/>
              </a:defRPr>
            </a:lvl8pPr>
            <a:lvl9pPr marL="4876678" algn="l" defTabSz="609585" rtl="0" eaLnBrk="1" latinLnBrk="0" hangingPunct="1">
              <a:defRPr kern="1200">
                <a:solidFill>
                  <a:schemeClr val="tx1"/>
                </a:solidFill>
                <a:latin typeface="Calibri" charset="0"/>
                <a:ea typeface="MS PGothic" charset="0"/>
                <a:cs typeface="MS PGothic" charset="0"/>
              </a:defRPr>
            </a:lvl9pPr>
          </a:lstStyle>
          <a:p>
            <a:pPr marL="0" marR="0" lvl="0" indent="0" algn="ctr" defTabSz="609585" rtl="0" eaLnBrk="0" fontAlgn="base" latinLnBrk="0" hangingPunct="0">
              <a:lnSpc>
                <a:spcPct val="100000"/>
              </a:lnSpc>
              <a:spcBef>
                <a:spcPts val="0"/>
              </a:spcBef>
              <a:spcAft>
                <a:spcPct val="0"/>
              </a:spcAft>
              <a:buClrTx/>
              <a:buSzTx/>
              <a:buFontTx/>
              <a:buNone/>
              <a:tabLst/>
              <a:defRPr/>
            </a:pPr>
            <a:r>
              <a:rPr kumimoji="0" lang="en-GB" sz="1200" b="1" i="0" u="none" strike="noStrike" kern="1200" cap="none" spc="0" normalizeH="0" baseline="0" noProof="0" dirty="0">
                <a:ln>
                  <a:noFill/>
                </a:ln>
                <a:solidFill>
                  <a:srgbClr val="53585A"/>
                </a:solidFill>
                <a:effectLst/>
                <a:uLnTx/>
                <a:uFillTx/>
                <a:latin typeface="Arial" panose="020B0604020202020204" pitchFamily="34" charset="0"/>
                <a:ea typeface="MS PGothic" charset="0"/>
                <a:cs typeface="Arial" panose="020B0604020202020204" pitchFamily="34" charset="0"/>
              </a:rPr>
              <a:t>Patients (%)</a:t>
            </a:r>
          </a:p>
        </p:txBody>
      </p:sp>
      <p:sp>
        <p:nvSpPr>
          <p:cNvPr id="12" name="Rectangle 11">
            <a:extLst>
              <a:ext uri="{FF2B5EF4-FFF2-40B4-BE49-F238E27FC236}">
                <a16:creationId xmlns:a16="http://schemas.microsoft.com/office/drawing/2014/main" id="{FEB00863-468B-8CD2-EFDE-24CA90E37E7A}"/>
              </a:ext>
            </a:extLst>
          </p:cNvPr>
          <p:cNvSpPr/>
          <p:nvPr/>
        </p:nvSpPr>
        <p:spPr>
          <a:xfrm>
            <a:off x="1119760" y="1530190"/>
            <a:ext cx="2016000" cy="3520543"/>
          </a:xfrm>
          <a:prstGeom prst="rect">
            <a:avLst/>
          </a:prstGeom>
          <a:solidFill>
            <a:schemeClr val="bg1">
              <a:lumMod val="95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defPPr>
              <a:defRPr lang="en-US"/>
            </a:defPPr>
            <a:lvl1pPr algn="l" defTabSz="609585" rtl="0" eaLnBrk="0" fontAlgn="base" hangingPunct="0">
              <a:spcBef>
                <a:spcPct val="0"/>
              </a:spcBef>
              <a:spcAft>
                <a:spcPct val="0"/>
              </a:spcAft>
              <a:defRPr kern="1200">
                <a:solidFill>
                  <a:schemeClr val="lt1"/>
                </a:solidFill>
                <a:latin typeface="+mn-lt"/>
                <a:ea typeface="+mn-ea"/>
                <a:cs typeface="+mn-cs"/>
              </a:defRPr>
            </a:lvl1pPr>
            <a:lvl2pPr marL="609585" algn="l" defTabSz="609585" rtl="0" eaLnBrk="0" fontAlgn="base" hangingPunct="0">
              <a:spcBef>
                <a:spcPct val="0"/>
              </a:spcBef>
              <a:spcAft>
                <a:spcPct val="0"/>
              </a:spcAft>
              <a:defRPr kern="1200">
                <a:solidFill>
                  <a:schemeClr val="lt1"/>
                </a:solidFill>
                <a:latin typeface="+mn-lt"/>
                <a:ea typeface="+mn-ea"/>
                <a:cs typeface="+mn-cs"/>
              </a:defRPr>
            </a:lvl2pPr>
            <a:lvl3pPr marL="1219170" algn="l" defTabSz="609585" rtl="0" eaLnBrk="0" fontAlgn="base" hangingPunct="0">
              <a:spcBef>
                <a:spcPct val="0"/>
              </a:spcBef>
              <a:spcAft>
                <a:spcPct val="0"/>
              </a:spcAft>
              <a:defRPr kern="1200">
                <a:solidFill>
                  <a:schemeClr val="lt1"/>
                </a:solidFill>
                <a:latin typeface="+mn-lt"/>
                <a:ea typeface="+mn-ea"/>
                <a:cs typeface="+mn-cs"/>
              </a:defRPr>
            </a:lvl3pPr>
            <a:lvl4pPr marL="1828754" algn="l" defTabSz="609585" rtl="0" eaLnBrk="0" fontAlgn="base" hangingPunct="0">
              <a:spcBef>
                <a:spcPct val="0"/>
              </a:spcBef>
              <a:spcAft>
                <a:spcPct val="0"/>
              </a:spcAft>
              <a:defRPr kern="1200">
                <a:solidFill>
                  <a:schemeClr val="lt1"/>
                </a:solidFill>
                <a:latin typeface="+mn-lt"/>
                <a:ea typeface="+mn-ea"/>
                <a:cs typeface="+mn-cs"/>
              </a:defRPr>
            </a:lvl4pPr>
            <a:lvl5pPr marL="2438339" algn="l" defTabSz="609585" rtl="0" eaLnBrk="0" fontAlgn="base" hangingPunct="0">
              <a:spcBef>
                <a:spcPct val="0"/>
              </a:spcBef>
              <a:spcAft>
                <a:spcPct val="0"/>
              </a:spcAft>
              <a:defRPr kern="1200">
                <a:solidFill>
                  <a:schemeClr val="lt1"/>
                </a:solidFill>
                <a:latin typeface="+mn-lt"/>
                <a:ea typeface="+mn-ea"/>
                <a:cs typeface="+mn-cs"/>
              </a:defRPr>
            </a:lvl5pPr>
            <a:lvl6pPr marL="3047924" algn="l" defTabSz="609585" rtl="0" eaLnBrk="1" latinLnBrk="0" hangingPunct="1">
              <a:defRPr kern="1200">
                <a:solidFill>
                  <a:schemeClr val="lt1"/>
                </a:solidFill>
                <a:latin typeface="+mn-lt"/>
                <a:ea typeface="+mn-ea"/>
                <a:cs typeface="+mn-cs"/>
              </a:defRPr>
            </a:lvl6pPr>
            <a:lvl7pPr marL="3657509" algn="l" defTabSz="609585" rtl="0" eaLnBrk="1" latinLnBrk="0" hangingPunct="1">
              <a:defRPr kern="1200">
                <a:solidFill>
                  <a:schemeClr val="lt1"/>
                </a:solidFill>
                <a:latin typeface="+mn-lt"/>
                <a:ea typeface="+mn-ea"/>
                <a:cs typeface="+mn-cs"/>
              </a:defRPr>
            </a:lvl7pPr>
            <a:lvl8pPr marL="4267093" algn="l" defTabSz="609585" rtl="0" eaLnBrk="1" latinLnBrk="0" hangingPunct="1">
              <a:defRPr kern="1200">
                <a:solidFill>
                  <a:schemeClr val="lt1"/>
                </a:solidFill>
                <a:latin typeface="+mn-lt"/>
                <a:ea typeface="+mn-ea"/>
                <a:cs typeface="+mn-cs"/>
              </a:defRPr>
            </a:lvl8pPr>
            <a:lvl9pPr marL="4876678" algn="l" defTabSz="609585" rtl="0" eaLnBrk="1" latinLnBrk="0" hangingPunct="1">
              <a:defRPr kern="1200">
                <a:solidFill>
                  <a:schemeClr val="lt1"/>
                </a:solidFill>
                <a:latin typeface="+mn-lt"/>
                <a:ea typeface="+mn-ea"/>
                <a:cs typeface="+mn-cs"/>
              </a:defRPr>
            </a:lvl9pPr>
          </a:lstStyle>
          <a:p>
            <a:pPr marL="0" marR="0" lvl="0" indent="0" algn="ctr" defTabSz="609585" rtl="0" eaLnBrk="0" fontAlgn="base" latinLnBrk="0" hangingPunct="0">
              <a:lnSpc>
                <a:spcPct val="100000"/>
              </a:lnSpc>
              <a:spcBef>
                <a:spcPct val="0"/>
              </a:spcBef>
              <a:spcAft>
                <a:spcPct val="0"/>
              </a:spcAft>
              <a:buClrTx/>
              <a:buSzTx/>
              <a:buFontTx/>
              <a:buNone/>
              <a:tabLst/>
              <a:defRPr/>
            </a:pPr>
            <a:r>
              <a:rPr kumimoji="0" lang="en-GB" sz="1400" b="1" i="0" u="none" strike="noStrike" kern="1200" cap="none" spc="0" normalizeH="0" baseline="0" noProof="0" dirty="0">
                <a:ln>
                  <a:noFill/>
                </a:ln>
                <a:solidFill>
                  <a:schemeClr val="bg2">
                    <a:lumMod val="75000"/>
                  </a:schemeClr>
                </a:solidFill>
                <a:effectLst/>
                <a:uLnTx/>
                <a:uFillTx/>
                <a:latin typeface="Arial" panose="020B0604020202020204"/>
                <a:ea typeface="+mn-ea"/>
                <a:cs typeface="+mn-cs"/>
              </a:rPr>
              <a:t>Any hyperkalaemia</a:t>
            </a:r>
          </a:p>
        </p:txBody>
      </p:sp>
      <p:sp>
        <p:nvSpPr>
          <p:cNvPr id="14" name="Rectangle 13">
            <a:extLst>
              <a:ext uri="{FF2B5EF4-FFF2-40B4-BE49-F238E27FC236}">
                <a16:creationId xmlns:a16="http://schemas.microsoft.com/office/drawing/2014/main" id="{21558B3E-FCCD-7667-F884-FB6A6BEB8DA9}"/>
              </a:ext>
            </a:extLst>
          </p:cNvPr>
          <p:cNvSpPr/>
          <p:nvPr/>
        </p:nvSpPr>
        <p:spPr>
          <a:xfrm>
            <a:off x="3165526" y="1530190"/>
            <a:ext cx="2016000" cy="3520543"/>
          </a:xfrm>
          <a:prstGeom prst="rect">
            <a:avLst/>
          </a:prstGeom>
          <a:solidFill>
            <a:schemeClr val="bg1">
              <a:lumMod val="85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defPPr>
              <a:defRPr lang="en-US"/>
            </a:defPPr>
            <a:lvl1pPr algn="l" defTabSz="609585" rtl="0" eaLnBrk="0" fontAlgn="base" hangingPunct="0">
              <a:spcBef>
                <a:spcPct val="0"/>
              </a:spcBef>
              <a:spcAft>
                <a:spcPct val="0"/>
              </a:spcAft>
              <a:defRPr kern="1200">
                <a:solidFill>
                  <a:schemeClr val="lt1"/>
                </a:solidFill>
                <a:latin typeface="+mn-lt"/>
                <a:ea typeface="+mn-ea"/>
                <a:cs typeface="+mn-cs"/>
              </a:defRPr>
            </a:lvl1pPr>
            <a:lvl2pPr marL="609585" algn="l" defTabSz="609585" rtl="0" eaLnBrk="0" fontAlgn="base" hangingPunct="0">
              <a:spcBef>
                <a:spcPct val="0"/>
              </a:spcBef>
              <a:spcAft>
                <a:spcPct val="0"/>
              </a:spcAft>
              <a:defRPr kern="1200">
                <a:solidFill>
                  <a:schemeClr val="lt1"/>
                </a:solidFill>
                <a:latin typeface="+mn-lt"/>
                <a:ea typeface="+mn-ea"/>
                <a:cs typeface="+mn-cs"/>
              </a:defRPr>
            </a:lvl2pPr>
            <a:lvl3pPr marL="1219170" algn="l" defTabSz="609585" rtl="0" eaLnBrk="0" fontAlgn="base" hangingPunct="0">
              <a:spcBef>
                <a:spcPct val="0"/>
              </a:spcBef>
              <a:spcAft>
                <a:spcPct val="0"/>
              </a:spcAft>
              <a:defRPr kern="1200">
                <a:solidFill>
                  <a:schemeClr val="lt1"/>
                </a:solidFill>
                <a:latin typeface="+mn-lt"/>
                <a:ea typeface="+mn-ea"/>
                <a:cs typeface="+mn-cs"/>
              </a:defRPr>
            </a:lvl3pPr>
            <a:lvl4pPr marL="1828754" algn="l" defTabSz="609585" rtl="0" eaLnBrk="0" fontAlgn="base" hangingPunct="0">
              <a:spcBef>
                <a:spcPct val="0"/>
              </a:spcBef>
              <a:spcAft>
                <a:spcPct val="0"/>
              </a:spcAft>
              <a:defRPr kern="1200">
                <a:solidFill>
                  <a:schemeClr val="lt1"/>
                </a:solidFill>
                <a:latin typeface="+mn-lt"/>
                <a:ea typeface="+mn-ea"/>
                <a:cs typeface="+mn-cs"/>
              </a:defRPr>
            </a:lvl4pPr>
            <a:lvl5pPr marL="2438339" algn="l" defTabSz="609585" rtl="0" eaLnBrk="0" fontAlgn="base" hangingPunct="0">
              <a:spcBef>
                <a:spcPct val="0"/>
              </a:spcBef>
              <a:spcAft>
                <a:spcPct val="0"/>
              </a:spcAft>
              <a:defRPr kern="1200">
                <a:solidFill>
                  <a:schemeClr val="lt1"/>
                </a:solidFill>
                <a:latin typeface="+mn-lt"/>
                <a:ea typeface="+mn-ea"/>
                <a:cs typeface="+mn-cs"/>
              </a:defRPr>
            </a:lvl5pPr>
            <a:lvl6pPr marL="3047924" algn="l" defTabSz="609585" rtl="0" eaLnBrk="1" latinLnBrk="0" hangingPunct="1">
              <a:defRPr kern="1200">
                <a:solidFill>
                  <a:schemeClr val="lt1"/>
                </a:solidFill>
                <a:latin typeface="+mn-lt"/>
                <a:ea typeface="+mn-ea"/>
                <a:cs typeface="+mn-cs"/>
              </a:defRPr>
            </a:lvl6pPr>
            <a:lvl7pPr marL="3657509" algn="l" defTabSz="609585" rtl="0" eaLnBrk="1" latinLnBrk="0" hangingPunct="1">
              <a:defRPr kern="1200">
                <a:solidFill>
                  <a:schemeClr val="lt1"/>
                </a:solidFill>
                <a:latin typeface="+mn-lt"/>
                <a:ea typeface="+mn-ea"/>
                <a:cs typeface="+mn-cs"/>
              </a:defRPr>
            </a:lvl7pPr>
            <a:lvl8pPr marL="4267093" algn="l" defTabSz="609585" rtl="0" eaLnBrk="1" latinLnBrk="0" hangingPunct="1">
              <a:defRPr kern="1200">
                <a:solidFill>
                  <a:schemeClr val="lt1"/>
                </a:solidFill>
                <a:latin typeface="+mn-lt"/>
                <a:ea typeface="+mn-ea"/>
                <a:cs typeface="+mn-cs"/>
              </a:defRPr>
            </a:lvl8pPr>
            <a:lvl9pPr marL="4876678" algn="l" defTabSz="609585" rtl="0" eaLnBrk="1" latinLnBrk="0" hangingPunct="1">
              <a:defRPr kern="1200">
                <a:solidFill>
                  <a:schemeClr val="lt1"/>
                </a:solidFill>
                <a:latin typeface="+mn-lt"/>
                <a:ea typeface="+mn-ea"/>
                <a:cs typeface="+mn-cs"/>
              </a:defRPr>
            </a:lvl9pPr>
          </a:lstStyle>
          <a:p>
            <a:pPr marL="0" marR="0" lvl="0" indent="0" algn="ctr" defTabSz="609585" rtl="0" eaLnBrk="0" fontAlgn="base" latinLnBrk="0" hangingPunct="0">
              <a:lnSpc>
                <a:spcPct val="100000"/>
              </a:lnSpc>
              <a:spcBef>
                <a:spcPct val="0"/>
              </a:spcBef>
              <a:spcAft>
                <a:spcPct val="0"/>
              </a:spcAft>
              <a:buClrTx/>
              <a:buSzTx/>
              <a:buFontTx/>
              <a:buNone/>
              <a:tabLst/>
              <a:defRPr/>
            </a:pPr>
            <a:r>
              <a:rPr kumimoji="0" lang="en-GB" sz="1400" b="1" i="0" u="none" strike="noStrike" kern="1200" cap="none" spc="0" normalizeH="0" baseline="0" noProof="0" dirty="0">
                <a:ln>
                  <a:noFill/>
                </a:ln>
                <a:solidFill>
                  <a:schemeClr val="bg2">
                    <a:lumMod val="75000"/>
                  </a:schemeClr>
                </a:solidFill>
                <a:effectLst/>
                <a:uLnTx/>
                <a:uFillTx/>
                <a:latin typeface="Arial" panose="020B0604020202020204"/>
                <a:ea typeface="+mn-ea"/>
                <a:cs typeface="+mn-cs"/>
              </a:rPr>
              <a:t>Serious </a:t>
            </a:r>
            <a:br>
              <a:rPr kumimoji="0" lang="en-GB" sz="1400" b="1" i="0" u="none" strike="noStrike" kern="1200" cap="none" spc="0" normalizeH="0" baseline="0" noProof="0" dirty="0">
                <a:ln>
                  <a:noFill/>
                </a:ln>
                <a:solidFill>
                  <a:schemeClr val="bg2">
                    <a:lumMod val="75000"/>
                  </a:schemeClr>
                </a:solidFill>
                <a:effectLst/>
                <a:uLnTx/>
                <a:uFillTx/>
                <a:latin typeface="Arial" panose="020B0604020202020204"/>
                <a:ea typeface="+mn-ea"/>
                <a:cs typeface="+mn-cs"/>
              </a:rPr>
            </a:br>
            <a:r>
              <a:rPr kumimoji="0" lang="en-GB" sz="1400" b="1" i="0" u="none" strike="noStrike" kern="1200" cap="none" spc="0" normalizeH="0" baseline="0" noProof="0" dirty="0">
                <a:ln>
                  <a:noFill/>
                </a:ln>
                <a:solidFill>
                  <a:schemeClr val="bg2">
                    <a:lumMod val="75000"/>
                  </a:schemeClr>
                </a:solidFill>
                <a:effectLst/>
                <a:uLnTx/>
                <a:uFillTx/>
                <a:latin typeface="Arial" panose="020B0604020202020204"/>
                <a:ea typeface="+mn-ea"/>
                <a:cs typeface="+mn-cs"/>
              </a:rPr>
              <a:t>hyperkalaemia</a:t>
            </a:r>
          </a:p>
        </p:txBody>
      </p:sp>
      <p:sp>
        <p:nvSpPr>
          <p:cNvPr id="29" name="Rectangle 28">
            <a:extLst>
              <a:ext uri="{FF2B5EF4-FFF2-40B4-BE49-F238E27FC236}">
                <a16:creationId xmlns:a16="http://schemas.microsoft.com/office/drawing/2014/main" id="{2DB018DD-33D7-3F1C-72D9-0CE18580C816}"/>
              </a:ext>
            </a:extLst>
          </p:cNvPr>
          <p:cNvSpPr/>
          <p:nvPr/>
        </p:nvSpPr>
        <p:spPr>
          <a:xfrm>
            <a:off x="5211292" y="1530190"/>
            <a:ext cx="2016000" cy="3520543"/>
          </a:xfrm>
          <a:prstGeom prst="rect">
            <a:avLst/>
          </a:prstGeom>
          <a:solidFill>
            <a:schemeClr val="bg1">
              <a:lumMod val="75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defPPr>
              <a:defRPr lang="en-US"/>
            </a:defPPr>
            <a:lvl1pPr algn="l" defTabSz="609585" rtl="0" eaLnBrk="0" fontAlgn="base" hangingPunct="0">
              <a:spcBef>
                <a:spcPct val="0"/>
              </a:spcBef>
              <a:spcAft>
                <a:spcPct val="0"/>
              </a:spcAft>
              <a:defRPr kern="1200">
                <a:solidFill>
                  <a:schemeClr val="lt1"/>
                </a:solidFill>
                <a:latin typeface="+mn-lt"/>
                <a:ea typeface="+mn-ea"/>
                <a:cs typeface="+mn-cs"/>
              </a:defRPr>
            </a:lvl1pPr>
            <a:lvl2pPr marL="609585" algn="l" defTabSz="609585" rtl="0" eaLnBrk="0" fontAlgn="base" hangingPunct="0">
              <a:spcBef>
                <a:spcPct val="0"/>
              </a:spcBef>
              <a:spcAft>
                <a:spcPct val="0"/>
              </a:spcAft>
              <a:defRPr kern="1200">
                <a:solidFill>
                  <a:schemeClr val="lt1"/>
                </a:solidFill>
                <a:latin typeface="+mn-lt"/>
                <a:ea typeface="+mn-ea"/>
                <a:cs typeface="+mn-cs"/>
              </a:defRPr>
            </a:lvl2pPr>
            <a:lvl3pPr marL="1219170" algn="l" defTabSz="609585" rtl="0" eaLnBrk="0" fontAlgn="base" hangingPunct="0">
              <a:spcBef>
                <a:spcPct val="0"/>
              </a:spcBef>
              <a:spcAft>
                <a:spcPct val="0"/>
              </a:spcAft>
              <a:defRPr kern="1200">
                <a:solidFill>
                  <a:schemeClr val="lt1"/>
                </a:solidFill>
                <a:latin typeface="+mn-lt"/>
                <a:ea typeface="+mn-ea"/>
                <a:cs typeface="+mn-cs"/>
              </a:defRPr>
            </a:lvl3pPr>
            <a:lvl4pPr marL="1828754" algn="l" defTabSz="609585" rtl="0" eaLnBrk="0" fontAlgn="base" hangingPunct="0">
              <a:spcBef>
                <a:spcPct val="0"/>
              </a:spcBef>
              <a:spcAft>
                <a:spcPct val="0"/>
              </a:spcAft>
              <a:defRPr kern="1200">
                <a:solidFill>
                  <a:schemeClr val="lt1"/>
                </a:solidFill>
                <a:latin typeface="+mn-lt"/>
                <a:ea typeface="+mn-ea"/>
                <a:cs typeface="+mn-cs"/>
              </a:defRPr>
            </a:lvl4pPr>
            <a:lvl5pPr marL="2438339" algn="l" defTabSz="609585" rtl="0" eaLnBrk="0" fontAlgn="base" hangingPunct="0">
              <a:spcBef>
                <a:spcPct val="0"/>
              </a:spcBef>
              <a:spcAft>
                <a:spcPct val="0"/>
              </a:spcAft>
              <a:defRPr kern="1200">
                <a:solidFill>
                  <a:schemeClr val="lt1"/>
                </a:solidFill>
                <a:latin typeface="+mn-lt"/>
                <a:ea typeface="+mn-ea"/>
                <a:cs typeface="+mn-cs"/>
              </a:defRPr>
            </a:lvl5pPr>
            <a:lvl6pPr marL="3047924" algn="l" defTabSz="609585" rtl="0" eaLnBrk="1" latinLnBrk="0" hangingPunct="1">
              <a:defRPr kern="1200">
                <a:solidFill>
                  <a:schemeClr val="lt1"/>
                </a:solidFill>
                <a:latin typeface="+mn-lt"/>
                <a:ea typeface="+mn-ea"/>
                <a:cs typeface="+mn-cs"/>
              </a:defRPr>
            </a:lvl6pPr>
            <a:lvl7pPr marL="3657509" algn="l" defTabSz="609585" rtl="0" eaLnBrk="1" latinLnBrk="0" hangingPunct="1">
              <a:defRPr kern="1200">
                <a:solidFill>
                  <a:schemeClr val="lt1"/>
                </a:solidFill>
                <a:latin typeface="+mn-lt"/>
                <a:ea typeface="+mn-ea"/>
                <a:cs typeface="+mn-cs"/>
              </a:defRPr>
            </a:lvl7pPr>
            <a:lvl8pPr marL="4267093" algn="l" defTabSz="609585" rtl="0" eaLnBrk="1" latinLnBrk="0" hangingPunct="1">
              <a:defRPr kern="1200">
                <a:solidFill>
                  <a:schemeClr val="lt1"/>
                </a:solidFill>
                <a:latin typeface="+mn-lt"/>
                <a:ea typeface="+mn-ea"/>
                <a:cs typeface="+mn-cs"/>
              </a:defRPr>
            </a:lvl8pPr>
            <a:lvl9pPr marL="4876678" algn="l" defTabSz="609585" rtl="0" eaLnBrk="1" latinLnBrk="0" hangingPunct="1">
              <a:defRPr kern="1200">
                <a:solidFill>
                  <a:schemeClr val="lt1"/>
                </a:solidFill>
                <a:latin typeface="+mn-lt"/>
                <a:ea typeface="+mn-ea"/>
                <a:cs typeface="+mn-cs"/>
              </a:defRPr>
            </a:lvl9pPr>
          </a:lstStyle>
          <a:p>
            <a:pPr marL="0" marR="0" lvl="0" indent="0" algn="ctr" defTabSz="609585" rtl="0" eaLnBrk="0" fontAlgn="base" latinLnBrk="0" hangingPunct="0">
              <a:lnSpc>
                <a:spcPct val="100000"/>
              </a:lnSpc>
              <a:spcBef>
                <a:spcPct val="0"/>
              </a:spcBef>
              <a:spcAft>
                <a:spcPct val="0"/>
              </a:spcAft>
              <a:buClrTx/>
              <a:buSzTx/>
              <a:buFontTx/>
              <a:buNone/>
              <a:tabLst/>
              <a:defRPr/>
            </a:pPr>
            <a:r>
              <a:rPr kumimoji="0" lang="en-GB" sz="1400" b="1" i="0" u="none" strike="noStrike" kern="1200" cap="none" spc="0" normalizeH="0" noProof="0" dirty="0">
                <a:ln>
                  <a:noFill/>
                </a:ln>
                <a:solidFill>
                  <a:schemeClr val="bg2">
                    <a:lumMod val="75000"/>
                  </a:schemeClr>
                </a:solidFill>
                <a:effectLst/>
                <a:uLnTx/>
                <a:uFillTx/>
                <a:latin typeface="Arial" panose="020B0604020202020204"/>
                <a:ea typeface="+mn-ea"/>
                <a:cs typeface="+mn-cs"/>
              </a:rPr>
              <a:t>Hyperkalaemia leading to hospitalisation</a:t>
            </a:r>
          </a:p>
        </p:txBody>
      </p:sp>
      <p:sp>
        <p:nvSpPr>
          <p:cNvPr id="31" name="Rectangle 30">
            <a:extLst>
              <a:ext uri="{FF2B5EF4-FFF2-40B4-BE49-F238E27FC236}">
                <a16:creationId xmlns:a16="http://schemas.microsoft.com/office/drawing/2014/main" id="{1E451CC8-07A5-142A-7ACD-FD2C00EDEC9D}"/>
              </a:ext>
            </a:extLst>
          </p:cNvPr>
          <p:cNvSpPr/>
          <p:nvPr/>
        </p:nvSpPr>
        <p:spPr>
          <a:xfrm>
            <a:off x="7257058" y="1530190"/>
            <a:ext cx="2016000" cy="3520543"/>
          </a:xfrm>
          <a:prstGeom prst="rect">
            <a:avLst/>
          </a:prstGeom>
          <a:solidFill>
            <a:schemeClr val="bg1">
              <a:lumMod val="65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defPPr>
              <a:defRPr lang="en-US"/>
            </a:defPPr>
            <a:lvl1pPr algn="l" defTabSz="609585" rtl="0" eaLnBrk="0" fontAlgn="base" hangingPunct="0">
              <a:spcBef>
                <a:spcPct val="0"/>
              </a:spcBef>
              <a:spcAft>
                <a:spcPct val="0"/>
              </a:spcAft>
              <a:defRPr kern="1200">
                <a:solidFill>
                  <a:schemeClr val="lt1"/>
                </a:solidFill>
                <a:latin typeface="+mn-lt"/>
                <a:ea typeface="+mn-ea"/>
                <a:cs typeface="+mn-cs"/>
              </a:defRPr>
            </a:lvl1pPr>
            <a:lvl2pPr marL="609585" algn="l" defTabSz="609585" rtl="0" eaLnBrk="0" fontAlgn="base" hangingPunct="0">
              <a:spcBef>
                <a:spcPct val="0"/>
              </a:spcBef>
              <a:spcAft>
                <a:spcPct val="0"/>
              </a:spcAft>
              <a:defRPr kern="1200">
                <a:solidFill>
                  <a:schemeClr val="lt1"/>
                </a:solidFill>
                <a:latin typeface="+mn-lt"/>
                <a:ea typeface="+mn-ea"/>
                <a:cs typeface="+mn-cs"/>
              </a:defRPr>
            </a:lvl2pPr>
            <a:lvl3pPr marL="1219170" algn="l" defTabSz="609585" rtl="0" eaLnBrk="0" fontAlgn="base" hangingPunct="0">
              <a:spcBef>
                <a:spcPct val="0"/>
              </a:spcBef>
              <a:spcAft>
                <a:spcPct val="0"/>
              </a:spcAft>
              <a:defRPr kern="1200">
                <a:solidFill>
                  <a:schemeClr val="lt1"/>
                </a:solidFill>
                <a:latin typeface="+mn-lt"/>
                <a:ea typeface="+mn-ea"/>
                <a:cs typeface="+mn-cs"/>
              </a:defRPr>
            </a:lvl3pPr>
            <a:lvl4pPr marL="1828754" algn="l" defTabSz="609585" rtl="0" eaLnBrk="0" fontAlgn="base" hangingPunct="0">
              <a:spcBef>
                <a:spcPct val="0"/>
              </a:spcBef>
              <a:spcAft>
                <a:spcPct val="0"/>
              </a:spcAft>
              <a:defRPr kern="1200">
                <a:solidFill>
                  <a:schemeClr val="lt1"/>
                </a:solidFill>
                <a:latin typeface="+mn-lt"/>
                <a:ea typeface="+mn-ea"/>
                <a:cs typeface="+mn-cs"/>
              </a:defRPr>
            </a:lvl4pPr>
            <a:lvl5pPr marL="2438339" algn="l" defTabSz="609585" rtl="0" eaLnBrk="0" fontAlgn="base" hangingPunct="0">
              <a:spcBef>
                <a:spcPct val="0"/>
              </a:spcBef>
              <a:spcAft>
                <a:spcPct val="0"/>
              </a:spcAft>
              <a:defRPr kern="1200">
                <a:solidFill>
                  <a:schemeClr val="lt1"/>
                </a:solidFill>
                <a:latin typeface="+mn-lt"/>
                <a:ea typeface="+mn-ea"/>
                <a:cs typeface="+mn-cs"/>
              </a:defRPr>
            </a:lvl5pPr>
            <a:lvl6pPr marL="3047924" algn="l" defTabSz="609585" rtl="0" eaLnBrk="1" latinLnBrk="0" hangingPunct="1">
              <a:defRPr kern="1200">
                <a:solidFill>
                  <a:schemeClr val="lt1"/>
                </a:solidFill>
                <a:latin typeface="+mn-lt"/>
                <a:ea typeface="+mn-ea"/>
                <a:cs typeface="+mn-cs"/>
              </a:defRPr>
            </a:lvl6pPr>
            <a:lvl7pPr marL="3657509" algn="l" defTabSz="609585" rtl="0" eaLnBrk="1" latinLnBrk="0" hangingPunct="1">
              <a:defRPr kern="1200">
                <a:solidFill>
                  <a:schemeClr val="lt1"/>
                </a:solidFill>
                <a:latin typeface="+mn-lt"/>
                <a:ea typeface="+mn-ea"/>
                <a:cs typeface="+mn-cs"/>
              </a:defRPr>
            </a:lvl7pPr>
            <a:lvl8pPr marL="4267093" algn="l" defTabSz="609585" rtl="0" eaLnBrk="1" latinLnBrk="0" hangingPunct="1">
              <a:defRPr kern="1200">
                <a:solidFill>
                  <a:schemeClr val="lt1"/>
                </a:solidFill>
                <a:latin typeface="+mn-lt"/>
                <a:ea typeface="+mn-ea"/>
                <a:cs typeface="+mn-cs"/>
              </a:defRPr>
            </a:lvl8pPr>
            <a:lvl9pPr marL="4876678" algn="l" defTabSz="609585" rtl="0" eaLnBrk="1" latinLnBrk="0" hangingPunct="1">
              <a:defRPr kern="1200">
                <a:solidFill>
                  <a:schemeClr val="lt1"/>
                </a:solidFill>
                <a:latin typeface="+mn-lt"/>
                <a:ea typeface="+mn-ea"/>
                <a:cs typeface="+mn-cs"/>
              </a:defRPr>
            </a:lvl9pPr>
          </a:lstStyle>
          <a:p>
            <a:pPr marL="0" marR="0" lvl="0" indent="0" algn="ctr" defTabSz="609585" rtl="0" eaLnBrk="0" fontAlgn="base" latinLnBrk="0" hangingPunct="0">
              <a:lnSpc>
                <a:spcPct val="100000"/>
              </a:lnSpc>
              <a:spcBef>
                <a:spcPct val="0"/>
              </a:spcBef>
              <a:spcAft>
                <a:spcPct val="0"/>
              </a:spcAft>
              <a:buClrTx/>
              <a:buSzTx/>
              <a:buFontTx/>
              <a:buNone/>
              <a:tabLst/>
              <a:defRPr/>
            </a:pPr>
            <a:r>
              <a:rPr kumimoji="0" lang="en-GB" sz="1400" b="1" i="0" u="none" strike="noStrike" kern="1200" cap="none" spc="0" normalizeH="0" baseline="0" noProof="0" dirty="0">
                <a:ln>
                  <a:noFill/>
                </a:ln>
                <a:solidFill>
                  <a:schemeClr val="bg2">
                    <a:lumMod val="75000"/>
                  </a:schemeClr>
                </a:solidFill>
                <a:effectLst/>
                <a:uLnTx/>
                <a:uFillTx/>
                <a:latin typeface="Arial" panose="020B0604020202020204"/>
                <a:ea typeface="+mn-ea"/>
                <a:cs typeface="+mn-cs"/>
              </a:rPr>
              <a:t>Hyperkalaemia leading to discontinuation</a:t>
            </a:r>
            <a:endParaRPr kumimoji="0" lang="en-GB" sz="1400" b="1" i="0" u="none" strike="noStrike" kern="1200" cap="none" spc="0" normalizeH="0" baseline="30000" noProof="0" dirty="0">
              <a:ln>
                <a:noFill/>
              </a:ln>
              <a:solidFill>
                <a:schemeClr val="bg2">
                  <a:lumMod val="75000"/>
                </a:schemeClr>
              </a:solidFill>
              <a:effectLst/>
              <a:uLnTx/>
              <a:uFillTx/>
              <a:latin typeface="Arial" panose="020B0604020202020204"/>
              <a:ea typeface="+mn-ea"/>
              <a:cs typeface="+mn-cs"/>
            </a:endParaRPr>
          </a:p>
        </p:txBody>
      </p:sp>
      <p:graphicFrame>
        <p:nvGraphicFramePr>
          <p:cNvPr id="33" name="Content Placeholder 8">
            <a:extLst>
              <a:ext uri="{FF2B5EF4-FFF2-40B4-BE49-F238E27FC236}">
                <a16:creationId xmlns:a16="http://schemas.microsoft.com/office/drawing/2014/main" id="{0C2ECD88-0B65-BBA3-4F3A-91C124C16E35}"/>
              </a:ext>
            </a:extLst>
          </p:cNvPr>
          <p:cNvGraphicFramePr>
            <a:graphicFrameLocks/>
          </p:cNvGraphicFramePr>
          <p:nvPr>
            <p:extLst>
              <p:ext uri="{D42A27DB-BD31-4B8C-83A1-F6EECF244321}">
                <p14:modId xmlns:p14="http://schemas.microsoft.com/office/powerpoint/2010/main" val="265862816"/>
              </p:ext>
            </p:extLst>
          </p:nvPr>
        </p:nvGraphicFramePr>
        <p:xfrm>
          <a:off x="349598" y="1358796"/>
          <a:ext cx="9018000" cy="4675230"/>
        </p:xfrm>
        <a:graphic>
          <a:graphicData uri="http://schemas.openxmlformats.org/drawingml/2006/chart">
            <c:chart xmlns:c="http://schemas.openxmlformats.org/drawingml/2006/chart" xmlns:r="http://schemas.openxmlformats.org/officeDocument/2006/relationships" r:id="rId5"/>
          </a:graphicData>
        </a:graphic>
      </p:graphicFrame>
      <p:sp>
        <p:nvSpPr>
          <p:cNvPr id="34" name="Title 3">
            <a:extLst>
              <a:ext uri="{FF2B5EF4-FFF2-40B4-BE49-F238E27FC236}">
                <a16:creationId xmlns:a16="http://schemas.microsoft.com/office/drawing/2014/main" id="{D87FAA37-8AD2-F193-E812-AC8EFD5ED485}"/>
              </a:ext>
            </a:extLst>
          </p:cNvPr>
          <p:cNvSpPr txBox="1">
            <a:spLocks/>
          </p:cNvSpPr>
          <p:nvPr/>
        </p:nvSpPr>
        <p:spPr>
          <a:xfrm>
            <a:off x="623888" y="333375"/>
            <a:ext cx="9059373" cy="96237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2800" b="1" kern="1200">
                <a:solidFill>
                  <a:schemeClr val="accent3"/>
                </a:solidFill>
                <a:latin typeface="+mj-lt"/>
                <a:ea typeface="+mj-ea"/>
                <a:cs typeface="+mj-cs"/>
              </a:defRPr>
            </a:lvl1pPr>
          </a:lstStyle>
          <a:p>
            <a:pPr fontAlgn="auto">
              <a:spcAft>
                <a:spcPts val="0"/>
              </a:spcAft>
            </a:pPr>
            <a:r>
              <a:rPr lang="en-GB" dirty="0"/>
              <a:t>Prespecified safety outcomes: Hyperkalaemia</a:t>
            </a:r>
          </a:p>
        </p:txBody>
      </p:sp>
      <p:sp>
        <p:nvSpPr>
          <p:cNvPr id="35" name="Rectangle: Rounded Corners 34">
            <a:extLst>
              <a:ext uri="{FF2B5EF4-FFF2-40B4-BE49-F238E27FC236}">
                <a16:creationId xmlns:a16="http://schemas.microsoft.com/office/drawing/2014/main" id="{09545BC6-0F0A-82FA-D17F-8775D93373AD}"/>
              </a:ext>
            </a:extLst>
          </p:cNvPr>
          <p:cNvSpPr/>
          <p:nvPr/>
        </p:nvSpPr>
        <p:spPr>
          <a:xfrm>
            <a:off x="9311452" y="1530190"/>
            <a:ext cx="2007372" cy="4035204"/>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en-GB" sz="1400" b="1" dirty="0"/>
              <a:t>The safety profile of finerenone was generally consistent among participants with and without a history of CVD</a:t>
            </a:r>
          </a:p>
          <a:p>
            <a:pPr algn="ctr"/>
            <a:endParaRPr lang="en-GB" sz="1400" b="1" dirty="0"/>
          </a:p>
          <a:p>
            <a:pPr algn="ctr"/>
            <a:r>
              <a:rPr lang="en-GB" sz="1400" b="1" dirty="0"/>
              <a:t>Rates of hospitalisations and discontinuations related to hyperkalaemia were low and no fatal hyperkalaemia events were reported</a:t>
            </a:r>
          </a:p>
        </p:txBody>
      </p:sp>
    </p:spTree>
    <p:extLst>
      <p:ext uri="{BB962C8B-B14F-4D97-AF65-F5344CB8AC3E}">
        <p14:creationId xmlns:p14="http://schemas.microsoft.com/office/powerpoint/2010/main" val="4063420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hidden"/>
                                      </p:to>
                                    </p:set>
                                  </p:childTnLst>
                                </p:cTn>
                              </p:par>
                              <p:par>
                                <p:cTn id="25" presetID="1" presetClass="exit"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hidden"/>
                                      </p:to>
                                    </p:set>
                                  </p:childTnLst>
                                </p:cTn>
                              </p:par>
                              <p:par>
                                <p:cTn id="27" presetID="1" presetClass="exit"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hidden"/>
                                      </p:to>
                                    </p:set>
                                  </p:childTnLst>
                                </p:cTn>
                              </p:par>
                              <p:par>
                                <p:cTn id="35" presetID="1" presetClass="exit"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hidden"/>
                                      </p:to>
                                    </p:set>
                                  </p:childTnLst>
                                </p:cTn>
                              </p:par>
                              <p:par>
                                <p:cTn id="37" presetID="22" presetClass="entr" presetSubtype="4"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wipe(down)">
                                      <p:cBhvr>
                                        <p:cTn id="39" dur="500"/>
                                        <p:tgtEl>
                                          <p:spTgt spid="34"/>
                                        </p:tgtEl>
                                      </p:cBhvr>
                                    </p:animEffect>
                                  </p:childTnLst>
                                </p:cTn>
                              </p:par>
                            </p:childTnLst>
                          </p:cTn>
                        </p:par>
                        <p:par>
                          <p:cTn id="40" fill="hold">
                            <p:stCondLst>
                              <p:cond delay="500"/>
                            </p:stCondLst>
                            <p:childTnLst>
                              <p:par>
                                <p:cTn id="41" presetID="22" presetClass="entr" presetSubtype="4"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ipe(down)">
                                      <p:cBhvr>
                                        <p:cTn id="43" dur="500"/>
                                        <p:tgtEl>
                                          <p:spTgt spid="29"/>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down)">
                                      <p:cBhvr>
                                        <p:cTn id="46" dur="500"/>
                                        <p:tgtEl>
                                          <p:spTgt spid="12"/>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down)">
                                      <p:cBhvr>
                                        <p:cTn id="49" dur="500"/>
                                        <p:tgtEl>
                                          <p:spTgt spid="14"/>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wipe(down)">
                                      <p:cBhvr>
                                        <p:cTn id="52" dur="500"/>
                                        <p:tgtEl>
                                          <p:spTgt spid="33"/>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wipe(down)">
                                      <p:cBhvr>
                                        <p:cTn id="55" dur="500"/>
                                        <p:tgtEl>
                                          <p:spTgt spid="31"/>
                                        </p:tgtEl>
                                      </p:cBhvr>
                                    </p:animEffect>
                                  </p:childTnLst>
                                </p:cTn>
                              </p:par>
                              <p:par>
                                <p:cTn id="56" presetID="10" presetClass="entr" presetSubtype="0" fill="hold" grpId="1" nodeType="with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fade">
                                      <p:cBhvr>
                                        <p:cTn id="58" dur="500"/>
                                        <p:tgtEl>
                                          <p:spTgt spid="6"/>
                                        </p:tgtEl>
                                      </p:cBhvr>
                                    </p:animEffect>
                                  </p:childTnLst>
                                </p:cTn>
                              </p:par>
                              <p:par>
                                <p:cTn id="59" presetID="10" presetClass="entr" presetSubtype="0" fill="hold" grpId="1"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500"/>
                                        <p:tgtEl>
                                          <p:spTgt spid="16"/>
                                        </p:tgtEl>
                                      </p:cBhvr>
                                    </p:animEffect>
                                  </p:childTnLst>
                                </p:cTn>
                              </p:par>
                              <p:par>
                                <p:cTn id="62" presetID="10" presetClass="entr" presetSubtype="0" fill="hold" grpId="1" nodeType="with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500"/>
                                        <p:tgtEl>
                                          <p:spTgt spid="17"/>
                                        </p:tgtEl>
                                      </p:cBhvr>
                                    </p:animEffect>
                                  </p:childTnLst>
                                </p:cTn>
                              </p:par>
                              <p:par>
                                <p:cTn id="65" presetID="10" presetClass="entr" presetSubtype="0" fill="hold" grpId="1" nodeType="with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500"/>
                                        <p:tgtEl>
                                          <p:spTgt spid="18"/>
                                        </p:tgtEl>
                                      </p:cBhvr>
                                    </p:animEffect>
                                  </p:childTnLst>
                                </p:cTn>
                              </p:par>
                              <p:par>
                                <p:cTn id="68" presetID="10" presetClass="entr" presetSubtype="0" fill="hold" grpId="1" nodeType="with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fade">
                                      <p:cBhvr>
                                        <p:cTn id="70" dur="500"/>
                                        <p:tgtEl>
                                          <p:spTgt spid="19"/>
                                        </p:tgtEl>
                                      </p:cBhvr>
                                    </p:animEffect>
                                  </p:childTnLst>
                                </p:cTn>
                              </p:par>
                              <p:par>
                                <p:cTn id="71" presetID="10" presetClass="entr" presetSubtype="0" fill="hold" grpId="1" nodeType="with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fade">
                                      <p:cBhvr>
                                        <p:cTn id="73" dur="500"/>
                                        <p:tgtEl>
                                          <p:spTgt spid="20"/>
                                        </p:tgtEl>
                                      </p:cBhvr>
                                    </p:animEffect>
                                  </p:childTnLst>
                                </p:cTn>
                              </p:par>
                              <p:par>
                                <p:cTn id="74" presetID="10" presetClass="entr" presetSubtype="0" fill="hold" grpId="1" nodeType="with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fade">
                                      <p:cBhvr>
                                        <p:cTn id="76" dur="500"/>
                                        <p:tgtEl>
                                          <p:spTgt spid="21"/>
                                        </p:tgtEl>
                                      </p:cBhvr>
                                    </p:animEffect>
                                  </p:childTnLst>
                                </p:cTn>
                              </p:par>
                              <p:par>
                                <p:cTn id="77" presetID="10" presetClass="entr" presetSubtype="0" fill="hold" grpId="1" nodeType="with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fade">
                                      <p:cBhvr>
                                        <p:cTn id="79" dur="500"/>
                                        <p:tgtEl>
                                          <p:spTgt spid="22"/>
                                        </p:tgtEl>
                                      </p:cBhvr>
                                    </p:animEffect>
                                  </p:childTnLst>
                                </p:cTn>
                              </p:par>
                            </p:childTnLst>
                          </p:cTn>
                        </p:par>
                        <p:par>
                          <p:cTn id="80" fill="hold">
                            <p:stCondLst>
                              <p:cond delay="1000"/>
                            </p:stCondLst>
                            <p:childTnLst>
                              <p:par>
                                <p:cTn id="81" presetID="10" presetClass="entr" presetSubtype="0" fill="hold" grpId="0" nodeType="after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24" grpId="0" animBg="1"/>
      <p:bldP spid="25" grpId="0" animBg="1"/>
      <p:bldP spid="6" grpId="0" animBg="1"/>
      <p:bldP spid="6"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7" grpId="0" animBg="1"/>
      <p:bldGraphic spid="15" grpId="0">
        <p:bldAsOne/>
      </p:bldGraphic>
      <p:bldP spid="12" grpId="0" animBg="1"/>
      <p:bldP spid="14" grpId="0" animBg="1"/>
      <p:bldP spid="29" grpId="0" animBg="1"/>
      <p:bldP spid="31" grpId="0" animBg="1"/>
      <p:bldGraphic spid="33" grpId="0">
        <p:bldAsOne/>
      </p:bldGraphic>
      <p:bldP spid="34" grpId="0"/>
      <p:bldP spid="3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8A5716A-A96A-EB10-B79F-9A95382CCE49}"/>
              </a:ext>
            </a:extLst>
          </p:cNvPr>
          <p:cNvSpPr>
            <a:spLocks noGrp="1"/>
          </p:cNvSpPr>
          <p:nvPr>
            <p:ph type="ftr" sz="quarter" idx="11"/>
          </p:nvPr>
        </p:nvSpPr>
        <p:spPr/>
        <p:txBody>
          <a:bodyPr/>
          <a:lstStyle/>
          <a:p>
            <a:r>
              <a:rPr lang="en-GB" dirty="0"/>
              <a:t>CKD, chronic kidney disease; CV, cardiovascular; CVD, cardiovascular disease; HF, heart failure; HHF, hospitalisation for heart failure</a:t>
            </a:r>
          </a:p>
        </p:txBody>
      </p:sp>
      <p:sp>
        <p:nvSpPr>
          <p:cNvPr id="3" name="Slide Number Placeholder 2">
            <a:extLst>
              <a:ext uri="{FF2B5EF4-FFF2-40B4-BE49-F238E27FC236}">
                <a16:creationId xmlns:a16="http://schemas.microsoft.com/office/drawing/2014/main" id="{72419DA0-51D3-AB18-800B-924D097E9BB6}"/>
              </a:ext>
            </a:extLst>
          </p:cNvPr>
          <p:cNvSpPr>
            <a:spLocks noGrp="1"/>
          </p:cNvSpPr>
          <p:nvPr>
            <p:ph type="sldNum" sz="quarter" idx="10"/>
          </p:nvPr>
        </p:nvSpPr>
        <p:spPr/>
        <p:txBody>
          <a:bodyPr/>
          <a:lstStyle/>
          <a:p>
            <a:fld id="{7AF8E309-D608-654D-B811-6A2C46C88181}" type="slidenum">
              <a:rPr lang="en-GB" smtClean="0"/>
              <a:pPr/>
              <a:t>11</a:t>
            </a:fld>
            <a:endParaRPr lang="en-GB" dirty="0"/>
          </a:p>
        </p:txBody>
      </p:sp>
      <p:sp>
        <p:nvSpPr>
          <p:cNvPr id="5" name="Title 3">
            <a:extLst>
              <a:ext uri="{FF2B5EF4-FFF2-40B4-BE49-F238E27FC236}">
                <a16:creationId xmlns:a16="http://schemas.microsoft.com/office/drawing/2014/main" id="{5939B0DB-1193-712B-A20D-77FC3B672A1E}"/>
              </a:ext>
            </a:extLst>
          </p:cNvPr>
          <p:cNvSpPr txBox="1">
            <a:spLocks/>
          </p:cNvSpPr>
          <p:nvPr/>
        </p:nvSpPr>
        <p:spPr>
          <a:xfrm>
            <a:off x="623889" y="333375"/>
            <a:ext cx="9324974" cy="96237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2800" b="1" kern="1200">
                <a:solidFill>
                  <a:schemeClr val="accent3"/>
                </a:solidFill>
                <a:latin typeface="+mj-lt"/>
                <a:ea typeface="+mj-ea"/>
                <a:cs typeface="+mj-cs"/>
              </a:defRPr>
            </a:lvl1pPr>
          </a:lstStyle>
          <a:p>
            <a:pPr fontAlgn="auto">
              <a:spcAft>
                <a:spcPts val="0"/>
              </a:spcAft>
            </a:pPr>
            <a:r>
              <a:rPr lang="en-GB" dirty="0"/>
              <a:t>Summary</a:t>
            </a:r>
          </a:p>
        </p:txBody>
      </p:sp>
      <p:sp>
        <p:nvSpPr>
          <p:cNvPr id="6" name="Rectangle: Rounded Corners 5">
            <a:extLst>
              <a:ext uri="{FF2B5EF4-FFF2-40B4-BE49-F238E27FC236}">
                <a16:creationId xmlns:a16="http://schemas.microsoft.com/office/drawing/2014/main" id="{5E9E7FDA-FFC5-839B-C2A7-265CC61F9F23}"/>
              </a:ext>
            </a:extLst>
          </p:cNvPr>
          <p:cNvSpPr/>
          <p:nvPr/>
        </p:nvSpPr>
        <p:spPr>
          <a:xfrm>
            <a:off x="8280836" y="2300990"/>
            <a:ext cx="3211418" cy="3272865"/>
          </a:xfrm>
          <a:prstGeom prst="roundRect">
            <a:avLst>
              <a:gd name="adj" fmla="val 8976"/>
            </a:avLst>
          </a:prstGeom>
          <a:solidFill>
            <a:schemeClr val="bg1">
              <a:lumMod val="95000"/>
              <a:alpha val="50000"/>
            </a:schemeClr>
          </a:solidFill>
          <a:ln w="381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00" eaLnBrk="1" fontAlgn="auto" hangingPunct="1">
              <a:lnSpc>
                <a:spcPct val="90000"/>
              </a:lnSpc>
              <a:spcBef>
                <a:spcPts val="0"/>
              </a:spcBef>
              <a:spcAft>
                <a:spcPts val="600"/>
              </a:spcAft>
              <a:buClr>
                <a:srgbClr val="003455"/>
              </a:buClr>
              <a:defRPr/>
            </a:pPr>
            <a:endParaRPr lang="en-GB" sz="1600" b="1" dirty="0">
              <a:solidFill>
                <a:schemeClr val="accent3"/>
              </a:solidFill>
            </a:endParaRPr>
          </a:p>
          <a:p>
            <a:pPr lvl="0" algn="ctr" defTabSz="914400" eaLnBrk="1" fontAlgn="auto" hangingPunct="1">
              <a:lnSpc>
                <a:spcPct val="90000"/>
              </a:lnSpc>
              <a:spcBef>
                <a:spcPts val="0"/>
              </a:spcBef>
              <a:spcAft>
                <a:spcPts val="600"/>
              </a:spcAft>
              <a:buClr>
                <a:srgbClr val="003455"/>
              </a:buClr>
              <a:defRPr/>
            </a:pPr>
            <a:r>
              <a:rPr lang="en-GB" sz="1600" dirty="0">
                <a:solidFill>
                  <a:schemeClr val="accent3"/>
                </a:solidFill>
              </a:rPr>
              <a:t>Finerenone reduced HF, kidney and combined kidney–CV outcomes with no detected heterogeneity according to CVD history</a:t>
            </a:r>
            <a:endParaRPr lang="en-GB" sz="1600" noProof="0" dirty="0">
              <a:solidFill>
                <a:schemeClr val="accent3"/>
              </a:solidFill>
            </a:endParaRPr>
          </a:p>
        </p:txBody>
      </p:sp>
      <p:cxnSp>
        <p:nvCxnSpPr>
          <p:cNvPr id="7" name="Straight Connector 6">
            <a:extLst>
              <a:ext uri="{FF2B5EF4-FFF2-40B4-BE49-F238E27FC236}">
                <a16:creationId xmlns:a16="http://schemas.microsoft.com/office/drawing/2014/main" id="{3382DE45-0C02-615E-7B7C-89C76BED1D83}"/>
              </a:ext>
            </a:extLst>
          </p:cNvPr>
          <p:cNvCxnSpPr>
            <a:cxnSpLocks/>
          </p:cNvCxnSpPr>
          <p:nvPr/>
        </p:nvCxnSpPr>
        <p:spPr>
          <a:xfrm>
            <a:off x="8593614" y="2061875"/>
            <a:ext cx="2585862" cy="0"/>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0972F5AC-85F1-E682-D2DA-42C4CDF0F512}"/>
              </a:ext>
            </a:extLst>
          </p:cNvPr>
          <p:cNvGrpSpPr/>
          <p:nvPr/>
        </p:nvGrpSpPr>
        <p:grpSpPr>
          <a:xfrm>
            <a:off x="9184810" y="1140093"/>
            <a:ext cx="1403470" cy="1366125"/>
            <a:chOff x="1391551" y="1437469"/>
            <a:chExt cx="1355074" cy="1366125"/>
          </a:xfrm>
        </p:grpSpPr>
        <p:sp>
          <p:nvSpPr>
            <p:cNvPr id="9" name="Flowchart: Connector 8">
              <a:extLst>
                <a:ext uri="{FF2B5EF4-FFF2-40B4-BE49-F238E27FC236}">
                  <a16:creationId xmlns:a16="http://schemas.microsoft.com/office/drawing/2014/main" id="{BB706A1A-2ADD-638F-84F1-D6F2350BC7A8}"/>
                </a:ext>
              </a:extLst>
            </p:cNvPr>
            <p:cNvSpPr/>
            <p:nvPr/>
          </p:nvSpPr>
          <p:spPr>
            <a:xfrm>
              <a:off x="1391551" y="1437469"/>
              <a:ext cx="1355074" cy="1366125"/>
            </a:xfrm>
            <a:prstGeom prst="flowChartConnector">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0" name="Flowchart: Connector 9">
              <a:extLst>
                <a:ext uri="{FF2B5EF4-FFF2-40B4-BE49-F238E27FC236}">
                  <a16:creationId xmlns:a16="http://schemas.microsoft.com/office/drawing/2014/main" id="{705D4930-EE53-3276-95F0-78B4DC212FEF}"/>
                </a:ext>
              </a:extLst>
            </p:cNvPr>
            <p:cNvSpPr/>
            <p:nvPr/>
          </p:nvSpPr>
          <p:spPr>
            <a:xfrm>
              <a:off x="1503956" y="1546875"/>
              <a:ext cx="1152000" cy="1152000"/>
            </a:xfrm>
            <a:prstGeom prst="flowChartConnector">
              <a:avLst/>
            </a:prstGeom>
            <a:solidFill>
              <a:schemeClr val="bg1"/>
            </a:solidFill>
            <a:ln w="38100">
              <a:solidFill>
                <a:schemeClr val="accent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pic>
        <p:nvPicPr>
          <p:cNvPr id="11" name="Graphic 10" descr="Medical">
            <a:extLst>
              <a:ext uri="{FF2B5EF4-FFF2-40B4-BE49-F238E27FC236}">
                <a16:creationId xmlns:a16="http://schemas.microsoft.com/office/drawing/2014/main" id="{04E2A55E-DED3-7E1B-8D2B-63D166A813A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423875" y="1344379"/>
            <a:ext cx="969944" cy="969944"/>
          </a:xfrm>
          <a:prstGeom prst="rect">
            <a:avLst/>
          </a:prstGeom>
        </p:spPr>
      </p:pic>
      <p:sp>
        <p:nvSpPr>
          <p:cNvPr id="12" name="Rectangle: Rounded Corners 11">
            <a:extLst>
              <a:ext uri="{FF2B5EF4-FFF2-40B4-BE49-F238E27FC236}">
                <a16:creationId xmlns:a16="http://schemas.microsoft.com/office/drawing/2014/main" id="{3D835416-A6E7-CBF4-EE20-78E0448911BB}"/>
              </a:ext>
            </a:extLst>
          </p:cNvPr>
          <p:cNvSpPr/>
          <p:nvPr/>
        </p:nvSpPr>
        <p:spPr>
          <a:xfrm>
            <a:off x="614798" y="2315669"/>
            <a:ext cx="3081163" cy="3258185"/>
          </a:xfrm>
          <a:prstGeom prst="roundRect">
            <a:avLst>
              <a:gd name="adj" fmla="val 8976"/>
            </a:avLst>
          </a:prstGeom>
          <a:solidFill>
            <a:schemeClr val="accent1">
              <a:lumMod val="20000"/>
              <a:lumOff val="80000"/>
              <a:alpha val="50000"/>
            </a:schemeClr>
          </a:solidFill>
          <a:ln w="38100">
            <a:solidFill>
              <a:schemeClr val="accent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00" eaLnBrk="1" fontAlgn="auto" hangingPunct="1">
              <a:lnSpc>
                <a:spcPct val="90000"/>
              </a:lnSpc>
              <a:spcBef>
                <a:spcPts val="0"/>
              </a:spcBef>
              <a:spcAft>
                <a:spcPts val="0"/>
              </a:spcAft>
              <a:buClr>
                <a:srgbClr val="003455"/>
              </a:buClr>
              <a:defRPr/>
            </a:pPr>
            <a:endParaRPr lang="en-GB" sz="1600" b="1" noProof="0" dirty="0">
              <a:solidFill>
                <a:schemeClr val="accent1">
                  <a:lumMod val="75000"/>
                </a:schemeClr>
              </a:solidFill>
            </a:endParaRPr>
          </a:p>
          <a:p>
            <a:pPr lvl="0" algn="ctr" defTabSz="914400" eaLnBrk="1" fontAlgn="auto" hangingPunct="1">
              <a:lnSpc>
                <a:spcPct val="90000"/>
              </a:lnSpc>
              <a:spcBef>
                <a:spcPts val="0"/>
              </a:spcBef>
              <a:spcAft>
                <a:spcPts val="0"/>
              </a:spcAft>
              <a:buClr>
                <a:srgbClr val="003455"/>
              </a:buClr>
              <a:defRPr/>
            </a:pPr>
            <a:r>
              <a:rPr lang="en-GB" sz="1600" noProof="0" dirty="0">
                <a:solidFill>
                  <a:schemeClr val="accent1">
                    <a:lumMod val="75000"/>
                  </a:schemeClr>
                </a:solidFill>
              </a:rPr>
              <a:t>HF occupies a central position in the CV–kidney continuum:</a:t>
            </a:r>
            <a:br>
              <a:rPr lang="en-GB" sz="1600" noProof="0" dirty="0">
                <a:solidFill>
                  <a:schemeClr val="accent1">
                    <a:lumMod val="75000"/>
                  </a:schemeClr>
                </a:solidFill>
              </a:rPr>
            </a:br>
            <a:r>
              <a:rPr lang="en-GB" sz="1600" noProof="0" dirty="0">
                <a:solidFill>
                  <a:schemeClr val="accent1">
                    <a:lumMod val="75000"/>
                  </a:schemeClr>
                </a:solidFill>
              </a:rPr>
              <a:t> </a:t>
            </a:r>
            <a:endParaRPr lang="en-GB" sz="1600" dirty="0">
              <a:solidFill>
                <a:schemeClr val="accent1">
                  <a:lumMod val="75000"/>
                </a:schemeClr>
              </a:solidFill>
            </a:endParaRPr>
          </a:p>
          <a:p>
            <a:pPr marL="285750" lvl="0" indent="-285750" defTabSz="914400" eaLnBrk="1" fontAlgn="auto" hangingPunct="1">
              <a:lnSpc>
                <a:spcPct val="90000"/>
              </a:lnSpc>
              <a:spcBef>
                <a:spcPts val="0"/>
              </a:spcBef>
              <a:spcAft>
                <a:spcPts val="0"/>
              </a:spcAft>
              <a:buClr>
                <a:srgbClr val="003455"/>
              </a:buClr>
              <a:buFont typeface="Arial" panose="020B0604020202020204" pitchFamily="34" charset="0"/>
              <a:buChar char="•"/>
              <a:defRPr/>
            </a:pPr>
            <a:r>
              <a:rPr lang="en-GB" sz="1600" noProof="0" dirty="0">
                <a:solidFill>
                  <a:schemeClr val="accent1">
                    <a:lumMod val="75000"/>
                  </a:schemeClr>
                </a:solidFill>
              </a:rPr>
              <a:t>HHF was the CV event most strongly associated with subsequent CKD progression</a:t>
            </a:r>
          </a:p>
          <a:p>
            <a:pPr marL="285750" lvl="0" indent="-285750" defTabSz="914400" eaLnBrk="1" fontAlgn="auto" hangingPunct="1">
              <a:lnSpc>
                <a:spcPct val="90000"/>
              </a:lnSpc>
              <a:spcBef>
                <a:spcPts val="0"/>
              </a:spcBef>
              <a:spcAft>
                <a:spcPts val="0"/>
              </a:spcAft>
              <a:buClr>
                <a:srgbClr val="003455"/>
              </a:buClr>
              <a:buFont typeface="Arial" panose="020B0604020202020204" pitchFamily="34" charset="0"/>
              <a:buChar char="•"/>
              <a:defRPr/>
            </a:pPr>
            <a:r>
              <a:rPr lang="en-GB" sz="1600" dirty="0">
                <a:solidFill>
                  <a:schemeClr val="accent1">
                    <a:lumMod val="75000"/>
                  </a:schemeClr>
                </a:solidFill>
              </a:rPr>
              <a:t>CKD progression was in turn most strongly associated with subsequent HHF or CV death</a:t>
            </a:r>
            <a:endParaRPr lang="en-GB" sz="1600" noProof="0" dirty="0">
              <a:solidFill>
                <a:schemeClr val="accent1">
                  <a:lumMod val="75000"/>
                </a:schemeClr>
              </a:solidFill>
            </a:endParaRPr>
          </a:p>
        </p:txBody>
      </p:sp>
      <p:cxnSp>
        <p:nvCxnSpPr>
          <p:cNvPr id="13" name="Straight Connector 12">
            <a:extLst>
              <a:ext uri="{FF2B5EF4-FFF2-40B4-BE49-F238E27FC236}">
                <a16:creationId xmlns:a16="http://schemas.microsoft.com/office/drawing/2014/main" id="{15C467B0-671D-1BD0-E1CA-76A9B39D43F5}"/>
              </a:ext>
            </a:extLst>
          </p:cNvPr>
          <p:cNvCxnSpPr>
            <a:cxnSpLocks/>
          </p:cNvCxnSpPr>
          <p:nvPr/>
        </p:nvCxnSpPr>
        <p:spPr>
          <a:xfrm>
            <a:off x="907032" y="2061875"/>
            <a:ext cx="2496694"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A2BCB684-6DD6-2E11-2772-B94632BDAB9B}"/>
              </a:ext>
            </a:extLst>
          </p:cNvPr>
          <p:cNvGrpSpPr/>
          <p:nvPr/>
        </p:nvGrpSpPr>
        <p:grpSpPr>
          <a:xfrm>
            <a:off x="1477842" y="1190893"/>
            <a:ext cx="1355074" cy="1366125"/>
            <a:chOff x="1411853" y="1422860"/>
            <a:chExt cx="1355074" cy="1366125"/>
          </a:xfrm>
        </p:grpSpPr>
        <p:sp>
          <p:nvSpPr>
            <p:cNvPr id="15" name="Flowchart: Connector 14">
              <a:extLst>
                <a:ext uri="{FF2B5EF4-FFF2-40B4-BE49-F238E27FC236}">
                  <a16:creationId xmlns:a16="http://schemas.microsoft.com/office/drawing/2014/main" id="{85EA29AA-E604-465E-8F85-C481C27C06CF}"/>
                </a:ext>
              </a:extLst>
            </p:cNvPr>
            <p:cNvSpPr/>
            <p:nvPr/>
          </p:nvSpPr>
          <p:spPr>
            <a:xfrm>
              <a:off x="1411853" y="1422860"/>
              <a:ext cx="1355074" cy="1366125"/>
            </a:xfrm>
            <a:prstGeom prst="flowChartConnector">
              <a:avLst/>
            </a:prstGeom>
            <a:solidFill>
              <a:schemeClr val="bg1"/>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 name="Flowchart: Connector 15">
              <a:extLst>
                <a:ext uri="{FF2B5EF4-FFF2-40B4-BE49-F238E27FC236}">
                  <a16:creationId xmlns:a16="http://schemas.microsoft.com/office/drawing/2014/main" id="{0E0E6330-8F42-BFE4-7892-8EB2001DFE36}"/>
                </a:ext>
              </a:extLst>
            </p:cNvPr>
            <p:cNvSpPr/>
            <p:nvPr/>
          </p:nvSpPr>
          <p:spPr>
            <a:xfrm>
              <a:off x="1503956" y="1546875"/>
              <a:ext cx="1152000" cy="1152000"/>
            </a:xfrm>
            <a:prstGeom prst="flowChartConnector">
              <a:avLst/>
            </a:prstGeom>
            <a:solidFill>
              <a:schemeClr val="bg1"/>
            </a:solidFill>
            <a:ln w="38100">
              <a:solidFill>
                <a:schemeClr val="accent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pic>
        <p:nvPicPr>
          <p:cNvPr id="17" name="Graphic 16" descr="Shield Tick with solid fill">
            <a:extLst>
              <a:ext uri="{FF2B5EF4-FFF2-40B4-BE49-F238E27FC236}">
                <a16:creationId xmlns:a16="http://schemas.microsoft.com/office/drawing/2014/main" id="{E85ED493-8ACC-EDFC-5E1A-CE0AB5E4F77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28345" y="1446921"/>
            <a:ext cx="854069" cy="854069"/>
          </a:xfrm>
          <a:prstGeom prst="rect">
            <a:avLst/>
          </a:prstGeom>
        </p:spPr>
      </p:pic>
      <p:sp>
        <p:nvSpPr>
          <p:cNvPr id="18" name="Rectangle: Rounded Corners 17">
            <a:extLst>
              <a:ext uri="{FF2B5EF4-FFF2-40B4-BE49-F238E27FC236}">
                <a16:creationId xmlns:a16="http://schemas.microsoft.com/office/drawing/2014/main" id="{3788BAF2-AC91-0521-E623-DB1109369762}"/>
              </a:ext>
            </a:extLst>
          </p:cNvPr>
          <p:cNvSpPr/>
          <p:nvPr/>
        </p:nvSpPr>
        <p:spPr>
          <a:xfrm>
            <a:off x="4326893" y="2300990"/>
            <a:ext cx="3323011" cy="3272864"/>
          </a:xfrm>
          <a:prstGeom prst="roundRect">
            <a:avLst>
              <a:gd name="adj" fmla="val 8976"/>
            </a:avLst>
          </a:prstGeom>
          <a:solidFill>
            <a:schemeClr val="accent2">
              <a:lumMod val="20000"/>
              <a:lumOff val="80000"/>
              <a:alpha val="50000"/>
            </a:schemeClr>
          </a:solidFill>
          <a:ln w="38100">
            <a:solidFill>
              <a:schemeClr val="accent2">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eaLnBrk="1" fontAlgn="auto" hangingPunct="1">
              <a:lnSpc>
                <a:spcPct val="90000"/>
              </a:lnSpc>
              <a:spcBef>
                <a:spcPts val="0"/>
              </a:spcBef>
              <a:spcAft>
                <a:spcPts val="600"/>
              </a:spcAft>
              <a:buClr>
                <a:schemeClr val="accent2">
                  <a:lumMod val="75000"/>
                </a:schemeClr>
              </a:buClr>
              <a:defRPr/>
            </a:pPr>
            <a:endParaRPr lang="en-GB" sz="1600" b="1" dirty="0">
              <a:solidFill>
                <a:schemeClr val="accent2">
                  <a:lumMod val="75000"/>
                </a:schemeClr>
              </a:solidFill>
            </a:endParaRPr>
          </a:p>
          <a:p>
            <a:pPr algn="ctr" defTabSz="914400" eaLnBrk="1" fontAlgn="auto" hangingPunct="1">
              <a:lnSpc>
                <a:spcPct val="90000"/>
              </a:lnSpc>
              <a:spcBef>
                <a:spcPts val="0"/>
              </a:spcBef>
              <a:spcAft>
                <a:spcPts val="600"/>
              </a:spcAft>
              <a:buClr>
                <a:schemeClr val="accent2">
                  <a:lumMod val="75000"/>
                </a:schemeClr>
              </a:buClr>
              <a:defRPr/>
            </a:pPr>
            <a:r>
              <a:rPr lang="en-GB" sz="1600" dirty="0">
                <a:solidFill>
                  <a:schemeClr val="accent2">
                    <a:lumMod val="75000"/>
                  </a:schemeClr>
                </a:solidFill>
              </a:rPr>
              <a:t>Among all non-fatal CV and kidney events, HHF identified patients at highest subsequent risk of death </a:t>
            </a:r>
          </a:p>
        </p:txBody>
      </p:sp>
      <p:cxnSp>
        <p:nvCxnSpPr>
          <p:cNvPr id="19" name="Straight Connector 18">
            <a:extLst>
              <a:ext uri="{FF2B5EF4-FFF2-40B4-BE49-F238E27FC236}">
                <a16:creationId xmlns:a16="http://schemas.microsoft.com/office/drawing/2014/main" id="{588742C1-2CF3-D6B1-F87E-7AE636E0E852}"/>
              </a:ext>
            </a:extLst>
          </p:cNvPr>
          <p:cNvCxnSpPr>
            <a:cxnSpLocks/>
          </p:cNvCxnSpPr>
          <p:nvPr/>
        </p:nvCxnSpPr>
        <p:spPr>
          <a:xfrm>
            <a:off x="4696264" y="2061875"/>
            <a:ext cx="2584269" cy="0"/>
          </a:xfrm>
          <a:prstGeom prst="line">
            <a:avLst/>
          </a:prstGeom>
          <a:ln w="571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80CBCFCA-FFFE-2B77-0EDB-3FCC8ADE9693}"/>
              </a:ext>
            </a:extLst>
          </p:cNvPr>
          <p:cNvGrpSpPr/>
          <p:nvPr/>
        </p:nvGrpSpPr>
        <p:grpSpPr>
          <a:xfrm>
            <a:off x="5287096" y="1190893"/>
            <a:ext cx="1402605" cy="1366125"/>
            <a:chOff x="1427842" y="1378404"/>
            <a:chExt cx="1355074" cy="1366125"/>
          </a:xfrm>
        </p:grpSpPr>
        <p:sp>
          <p:nvSpPr>
            <p:cNvPr id="21" name="Flowchart: Connector 20">
              <a:extLst>
                <a:ext uri="{FF2B5EF4-FFF2-40B4-BE49-F238E27FC236}">
                  <a16:creationId xmlns:a16="http://schemas.microsoft.com/office/drawing/2014/main" id="{3715C537-DBA5-89D6-4272-FAB2CA8F68BD}"/>
                </a:ext>
              </a:extLst>
            </p:cNvPr>
            <p:cNvSpPr/>
            <p:nvPr/>
          </p:nvSpPr>
          <p:spPr>
            <a:xfrm>
              <a:off x="1427842" y="1378404"/>
              <a:ext cx="1355074" cy="1366125"/>
            </a:xfrm>
            <a:prstGeom prst="flowChartConnector">
              <a:avLst/>
            </a:prstGeom>
            <a:solidFill>
              <a:schemeClr val="bg1"/>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2" name="Flowchart: Connector 21">
              <a:extLst>
                <a:ext uri="{FF2B5EF4-FFF2-40B4-BE49-F238E27FC236}">
                  <a16:creationId xmlns:a16="http://schemas.microsoft.com/office/drawing/2014/main" id="{D5FDDD88-D5CF-EAB4-6CED-78872F10399D}"/>
                </a:ext>
              </a:extLst>
            </p:cNvPr>
            <p:cNvSpPr/>
            <p:nvPr/>
          </p:nvSpPr>
          <p:spPr>
            <a:xfrm>
              <a:off x="1503956" y="1521979"/>
              <a:ext cx="1152000" cy="1152000"/>
            </a:xfrm>
            <a:prstGeom prst="flowChartConnector">
              <a:avLst/>
            </a:prstGeom>
            <a:solidFill>
              <a:schemeClr val="bg1"/>
            </a:solidFill>
            <a:ln w="38100">
              <a:solidFill>
                <a:schemeClr val="accent2">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pic>
        <p:nvPicPr>
          <p:cNvPr id="23" name="Graphic 22" descr="Bullseye with solid fill">
            <a:extLst>
              <a:ext uri="{FF2B5EF4-FFF2-40B4-BE49-F238E27FC236}">
                <a16:creationId xmlns:a16="http://schemas.microsoft.com/office/drawing/2014/main" id="{7465AC4D-4BA0-1EA6-1993-961825076AA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531198" y="1450208"/>
            <a:ext cx="914400" cy="914400"/>
          </a:xfrm>
          <a:prstGeom prst="rect">
            <a:avLst/>
          </a:prstGeom>
        </p:spPr>
      </p:pic>
      <p:pic>
        <p:nvPicPr>
          <p:cNvPr id="4" name="Picture 2" descr="ESC - Online Congress Platform">
            <a:extLst>
              <a:ext uri="{FF2B5EF4-FFF2-40B4-BE49-F238E27FC236}">
                <a16:creationId xmlns:a16="http://schemas.microsoft.com/office/drawing/2014/main" id="{63B44F6C-FCC6-920E-EAC9-3CB5B5B3E56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277909" y="6243241"/>
            <a:ext cx="755534" cy="2763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18081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74ABD6D-0FF4-5A6B-8E80-916D5D13FEFF}"/>
              </a:ext>
            </a:extLst>
          </p:cNvPr>
          <p:cNvSpPr>
            <a:spLocks noGrp="1"/>
          </p:cNvSpPr>
          <p:nvPr>
            <p:ph type="sldNum" sz="quarter" idx="10"/>
          </p:nvPr>
        </p:nvSpPr>
        <p:spPr/>
        <p:txBody>
          <a:bodyPr/>
          <a:lstStyle/>
          <a:p>
            <a:fld id="{7AF8E309-D608-654D-B811-6A2C46C88181}" type="slidenum">
              <a:rPr lang="en-GB" smtClean="0"/>
              <a:pPr/>
              <a:t>12</a:t>
            </a:fld>
            <a:endParaRPr lang="en-GB" dirty="0"/>
          </a:p>
        </p:txBody>
      </p:sp>
      <p:sp>
        <p:nvSpPr>
          <p:cNvPr id="6" name="Rectangle 5">
            <a:extLst>
              <a:ext uri="{FF2B5EF4-FFF2-40B4-BE49-F238E27FC236}">
                <a16:creationId xmlns:a16="http://schemas.microsoft.com/office/drawing/2014/main" id="{BD25B3C4-F234-52D6-F306-2F4C9CBE6CF3}"/>
              </a:ext>
            </a:extLst>
          </p:cNvPr>
          <p:cNvSpPr/>
          <p:nvPr/>
        </p:nvSpPr>
        <p:spPr>
          <a:xfrm>
            <a:off x="520355" y="455792"/>
            <a:ext cx="5472114" cy="97269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5400" b="1" noProof="0" dirty="0">
                <a:solidFill>
                  <a:schemeClr val="accent3"/>
                </a:solidFill>
              </a:rPr>
              <a:t>Thank you</a:t>
            </a:r>
          </a:p>
        </p:txBody>
      </p:sp>
      <p:sp>
        <p:nvSpPr>
          <p:cNvPr id="8" name="Text Placeholder 6">
            <a:extLst>
              <a:ext uri="{FF2B5EF4-FFF2-40B4-BE49-F238E27FC236}">
                <a16:creationId xmlns:a16="http://schemas.microsoft.com/office/drawing/2014/main" id="{F4A3526C-DBFD-B4B0-42BE-6C993446D81C}"/>
              </a:ext>
            </a:extLst>
          </p:cNvPr>
          <p:cNvSpPr txBox="1">
            <a:spLocks/>
          </p:cNvSpPr>
          <p:nvPr/>
        </p:nvSpPr>
        <p:spPr>
          <a:xfrm>
            <a:off x="520355" y="3077383"/>
            <a:ext cx="10728216" cy="1287181"/>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0"/>
              </a:spcBef>
              <a:buClr>
                <a:schemeClr val="bg2"/>
              </a:buClr>
              <a:buFont typeface="Arial" panose="020B0604020202020204" pitchFamily="34" charset="0"/>
              <a:buNone/>
              <a:tabLst/>
              <a:defRPr lang="en-US" sz="2000" b="1" kern="1200">
                <a:solidFill>
                  <a:schemeClr val="bg2"/>
                </a:solidFill>
                <a:latin typeface="+mn-lt"/>
                <a:ea typeface="+mn-ea"/>
                <a:cs typeface="+mn-cs"/>
              </a:defRPr>
            </a:lvl1pPr>
            <a:lvl2pPr marL="533400" indent="-249238" algn="l" defTabSz="914400" rtl="0" eaLnBrk="1" latinLnBrk="0" hangingPunct="1">
              <a:lnSpc>
                <a:spcPct val="100000"/>
              </a:lnSpc>
              <a:spcBef>
                <a:spcPts val="600"/>
              </a:spcBef>
              <a:buClr>
                <a:schemeClr val="bg2"/>
              </a:buClr>
              <a:buFont typeface="System Font"/>
              <a:buChar char="–"/>
              <a:tabLst/>
              <a:defRPr lang="en-US" sz="1600" kern="1200" dirty="0">
                <a:solidFill>
                  <a:schemeClr val="accent3"/>
                </a:solidFill>
                <a:latin typeface="+mn-lt"/>
                <a:ea typeface="+mn-ea"/>
                <a:cs typeface="+mn-cs"/>
              </a:defRPr>
            </a:lvl2pPr>
            <a:lvl3pPr marL="800100" indent="-266700" algn="l" defTabSz="914400" rtl="0" eaLnBrk="1" latinLnBrk="0" hangingPunct="1">
              <a:lnSpc>
                <a:spcPct val="100000"/>
              </a:lnSpc>
              <a:spcBef>
                <a:spcPts val="600"/>
              </a:spcBef>
              <a:buClr>
                <a:schemeClr val="bg2"/>
              </a:buClr>
              <a:buFont typeface="Arial" panose="020B0604020202020204" pitchFamily="34" charset="0"/>
              <a:buChar char="•"/>
              <a:tabLst/>
              <a:defRPr lang="en-US" sz="1400" kern="1200" dirty="0">
                <a:solidFill>
                  <a:schemeClr val="accent3"/>
                </a:solidFill>
                <a:latin typeface="+mn-lt"/>
                <a:ea typeface="+mn-ea"/>
                <a:cs typeface="+mn-cs"/>
              </a:defRPr>
            </a:lvl3pPr>
            <a:lvl4pPr marL="1016000" indent="-215900" algn="l" defTabSz="914400" rtl="0" eaLnBrk="1" latinLnBrk="0" hangingPunct="1">
              <a:lnSpc>
                <a:spcPct val="100000"/>
              </a:lnSpc>
              <a:spcBef>
                <a:spcPts val="600"/>
              </a:spcBef>
              <a:buClr>
                <a:schemeClr val="bg2"/>
              </a:buClr>
              <a:buFont typeface="System Font"/>
              <a:buChar char="–"/>
              <a:tabLst/>
              <a:defRPr lang="en-US" sz="1200" kern="1200" dirty="0">
                <a:solidFill>
                  <a:schemeClr val="accent3"/>
                </a:solidFill>
                <a:latin typeface="+mn-lt"/>
                <a:ea typeface="+mn-ea"/>
                <a:cs typeface="+mn-cs"/>
              </a:defRPr>
            </a:lvl4pPr>
            <a:lvl5pPr marL="1244600" indent="-228600" algn="l" defTabSz="914400" rtl="0" eaLnBrk="1" latinLnBrk="0" hangingPunct="1">
              <a:lnSpc>
                <a:spcPct val="100000"/>
              </a:lnSpc>
              <a:spcBef>
                <a:spcPts val="600"/>
              </a:spcBef>
              <a:buClr>
                <a:schemeClr val="bg2"/>
              </a:buClr>
              <a:buFont typeface="Arial" panose="020B0604020202020204" pitchFamily="34" charset="0"/>
              <a:buChar char="•"/>
              <a:tabLst/>
              <a:defRPr lang="en-US" sz="1200" kern="1200" dirty="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0"/>
              </a:spcBef>
              <a:spcAft>
                <a:spcPts val="0"/>
              </a:spcAft>
              <a:buClr>
                <a:srgbClr val="0091DF"/>
              </a:buClr>
              <a:buSzTx/>
              <a:buFont typeface="Arial" panose="020B0604020202020204" pitchFamily="34" charset="0"/>
              <a:buNone/>
              <a:tabLst>
                <a:tab pos="92075" algn="l"/>
              </a:tabLst>
              <a:defRPr/>
            </a:pPr>
            <a:r>
              <a:rPr lang="en-GB" sz="3200" noProof="0" dirty="0">
                <a:latin typeface="Arial" panose="020B0604020202020204"/>
              </a:rPr>
              <a:t>We thank all participating patients and their families</a:t>
            </a:r>
          </a:p>
        </p:txBody>
      </p:sp>
    </p:spTree>
    <p:extLst>
      <p:ext uri="{BB962C8B-B14F-4D97-AF65-F5344CB8AC3E}">
        <p14:creationId xmlns:p14="http://schemas.microsoft.com/office/powerpoint/2010/main" val="2303299142"/>
      </p:ext>
    </p:extLst>
  </p:cSld>
  <p:clrMapOvr>
    <a:masterClrMapping/>
  </p:clrMapOvr>
</p:sld>
</file>

<file path=ppt/theme/theme1.xml><?xml version="1.0" encoding="utf-8"?>
<a:theme xmlns:a="http://schemas.openxmlformats.org/drawingml/2006/main" name="1_Bay Fin Medical Template option 1">
  <a:themeElements>
    <a:clrScheme name="Finerenone FIND-CKD trial colours">
      <a:dk1>
        <a:srgbClr val="53585A"/>
      </a:dk1>
      <a:lt1>
        <a:srgbClr val="FFFFFF"/>
      </a:lt1>
      <a:dk2>
        <a:srgbClr val="000000"/>
      </a:dk2>
      <a:lt2>
        <a:srgbClr val="66B512"/>
      </a:lt2>
      <a:accent1>
        <a:srgbClr val="669BD2"/>
      </a:accent1>
      <a:accent2>
        <a:srgbClr val="66B512"/>
      </a:accent2>
      <a:accent3>
        <a:srgbClr val="16374D"/>
      </a:accent3>
      <a:accent4>
        <a:srgbClr val="8F3685"/>
      </a:accent4>
      <a:accent5>
        <a:srgbClr val="988983"/>
      </a:accent5>
      <a:accent6>
        <a:srgbClr val="F55C60"/>
      </a:accent6>
      <a:hlink>
        <a:srgbClr val="0091DF"/>
      </a:hlink>
      <a:folHlink>
        <a:srgbClr val="6BB23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91440" tIns="45720" rIns="91440" bIns="45720" rtlCol="0">
        <a:noAutofit/>
      </a:bodyPr>
      <a:lstStyle>
        <a:defPPr algn="l">
          <a:spcBef>
            <a:spcPts val="600"/>
          </a:spcBef>
          <a:defRPr sz="1350" dirty="0" err="1" smtClean="0">
            <a:latin typeface="+mn-lt"/>
          </a:defRPr>
        </a:defPPr>
      </a:lstStyle>
    </a:txDef>
  </a:objectDefaults>
  <a:extraClrSchemeLst/>
  <a:extLst>
    <a:ext uri="{05A4C25C-085E-4340-85A3-A5531E510DB2}">
      <thm15:themeFamily xmlns:thm15="http://schemas.microsoft.com/office/thememl/2012/main" name="210614 FIND-CKD PPT template v9.potx  -  Read-Only" id="{B8520A27-A3B7-49CF-8856-FC5F6DC3C492}" vid="{F45762ED-4CA1-410A-BD6E-C4A888BC9EA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093AE11C8260349A413BD89493ACCE1" ma:contentTypeVersion="2" ma:contentTypeDescription="Create a new document." ma:contentTypeScope="" ma:versionID="e1af92df46e98c2b670b9cdc92585b88">
  <xsd:schema xmlns:xsd="http://www.w3.org/2001/XMLSchema" xmlns:xs="http://www.w3.org/2001/XMLSchema" xmlns:p="http://schemas.microsoft.com/office/2006/metadata/properties" xmlns:ns2="6902b2ee-bd27-4290-bae8-df35a1e41f3d" targetNamespace="http://schemas.microsoft.com/office/2006/metadata/properties" ma:root="true" ma:fieldsID="106dac5f8bdb12d43cbba0d7b54ae487" ns2:_="">
    <xsd:import namespace="6902b2ee-bd27-4290-bae8-df35a1e41f3d"/>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02b2ee-bd27-4290-bae8-df35a1e41f3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A8AE571-D238-424E-81BA-57B667FD3F14}">
  <ds:schemaRefs>
    <ds:schemaRef ds:uri="6902b2ee-bd27-4290-bae8-df35a1e41f3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1119F4F-3498-45CA-8ED1-F38FE7852E47}">
  <ds:schemaRefs>
    <ds:schemaRef ds:uri="http://schemas.microsoft.com/sharepoint/v3/contenttype/forms"/>
  </ds:schemaRefs>
</ds:datastoreItem>
</file>

<file path=customXml/itemProps3.xml><?xml version="1.0" encoding="utf-8"?>
<ds:datastoreItem xmlns:ds="http://schemas.openxmlformats.org/officeDocument/2006/customXml" ds:itemID="{3F93C358-142C-4055-8DBE-1F459DCED6E2}">
  <ds:schemaRefs>
    <ds:schemaRef ds:uri="http://purl.org/dc/elements/1.1/"/>
    <ds:schemaRef ds:uri="http://schemas.microsoft.com/office/infopath/2007/PartnerControls"/>
    <ds:schemaRef ds:uri="http://www.w3.org/XML/1998/namespace"/>
    <ds:schemaRef ds:uri="http://purl.org/dc/dcmitype/"/>
    <ds:schemaRef ds:uri="http://schemas.microsoft.com/office/2006/metadata/properties"/>
    <ds:schemaRef ds:uri="http://purl.org/dc/terms/"/>
    <ds:schemaRef ds:uri="http://schemas.microsoft.com/office/2006/documentManagement/types"/>
    <ds:schemaRef ds:uri="http://schemas.openxmlformats.org/package/2006/metadata/core-properties"/>
    <ds:schemaRef ds:uri="6902b2ee-bd27-4290-bae8-df35a1e41f3d"/>
  </ds:schemaRefs>
</ds:datastoreItem>
</file>

<file path=docProps/app.xml><?xml version="1.0" encoding="utf-8"?>
<Properties xmlns="http://schemas.openxmlformats.org/officeDocument/2006/extended-properties" xmlns:vt="http://schemas.openxmlformats.org/officeDocument/2006/docPropsVTypes">
  <Template>FIND-CKD PPT template v9</Template>
  <TotalTime>2066</TotalTime>
  <Words>3687</Words>
  <Application>Microsoft Office PowerPoint</Application>
  <PresentationFormat>Widescreen</PresentationFormat>
  <Paragraphs>676</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System Font</vt:lpstr>
      <vt:lpstr>1_Bay Fin Medical Template option 1</vt:lpstr>
      <vt:lpstr>Efficacy and safety of finerenone in patients with chronic kidney disease and cardiovascular diseases: An individual participant data pooled analysis (INFINITY)</vt:lpstr>
      <vt:lpstr>Introduction</vt:lpstr>
      <vt:lpstr>INFINITY: individual participant data pooled analysis in a broad CKD population</vt:lpstr>
      <vt:lpstr>Baseline demographics and clinical characteristics</vt:lpstr>
      <vt:lpstr>Event incidence before and after CV and kidney events</vt:lpstr>
      <vt:lpstr>Effect of non-fatal CV events and CKD progression on subsequent mortality </vt:lpstr>
      <vt:lpstr>Treatment effect on expanded CV outcome (non-fatal MI, non-fatal stroke, new onset AF/flutter, HHF and CV death)</vt:lpstr>
      <vt:lpstr>Treatment effect on CV and mortality outcomes by CVD history</vt:lpstr>
      <vt:lpstr>Treatment effect on kidney and kidney–CV outcomes by CVD history</vt:lpstr>
      <vt:lpstr>Prespecified safety outcomes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Medical Writer</dc:creator>
  <cp:lastModifiedBy>Medical Writer</cp:lastModifiedBy>
  <cp:revision>115</cp:revision>
  <dcterms:created xsi:type="dcterms:W3CDTF">2026-03-09T11:50:31Z</dcterms:created>
  <dcterms:modified xsi:type="dcterms:W3CDTF">2026-08-25T16:38:17Z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0x010100F093AE11C8260349A413BD89493ACCE1</vt:lpwstr>
  </property>
  <property fmtid="{D5CDD505-2E9C-101B-9397-08002B2CF9AE}" pid="3" name="MSIP_Label_8e19d756-792e-42a1-bcad-4cb9051ddd2d_Enabled">
    <vt:lpwstr>true</vt:lpwstr>
  </property>
  <property fmtid="{D5CDD505-2E9C-101B-9397-08002B2CF9AE}" pid="4" name="MSIP_Label_8e19d756-792e-42a1-bcad-4cb9051ddd2d_SetDate">
    <vt:lpwstr>2026-06-08T16:24:49Z</vt:lpwstr>
  </property>
  <property fmtid="{D5CDD505-2E9C-101B-9397-08002B2CF9AE}" pid="5" name="MSIP_Label_8e19d756-792e-42a1-bcad-4cb9051ddd2d_Method">
    <vt:lpwstr>Privileged</vt:lpwstr>
  </property>
  <property fmtid="{D5CDD505-2E9C-101B-9397-08002B2CF9AE}" pid="6" name="MSIP_Label_8e19d756-792e-42a1-bcad-4cb9051ddd2d_Name">
    <vt:lpwstr>Confidential</vt:lpwstr>
  </property>
  <property fmtid="{D5CDD505-2E9C-101B-9397-08002B2CF9AE}" pid="7" name="MSIP_Label_8e19d756-792e-42a1-bcad-4cb9051ddd2d_SiteId">
    <vt:lpwstr>41eb501a-f671-4ce0-a5bf-b64168c3705f</vt:lpwstr>
  </property>
  <property fmtid="{D5CDD505-2E9C-101B-9397-08002B2CF9AE}" pid="8" name="MSIP_Label_8e19d756-792e-42a1-bcad-4cb9051ddd2d_ActionId">
    <vt:lpwstr>21b0a2d8-8a6a-46aa-8a7a-6a71006ea289</vt:lpwstr>
  </property>
  <property fmtid="{D5CDD505-2E9C-101B-9397-08002B2CF9AE}" pid="9" name="MSIP_Label_8e19d756-792e-42a1-bcad-4cb9051ddd2d_ContentBits">
    <vt:lpwstr>2</vt:lpwstr>
  </property>
  <property fmtid="{D5CDD505-2E9C-101B-9397-08002B2CF9AE}" pid="10" name="MSIP_Label_8e19d756-792e-42a1-bcad-4cb9051ddd2d_Tag">
    <vt:lpwstr>10, 0, 1, 1</vt:lpwstr>
  </property>
  <property fmtid="{D5CDD505-2E9C-101B-9397-08002B2CF9AE}" pid="11" name="MSIP_Label_2c76c141-ac86-40e5-abf2-c6f60e474cee_Enabled">
    <vt:lpwstr>true</vt:lpwstr>
  </property>
  <property fmtid="{D5CDD505-2E9C-101B-9397-08002B2CF9AE}" pid="12" name="MSIP_Label_2c76c141-ac86-40e5-abf2-c6f60e474cee_SetDate">
    <vt:lpwstr>2026-08-03T17:06:38Z</vt:lpwstr>
  </property>
  <property fmtid="{D5CDD505-2E9C-101B-9397-08002B2CF9AE}" pid="13" name="MSIP_Label_2c76c141-ac86-40e5-abf2-c6f60e474cee_Method">
    <vt:lpwstr>Standard</vt:lpwstr>
  </property>
  <property fmtid="{D5CDD505-2E9C-101B-9397-08002B2CF9AE}" pid="14" name="MSIP_Label_2c76c141-ac86-40e5-abf2-c6f60e474cee_Name">
    <vt:lpwstr>2c76c141-ac86-40e5-abf2-c6f60e474cee</vt:lpwstr>
  </property>
  <property fmtid="{D5CDD505-2E9C-101B-9397-08002B2CF9AE}" pid="15" name="MSIP_Label_2c76c141-ac86-40e5-abf2-c6f60e474cee_SiteId">
    <vt:lpwstr>fcb2b37b-5da0-466b-9b83-0014b67a7c78</vt:lpwstr>
  </property>
  <property fmtid="{D5CDD505-2E9C-101B-9397-08002B2CF9AE}" pid="16" name="MSIP_Label_2c76c141-ac86-40e5-abf2-c6f60e474cee_ActionId">
    <vt:lpwstr>9119f108-cf1c-408a-91ac-7bbc96f8a547</vt:lpwstr>
  </property>
  <property fmtid="{D5CDD505-2E9C-101B-9397-08002B2CF9AE}" pid="17" name="MSIP_Label_2c76c141-ac86-40e5-abf2-c6f60e474cee_ContentBits">
    <vt:lpwstr>2</vt:lpwstr>
  </property>
  <property fmtid="{D5CDD505-2E9C-101B-9397-08002B2CF9AE}" pid="18" name="MSIP_Label_2c76c141-ac86-40e5-abf2-c6f60e474cee_Tag">
    <vt:lpwstr>10, 3, 0, 1</vt:lpwstr>
  </property>
  <property fmtid="{D5CDD505-2E9C-101B-9397-08002B2CF9AE}" pid="19" name="ClassificationContentMarkingFooterLocations">
    <vt:lpwstr>Bay Fin Medical Template option 1:9\1_Bay Fin Medical Template option 1:9</vt:lpwstr>
  </property>
  <property fmtid="{D5CDD505-2E9C-101B-9397-08002B2CF9AE}" pid="20" name="ClassificationContentMarkingFooterText">
    <vt:lpwstr>RESTRICTED</vt:lpwstr>
  </property>
</Properties>
</file>